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9"/>
  </p:notesMasterIdLst>
  <p:sldIdLst>
    <p:sldId id="256" r:id="rId2"/>
    <p:sldId id="258" r:id="rId3"/>
    <p:sldId id="259" r:id="rId4"/>
    <p:sldId id="257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6" r:id="rId16"/>
    <p:sldId id="280" r:id="rId17"/>
    <p:sldId id="285" r:id="rId18"/>
    <p:sldId id="273" r:id="rId19"/>
    <p:sldId id="272" r:id="rId20"/>
    <p:sldId id="274" r:id="rId21"/>
    <p:sldId id="277" r:id="rId22"/>
    <p:sldId id="278" r:id="rId23"/>
    <p:sldId id="279" r:id="rId24"/>
    <p:sldId id="281" r:id="rId25"/>
    <p:sldId id="284" r:id="rId26"/>
    <p:sldId id="282" r:id="rId27"/>
    <p:sldId id="283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E7"/>
    <a:srgbClr val="EE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10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F5E44-27C6-49C6-B57F-15700CB715E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F6178B-0AD2-4456-BADB-4F9B19DB5519}">
      <dgm:prSet phldrT="[Text]" custT="1"/>
      <dgm:spPr/>
      <dgm:t>
        <a:bodyPr/>
        <a:lstStyle/>
        <a:p>
          <a:r>
            <a:rPr lang="en-US" sz="2500" b="1" dirty="0" smtClean="0"/>
            <a:t>Two Growing </a:t>
          </a:r>
        </a:p>
        <a:p>
          <a:r>
            <a:rPr lang="en-US" sz="2500" b="1" dirty="0" smtClean="0"/>
            <a:t>Passenger Airports</a:t>
          </a:r>
          <a:endParaRPr lang="en-US" sz="2500" b="1" dirty="0"/>
        </a:p>
      </dgm:t>
    </dgm:pt>
    <dgm:pt modelId="{2D7FC070-028C-415E-A16B-14E7D6CBF5FB}" type="parTrans" cxnId="{F58D53D3-0DD0-4E6A-83E6-1D9B8BB96BF8}">
      <dgm:prSet/>
      <dgm:spPr/>
      <dgm:t>
        <a:bodyPr/>
        <a:lstStyle/>
        <a:p>
          <a:endParaRPr lang="en-US"/>
        </a:p>
      </dgm:t>
    </dgm:pt>
    <dgm:pt modelId="{7D59A040-DDC0-4AE7-9927-9CCCDD9E0A33}" type="sibTrans" cxnId="{F58D53D3-0DD0-4E6A-83E6-1D9B8BB96BF8}">
      <dgm:prSet/>
      <dgm:spPr/>
      <dgm:t>
        <a:bodyPr/>
        <a:lstStyle/>
        <a:p>
          <a:endParaRPr lang="en-US"/>
        </a:p>
      </dgm:t>
    </dgm:pt>
    <dgm:pt modelId="{CBE1BD2D-0717-42B1-B1C7-01C4D22B3D31}">
      <dgm:prSet phldrT="[Text]"/>
      <dgm:spPr/>
      <dgm:t>
        <a:bodyPr/>
        <a:lstStyle/>
        <a:p>
          <a:r>
            <a:rPr lang="en-US" b="0" smtClean="0"/>
            <a:t>Phoenix Sky Harbor International Airport (PHX) is the nation’s sixth-busiest passenger airport </a:t>
          </a:r>
          <a:endParaRPr lang="en-US" dirty="0"/>
        </a:p>
      </dgm:t>
    </dgm:pt>
    <dgm:pt modelId="{7C6657C7-4EC4-4BA7-89B5-90C93A1340B4}" type="parTrans" cxnId="{4289D05A-57BD-4CC0-BAB2-88FF69D0C78D}">
      <dgm:prSet/>
      <dgm:spPr/>
      <dgm:t>
        <a:bodyPr/>
        <a:lstStyle/>
        <a:p>
          <a:endParaRPr lang="en-US"/>
        </a:p>
      </dgm:t>
    </dgm:pt>
    <dgm:pt modelId="{76A4D9F1-F56A-40E5-A42E-4033A8BC959A}" type="sibTrans" cxnId="{4289D05A-57BD-4CC0-BAB2-88FF69D0C78D}">
      <dgm:prSet/>
      <dgm:spPr/>
      <dgm:t>
        <a:bodyPr/>
        <a:lstStyle/>
        <a:p>
          <a:endParaRPr lang="en-US"/>
        </a:p>
      </dgm:t>
    </dgm:pt>
    <dgm:pt modelId="{432EE328-3574-4399-A7BC-40F55BE1616F}">
      <dgm:prSet phldrT="[Text]" custT="1"/>
      <dgm:spPr/>
      <dgm:t>
        <a:bodyPr/>
        <a:lstStyle/>
        <a:p>
          <a:r>
            <a:rPr lang="en-US" sz="2500" b="1" dirty="0" smtClean="0"/>
            <a:t>Update 2008 </a:t>
          </a:r>
        </a:p>
        <a:p>
          <a:r>
            <a:rPr lang="en-US" sz="2500" b="1" dirty="0" smtClean="0"/>
            <a:t>Airport Sub-Model</a:t>
          </a:r>
          <a:endParaRPr lang="en-US" sz="2500" b="1" dirty="0"/>
        </a:p>
      </dgm:t>
    </dgm:pt>
    <dgm:pt modelId="{C993BAFF-C8A3-4A1B-8C43-1DB94DF34D9D}" type="parTrans" cxnId="{D16C29B9-4BCC-481C-8A55-D52B4D8899F2}">
      <dgm:prSet/>
      <dgm:spPr/>
      <dgm:t>
        <a:bodyPr/>
        <a:lstStyle/>
        <a:p>
          <a:endParaRPr lang="en-US"/>
        </a:p>
      </dgm:t>
    </dgm:pt>
    <dgm:pt modelId="{E249295F-6C00-4FB3-8640-32144AD9D8E6}" type="sibTrans" cxnId="{D16C29B9-4BCC-481C-8A55-D52B4D8899F2}">
      <dgm:prSet/>
      <dgm:spPr/>
      <dgm:t>
        <a:bodyPr/>
        <a:lstStyle/>
        <a:p>
          <a:endParaRPr lang="en-US"/>
        </a:p>
      </dgm:t>
    </dgm:pt>
    <dgm:pt modelId="{F5E72136-1104-4B1E-8389-3D6890EC89A6}">
      <dgm:prSet phldrT="[Text]"/>
      <dgm:spPr/>
      <dgm:t>
        <a:bodyPr/>
        <a:lstStyle/>
        <a:p>
          <a:r>
            <a:rPr lang="en-US" baseline="0" smtClean="0"/>
            <a:t>Changes in regional travel demand, the socioeconomic environment, and regional transportation networks</a:t>
          </a:r>
          <a:endParaRPr lang="en-US" baseline="0" dirty="0"/>
        </a:p>
      </dgm:t>
    </dgm:pt>
    <dgm:pt modelId="{AC7EF979-6BD3-46AF-A6A8-1267CEFBA88E}" type="parTrans" cxnId="{879519FA-4770-4E6D-BA51-DFE6D01DEFE4}">
      <dgm:prSet/>
      <dgm:spPr/>
      <dgm:t>
        <a:bodyPr/>
        <a:lstStyle/>
        <a:p>
          <a:endParaRPr lang="en-US"/>
        </a:p>
      </dgm:t>
    </dgm:pt>
    <dgm:pt modelId="{316F7EF7-25AA-4B5E-8B75-C8570FA12995}" type="sibTrans" cxnId="{879519FA-4770-4E6D-BA51-DFE6D01DEFE4}">
      <dgm:prSet/>
      <dgm:spPr/>
      <dgm:t>
        <a:bodyPr/>
        <a:lstStyle/>
        <a:p>
          <a:endParaRPr lang="en-US"/>
        </a:p>
      </dgm:t>
    </dgm:pt>
    <dgm:pt modelId="{55FC256E-36CA-435A-ACFA-0607C802F97A}">
      <dgm:prSet phldrT="[Text]"/>
      <dgm:spPr/>
      <dgm:t>
        <a:bodyPr/>
        <a:lstStyle/>
        <a:p>
          <a:r>
            <a:rPr lang="en-US" smtClean="0"/>
            <a:t>Phoenix-Mesa Gateway Airport (AZA) grew 33% from 2011 to 2012</a:t>
          </a:r>
          <a:endParaRPr lang="en-US" dirty="0"/>
        </a:p>
      </dgm:t>
    </dgm:pt>
    <dgm:pt modelId="{0C6A6BB1-5071-4EBF-B85B-2F738310C58B}" type="parTrans" cxnId="{602DA1B4-7592-43AC-90D2-7F4B61ECAAC1}">
      <dgm:prSet/>
      <dgm:spPr/>
      <dgm:t>
        <a:bodyPr/>
        <a:lstStyle/>
        <a:p>
          <a:endParaRPr lang="en-US"/>
        </a:p>
      </dgm:t>
    </dgm:pt>
    <dgm:pt modelId="{5AC8E4D2-1925-4E54-94EB-798C5F46D98A}" type="sibTrans" cxnId="{602DA1B4-7592-43AC-90D2-7F4B61ECAAC1}">
      <dgm:prSet/>
      <dgm:spPr/>
      <dgm:t>
        <a:bodyPr/>
        <a:lstStyle/>
        <a:p>
          <a:endParaRPr lang="en-US"/>
        </a:p>
      </dgm:t>
    </dgm:pt>
    <dgm:pt modelId="{D690094B-DB14-4D2C-931A-014F8C30AEB1}">
      <dgm:prSet phldrT="[Text]"/>
      <dgm:spPr/>
      <dgm:t>
        <a:bodyPr/>
        <a:lstStyle/>
        <a:p>
          <a:r>
            <a:rPr lang="en-US" baseline="0" smtClean="0"/>
            <a:t>Desired integration with new regional activity-based model</a:t>
          </a:r>
          <a:endParaRPr lang="en-US" baseline="0" dirty="0"/>
        </a:p>
      </dgm:t>
    </dgm:pt>
    <dgm:pt modelId="{232AF775-54C5-4088-B114-A772151806B8}" type="parTrans" cxnId="{4D1794AF-4075-47AE-9FBE-B4E5DF9DD613}">
      <dgm:prSet/>
      <dgm:spPr/>
      <dgm:t>
        <a:bodyPr/>
        <a:lstStyle/>
        <a:p>
          <a:endParaRPr lang="en-US"/>
        </a:p>
      </dgm:t>
    </dgm:pt>
    <dgm:pt modelId="{3A171BC8-8449-4B01-8FFD-D94E0E8F971A}" type="sibTrans" cxnId="{4D1794AF-4075-47AE-9FBE-B4E5DF9DD613}">
      <dgm:prSet/>
      <dgm:spPr/>
      <dgm:t>
        <a:bodyPr/>
        <a:lstStyle/>
        <a:p>
          <a:endParaRPr lang="en-US"/>
        </a:p>
      </dgm:t>
    </dgm:pt>
    <dgm:pt modelId="{BA722B39-9676-4ACF-AB8F-B331EA61D8D7}" type="pres">
      <dgm:prSet presAssocID="{3A3F5E44-27C6-49C6-B57F-15700CB715E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7233CE-D430-45D6-8504-63D358B7BE25}" type="pres">
      <dgm:prSet presAssocID="{5CF6178B-0AD2-4456-BADB-4F9B19DB5519}" presName="compNode" presStyleCnt="0"/>
      <dgm:spPr/>
    </dgm:pt>
    <dgm:pt modelId="{45068DFF-8AD6-4A31-BA9D-B2BAB7ECF2C8}" type="pres">
      <dgm:prSet presAssocID="{5CF6178B-0AD2-4456-BADB-4F9B19DB5519}" presName="aNode" presStyleLbl="bgShp" presStyleIdx="0" presStyleCnt="2"/>
      <dgm:spPr/>
      <dgm:t>
        <a:bodyPr/>
        <a:lstStyle/>
        <a:p>
          <a:endParaRPr lang="en-US"/>
        </a:p>
      </dgm:t>
    </dgm:pt>
    <dgm:pt modelId="{5B723102-0A62-4C46-B1B9-2F118344F424}" type="pres">
      <dgm:prSet presAssocID="{5CF6178B-0AD2-4456-BADB-4F9B19DB5519}" presName="textNode" presStyleLbl="bgShp" presStyleIdx="0" presStyleCnt="2"/>
      <dgm:spPr/>
      <dgm:t>
        <a:bodyPr/>
        <a:lstStyle/>
        <a:p>
          <a:endParaRPr lang="en-US"/>
        </a:p>
      </dgm:t>
    </dgm:pt>
    <dgm:pt modelId="{F2AC01DE-E08D-4E3A-BE70-D49CDC210423}" type="pres">
      <dgm:prSet presAssocID="{5CF6178B-0AD2-4456-BADB-4F9B19DB5519}" presName="compChildNode" presStyleCnt="0"/>
      <dgm:spPr/>
    </dgm:pt>
    <dgm:pt modelId="{6E697492-CE9B-48B5-9FCE-5436450A92BF}" type="pres">
      <dgm:prSet presAssocID="{5CF6178B-0AD2-4456-BADB-4F9B19DB5519}" presName="theInnerList" presStyleCnt="0"/>
      <dgm:spPr/>
    </dgm:pt>
    <dgm:pt modelId="{8B2F56AE-99F2-49BA-8A2F-75792433F786}" type="pres">
      <dgm:prSet presAssocID="{CBE1BD2D-0717-42B1-B1C7-01C4D22B3D31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78E7F-DD2C-4DBC-8F16-C155C9BB46C7}" type="pres">
      <dgm:prSet presAssocID="{CBE1BD2D-0717-42B1-B1C7-01C4D22B3D31}" presName="aSpace2" presStyleCnt="0"/>
      <dgm:spPr/>
    </dgm:pt>
    <dgm:pt modelId="{DF552CAA-4D39-4066-B332-FF53233A547D}" type="pres">
      <dgm:prSet presAssocID="{55FC256E-36CA-435A-ACFA-0607C802F97A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4A3CA-2579-4306-8B95-22BD1695D528}" type="pres">
      <dgm:prSet presAssocID="{5CF6178B-0AD2-4456-BADB-4F9B19DB5519}" presName="aSpace" presStyleCnt="0"/>
      <dgm:spPr/>
    </dgm:pt>
    <dgm:pt modelId="{41B06595-576E-47B3-88D9-DAD932D911C1}" type="pres">
      <dgm:prSet presAssocID="{432EE328-3574-4399-A7BC-40F55BE1616F}" presName="compNode" presStyleCnt="0"/>
      <dgm:spPr/>
    </dgm:pt>
    <dgm:pt modelId="{1A98918B-8530-45E6-BCD4-21D1074572FA}" type="pres">
      <dgm:prSet presAssocID="{432EE328-3574-4399-A7BC-40F55BE1616F}" presName="aNode" presStyleLbl="bgShp" presStyleIdx="1" presStyleCnt="2"/>
      <dgm:spPr/>
      <dgm:t>
        <a:bodyPr/>
        <a:lstStyle/>
        <a:p>
          <a:endParaRPr lang="en-US"/>
        </a:p>
      </dgm:t>
    </dgm:pt>
    <dgm:pt modelId="{44899602-5D42-4C2F-BE19-372D6E3D6BF9}" type="pres">
      <dgm:prSet presAssocID="{432EE328-3574-4399-A7BC-40F55BE1616F}" presName="textNode" presStyleLbl="bgShp" presStyleIdx="1" presStyleCnt="2"/>
      <dgm:spPr/>
      <dgm:t>
        <a:bodyPr/>
        <a:lstStyle/>
        <a:p>
          <a:endParaRPr lang="en-US"/>
        </a:p>
      </dgm:t>
    </dgm:pt>
    <dgm:pt modelId="{4C0E214D-895D-4165-BF0D-56DC9F22E533}" type="pres">
      <dgm:prSet presAssocID="{432EE328-3574-4399-A7BC-40F55BE1616F}" presName="compChildNode" presStyleCnt="0"/>
      <dgm:spPr/>
    </dgm:pt>
    <dgm:pt modelId="{D0332F28-C365-4D10-A8BA-434A5713FB3A}" type="pres">
      <dgm:prSet presAssocID="{432EE328-3574-4399-A7BC-40F55BE1616F}" presName="theInnerList" presStyleCnt="0"/>
      <dgm:spPr/>
    </dgm:pt>
    <dgm:pt modelId="{81D32563-32AA-4381-AD33-442A2207B8C9}" type="pres">
      <dgm:prSet presAssocID="{F5E72136-1104-4B1E-8389-3D6890EC89A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C3EC4-0E43-4441-B1CE-505B3CA2AFB0}" type="pres">
      <dgm:prSet presAssocID="{F5E72136-1104-4B1E-8389-3D6890EC89A6}" presName="aSpace2" presStyleCnt="0"/>
      <dgm:spPr/>
    </dgm:pt>
    <dgm:pt modelId="{6BC3B062-C287-4306-B89B-FD81CF30A62B}" type="pres">
      <dgm:prSet presAssocID="{D690094B-DB14-4D2C-931A-014F8C30AEB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7B3122-03C8-4C48-844A-7BDB9AFFD855}" type="presOf" srcId="{5CF6178B-0AD2-4456-BADB-4F9B19DB5519}" destId="{45068DFF-8AD6-4A31-BA9D-B2BAB7ECF2C8}" srcOrd="0" destOrd="0" presId="urn:microsoft.com/office/officeart/2005/8/layout/lProcess2"/>
    <dgm:cxn modelId="{4646EAFE-3765-4B48-9DE0-DBF0AC7B5542}" type="presOf" srcId="{3A3F5E44-27C6-49C6-B57F-15700CB715E3}" destId="{BA722B39-9676-4ACF-AB8F-B331EA61D8D7}" srcOrd="0" destOrd="0" presId="urn:microsoft.com/office/officeart/2005/8/layout/lProcess2"/>
    <dgm:cxn modelId="{4D1794AF-4075-47AE-9FBE-B4E5DF9DD613}" srcId="{432EE328-3574-4399-A7BC-40F55BE1616F}" destId="{D690094B-DB14-4D2C-931A-014F8C30AEB1}" srcOrd="1" destOrd="0" parTransId="{232AF775-54C5-4088-B114-A772151806B8}" sibTransId="{3A171BC8-8449-4B01-8FFD-D94E0E8F971A}"/>
    <dgm:cxn modelId="{81806D4E-2805-4C3C-BEBB-AC1BF27EFA2E}" type="presOf" srcId="{5CF6178B-0AD2-4456-BADB-4F9B19DB5519}" destId="{5B723102-0A62-4C46-B1B9-2F118344F424}" srcOrd="1" destOrd="0" presId="urn:microsoft.com/office/officeart/2005/8/layout/lProcess2"/>
    <dgm:cxn modelId="{879519FA-4770-4E6D-BA51-DFE6D01DEFE4}" srcId="{432EE328-3574-4399-A7BC-40F55BE1616F}" destId="{F5E72136-1104-4B1E-8389-3D6890EC89A6}" srcOrd="0" destOrd="0" parTransId="{AC7EF979-6BD3-46AF-A6A8-1267CEFBA88E}" sibTransId="{316F7EF7-25AA-4B5E-8B75-C8570FA12995}"/>
    <dgm:cxn modelId="{890028F0-E458-4490-93D7-B6C3E4BCAC67}" type="presOf" srcId="{CBE1BD2D-0717-42B1-B1C7-01C4D22B3D31}" destId="{8B2F56AE-99F2-49BA-8A2F-75792433F786}" srcOrd="0" destOrd="0" presId="urn:microsoft.com/office/officeart/2005/8/layout/lProcess2"/>
    <dgm:cxn modelId="{23AEAA27-0E36-48BF-A8CC-74F1A3F3EB16}" type="presOf" srcId="{D690094B-DB14-4D2C-931A-014F8C30AEB1}" destId="{6BC3B062-C287-4306-B89B-FD81CF30A62B}" srcOrd="0" destOrd="0" presId="urn:microsoft.com/office/officeart/2005/8/layout/lProcess2"/>
    <dgm:cxn modelId="{602DA1B4-7592-43AC-90D2-7F4B61ECAAC1}" srcId="{5CF6178B-0AD2-4456-BADB-4F9B19DB5519}" destId="{55FC256E-36CA-435A-ACFA-0607C802F97A}" srcOrd="1" destOrd="0" parTransId="{0C6A6BB1-5071-4EBF-B85B-2F738310C58B}" sibTransId="{5AC8E4D2-1925-4E54-94EB-798C5F46D98A}"/>
    <dgm:cxn modelId="{393CD214-4D93-451A-93A2-29400FEE07D0}" type="presOf" srcId="{432EE328-3574-4399-A7BC-40F55BE1616F}" destId="{44899602-5D42-4C2F-BE19-372D6E3D6BF9}" srcOrd="1" destOrd="0" presId="urn:microsoft.com/office/officeart/2005/8/layout/lProcess2"/>
    <dgm:cxn modelId="{D9F4438F-BF67-436A-A3B0-B873D654FF5E}" type="presOf" srcId="{F5E72136-1104-4B1E-8389-3D6890EC89A6}" destId="{81D32563-32AA-4381-AD33-442A2207B8C9}" srcOrd="0" destOrd="0" presId="urn:microsoft.com/office/officeart/2005/8/layout/lProcess2"/>
    <dgm:cxn modelId="{F58D53D3-0DD0-4E6A-83E6-1D9B8BB96BF8}" srcId="{3A3F5E44-27C6-49C6-B57F-15700CB715E3}" destId="{5CF6178B-0AD2-4456-BADB-4F9B19DB5519}" srcOrd="0" destOrd="0" parTransId="{2D7FC070-028C-415E-A16B-14E7D6CBF5FB}" sibTransId="{7D59A040-DDC0-4AE7-9927-9CCCDD9E0A33}"/>
    <dgm:cxn modelId="{BD0D0156-53F2-4AE8-93B2-09E45CF554D1}" type="presOf" srcId="{432EE328-3574-4399-A7BC-40F55BE1616F}" destId="{1A98918B-8530-45E6-BCD4-21D1074572FA}" srcOrd="0" destOrd="0" presId="urn:microsoft.com/office/officeart/2005/8/layout/lProcess2"/>
    <dgm:cxn modelId="{851196C2-FB68-4FEB-BADC-A8E91104EEEF}" type="presOf" srcId="{55FC256E-36CA-435A-ACFA-0607C802F97A}" destId="{DF552CAA-4D39-4066-B332-FF53233A547D}" srcOrd="0" destOrd="0" presId="urn:microsoft.com/office/officeart/2005/8/layout/lProcess2"/>
    <dgm:cxn modelId="{D16C29B9-4BCC-481C-8A55-D52B4D8899F2}" srcId="{3A3F5E44-27C6-49C6-B57F-15700CB715E3}" destId="{432EE328-3574-4399-A7BC-40F55BE1616F}" srcOrd="1" destOrd="0" parTransId="{C993BAFF-C8A3-4A1B-8C43-1DB94DF34D9D}" sibTransId="{E249295F-6C00-4FB3-8640-32144AD9D8E6}"/>
    <dgm:cxn modelId="{4289D05A-57BD-4CC0-BAB2-88FF69D0C78D}" srcId="{5CF6178B-0AD2-4456-BADB-4F9B19DB5519}" destId="{CBE1BD2D-0717-42B1-B1C7-01C4D22B3D31}" srcOrd="0" destOrd="0" parTransId="{7C6657C7-4EC4-4BA7-89B5-90C93A1340B4}" sibTransId="{76A4D9F1-F56A-40E5-A42E-4033A8BC959A}"/>
    <dgm:cxn modelId="{2602E826-5727-4AE1-84BE-E2A915B0C1FC}" type="presParOf" srcId="{BA722B39-9676-4ACF-AB8F-B331EA61D8D7}" destId="{347233CE-D430-45D6-8504-63D358B7BE25}" srcOrd="0" destOrd="0" presId="urn:microsoft.com/office/officeart/2005/8/layout/lProcess2"/>
    <dgm:cxn modelId="{0E517317-EDAA-456D-95D3-A3EECFE2192D}" type="presParOf" srcId="{347233CE-D430-45D6-8504-63D358B7BE25}" destId="{45068DFF-8AD6-4A31-BA9D-B2BAB7ECF2C8}" srcOrd="0" destOrd="0" presId="urn:microsoft.com/office/officeart/2005/8/layout/lProcess2"/>
    <dgm:cxn modelId="{8442A9CA-EF0E-4CDC-B81B-1DB123A2DDD5}" type="presParOf" srcId="{347233CE-D430-45D6-8504-63D358B7BE25}" destId="{5B723102-0A62-4C46-B1B9-2F118344F424}" srcOrd="1" destOrd="0" presId="urn:microsoft.com/office/officeart/2005/8/layout/lProcess2"/>
    <dgm:cxn modelId="{A3C785DE-D3AB-4E70-8E6C-2B992E0348DB}" type="presParOf" srcId="{347233CE-D430-45D6-8504-63D358B7BE25}" destId="{F2AC01DE-E08D-4E3A-BE70-D49CDC210423}" srcOrd="2" destOrd="0" presId="urn:microsoft.com/office/officeart/2005/8/layout/lProcess2"/>
    <dgm:cxn modelId="{03E1E03B-B03F-4D3B-A27A-7E5036F44DDC}" type="presParOf" srcId="{F2AC01DE-E08D-4E3A-BE70-D49CDC210423}" destId="{6E697492-CE9B-48B5-9FCE-5436450A92BF}" srcOrd="0" destOrd="0" presId="urn:microsoft.com/office/officeart/2005/8/layout/lProcess2"/>
    <dgm:cxn modelId="{3ADC2BBF-4A86-46F1-85AB-6C3EBE62000E}" type="presParOf" srcId="{6E697492-CE9B-48B5-9FCE-5436450A92BF}" destId="{8B2F56AE-99F2-49BA-8A2F-75792433F786}" srcOrd="0" destOrd="0" presId="urn:microsoft.com/office/officeart/2005/8/layout/lProcess2"/>
    <dgm:cxn modelId="{71107732-A2A4-43B6-8F92-B1BE57A57BA4}" type="presParOf" srcId="{6E697492-CE9B-48B5-9FCE-5436450A92BF}" destId="{09778E7F-DD2C-4DBC-8F16-C155C9BB46C7}" srcOrd="1" destOrd="0" presId="urn:microsoft.com/office/officeart/2005/8/layout/lProcess2"/>
    <dgm:cxn modelId="{C71B8136-CDFC-4E4C-8488-16B159DDAB8D}" type="presParOf" srcId="{6E697492-CE9B-48B5-9FCE-5436450A92BF}" destId="{DF552CAA-4D39-4066-B332-FF53233A547D}" srcOrd="2" destOrd="0" presId="urn:microsoft.com/office/officeart/2005/8/layout/lProcess2"/>
    <dgm:cxn modelId="{4BA3F429-6308-4D67-A090-A6DF711DECC2}" type="presParOf" srcId="{BA722B39-9676-4ACF-AB8F-B331EA61D8D7}" destId="{0B04A3CA-2579-4306-8B95-22BD1695D528}" srcOrd="1" destOrd="0" presId="urn:microsoft.com/office/officeart/2005/8/layout/lProcess2"/>
    <dgm:cxn modelId="{E72DDDD5-E3AD-40C8-8A34-29E100784DB5}" type="presParOf" srcId="{BA722B39-9676-4ACF-AB8F-B331EA61D8D7}" destId="{41B06595-576E-47B3-88D9-DAD932D911C1}" srcOrd="2" destOrd="0" presId="urn:microsoft.com/office/officeart/2005/8/layout/lProcess2"/>
    <dgm:cxn modelId="{B97541CE-328D-4621-A96B-2EA9430C82B5}" type="presParOf" srcId="{41B06595-576E-47B3-88D9-DAD932D911C1}" destId="{1A98918B-8530-45E6-BCD4-21D1074572FA}" srcOrd="0" destOrd="0" presId="urn:microsoft.com/office/officeart/2005/8/layout/lProcess2"/>
    <dgm:cxn modelId="{9E041AA3-FA1A-4C9C-88BA-66584DC0477D}" type="presParOf" srcId="{41B06595-576E-47B3-88D9-DAD932D911C1}" destId="{44899602-5D42-4C2F-BE19-372D6E3D6BF9}" srcOrd="1" destOrd="0" presId="urn:microsoft.com/office/officeart/2005/8/layout/lProcess2"/>
    <dgm:cxn modelId="{68928708-5B5C-4637-8191-E944788B113E}" type="presParOf" srcId="{41B06595-576E-47B3-88D9-DAD932D911C1}" destId="{4C0E214D-895D-4165-BF0D-56DC9F22E533}" srcOrd="2" destOrd="0" presId="urn:microsoft.com/office/officeart/2005/8/layout/lProcess2"/>
    <dgm:cxn modelId="{8ED77333-8F66-4A13-B127-8E6C49CE621C}" type="presParOf" srcId="{4C0E214D-895D-4165-BF0D-56DC9F22E533}" destId="{D0332F28-C365-4D10-A8BA-434A5713FB3A}" srcOrd="0" destOrd="0" presId="urn:microsoft.com/office/officeart/2005/8/layout/lProcess2"/>
    <dgm:cxn modelId="{C58E9677-FEEF-4DCF-AEDE-573EC0AA7E3C}" type="presParOf" srcId="{D0332F28-C365-4D10-A8BA-434A5713FB3A}" destId="{81D32563-32AA-4381-AD33-442A2207B8C9}" srcOrd="0" destOrd="0" presId="urn:microsoft.com/office/officeart/2005/8/layout/lProcess2"/>
    <dgm:cxn modelId="{146AC34C-D4D8-41BB-8EBD-2315B2084FD1}" type="presParOf" srcId="{D0332F28-C365-4D10-A8BA-434A5713FB3A}" destId="{423C3EC4-0E43-4441-B1CE-505B3CA2AFB0}" srcOrd="1" destOrd="0" presId="urn:microsoft.com/office/officeart/2005/8/layout/lProcess2"/>
    <dgm:cxn modelId="{B06C8CFB-28B1-4730-AC36-A2F294262874}" type="presParOf" srcId="{D0332F28-C365-4D10-A8BA-434A5713FB3A}" destId="{6BC3B062-C287-4306-B89B-FD81CF30A62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F3F04F-9BD6-468A-9103-B2A922DDF86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A8FD0-9009-4444-82EF-DAA4A67113A2}">
      <dgm:prSet phldrT="[Text]" custT="1"/>
      <dgm:spPr/>
      <dgm:t>
        <a:bodyPr/>
        <a:lstStyle/>
        <a:p>
          <a:r>
            <a:rPr lang="en-US" sz="2500" b="1" dirty="0" smtClean="0"/>
            <a:t>Day of Week</a:t>
          </a:r>
          <a:endParaRPr lang="en-US" sz="2500" b="1" dirty="0"/>
        </a:p>
      </dgm:t>
    </dgm:pt>
    <dgm:pt modelId="{2EE374B3-9957-4698-85B0-C0F94AA4F320}" type="parTrans" cxnId="{0FBC3675-820A-4137-AC3E-A7930B7F10FF}">
      <dgm:prSet/>
      <dgm:spPr/>
      <dgm:t>
        <a:bodyPr/>
        <a:lstStyle/>
        <a:p>
          <a:endParaRPr lang="en-US"/>
        </a:p>
      </dgm:t>
    </dgm:pt>
    <dgm:pt modelId="{A0C8C0BD-4051-474B-89A8-98036B4155F4}" type="sibTrans" cxnId="{0FBC3675-820A-4137-AC3E-A7930B7F10FF}">
      <dgm:prSet/>
      <dgm:spPr/>
      <dgm:t>
        <a:bodyPr/>
        <a:lstStyle/>
        <a:p>
          <a:endParaRPr lang="en-US"/>
        </a:p>
      </dgm:t>
    </dgm:pt>
    <dgm:pt modelId="{6F959FB9-F215-494A-829C-2AA3BEE7CAFF}">
      <dgm:prSet phldrT="[Text]" custT="1"/>
      <dgm:spPr/>
      <dgm:t>
        <a:bodyPr/>
        <a:lstStyle/>
        <a:p>
          <a:r>
            <a:rPr lang="en-US" sz="1800" dirty="0" smtClean="0"/>
            <a:t>Weekday</a:t>
          </a:r>
          <a:endParaRPr lang="en-US" sz="1800" dirty="0"/>
        </a:p>
      </dgm:t>
    </dgm:pt>
    <dgm:pt modelId="{3DD43453-E541-4E2D-B120-EB7045738A4F}" type="parTrans" cxnId="{8CDC24CC-C921-4601-9CAC-A7D5FD0DA581}">
      <dgm:prSet/>
      <dgm:spPr/>
      <dgm:t>
        <a:bodyPr/>
        <a:lstStyle/>
        <a:p>
          <a:endParaRPr lang="en-US"/>
        </a:p>
      </dgm:t>
    </dgm:pt>
    <dgm:pt modelId="{FB2CD004-6576-44A9-8780-4F35D6C3DABD}" type="sibTrans" cxnId="{8CDC24CC-C921-4601-9CAC-A7D5FD0DA581}">
      <dgm:prSet/>
      <dgm:spPr/>
      <dgm:t>
        <a:bodyPr/>
        <a:lstStyle/>
        <a:p>
          <a:endParaRPr lang="en-US"/>
        </a:p>
      </dgm:t>
    </dgm:pt>
    <dgm:pt modelId="{E2B15102-6F68-4DF3-AE2A-534E79F9DC02}">
      <dgm:prSet phldrT="[Text]" custT="1"/>
      <dgm:spPr/>
      <dgm:t>
        <a:bodyPr/>
        <a:lstStyle/>
        <a:p>
          <a:r>
            <a:rPr lang="en-US" sz="1800" dirty="0" smtClean="0"/>
            <a:t>Saturday</a:t>
          </a:r>
          <a:endParaRPr lang="en-US" sz="1800" dirty="0"/>
        </a:p>
      </dgm:t>
    </dgm:pt>
    <dgm:pt modelId="{01EF7E2B-D5DD-4DA5-B881-21D5509FA81E}" type="parTrans" cxnId="{5219DE8A-1C39-42C3-8C03-12E6528B335B}">
      <dgm:prSet/>
      <dgm:spPr/>
      <dgm:t>
        <a:bodyPr/>
        <a:lstStyle/>
        <a:p>
          <a:endParaRPr lang="en-US"/>
        </a:p>
      </dgm:t>
    </dgm:pt>
    <dgm:pt modelId="{3DF370D9-D012-461A-A8CC-6FFB149B7B4D}" type="sibTrans" cxnId="{5219DE8A-1C39-42C3-8C03-12E6528B335B}">
      <dgm:prSet/>
      <dgm:spPr/>
      <dgm:t>
        <a:bodyPr/>
        <a:lstStyle/>
        <a:p>
          <a:endParaRPr lang="en-US"/>
        </a:p>
      </dgm:t>
    </dgm:pt>
    <dgm:pt modelId="{6C908D1C-8A1C-4769-98A5-D1F5F4E82B39}">
      <dgm:prSet phldrT="[Text]" custT="1"/>
      <dgm:spPr/>
      <dgm:t>
        <a:bodyPr/>
        <a:lstStyle/>
        <a:p>
          <a:r>
            <a:rPr lang="en-US" sz="2500" b="1" dirty="0" smtClean="0"/>
            <a:t>Time-of-Day: </a:t>
          </a:r>
        </a:p>
        <a:p>
          <a:r>
            <a:rPr lang="en-US" sz="2500" b="1" dirty="0" smtClean="0"/>
            <a:t>Departure Time </a:t>
          </a:r>
        </a:p>
        <a:p>
          <a:r>
            <a:rPr lang="en-US" sz="2500" b="1" dirty="0" smtClean="0"/>
            <a:t>(Weekday Only)</a:t>
          </a:r>
          <a:endParaRPr lang="en-US" sz="2500" b="1" dirty="0"/>
        </a:p>
      </dgm:t>
    </dgm:pt>
    <dgm:pt modelId="{135A686E-8A56-4E5A-BA28-2F9A40256D76}" type="parTrans" cxnId="{19127C7A-1AB5-4203-8C0F-FDCF9A69E323}">
      <dgm:prSet/>
      <dgm:spPr/>
      <dgm:t>
        <a:bodyPr/>
        <a:lstStyle/>
        <a:p>
          <a:endParaRPr lang="en-US"/>
        </a:p>
      </dgm:t>
    </dgm:pt>
    <dgm:pt modelId="{CF9CDF3B-00B1-420E-A303-B866FEC677CD}" type="sibTrans" cxnId="{19127C7A-1AB5-4203-8C0F-FDCF9A69E323}">
      <dgm:prSet/>
      <dgm:spPr/>
      <dgm:t>
        <a:bodyPr/>
        <a:lstStyle/>
        <a:p>
          <a:endParaRPr lang="en-US"/>
        </a:p>
      </dgm:t>
    </dgm:pt>
    <dgm:pt modelId="{C65290E2-6E45-4194-AB6B-1F8B98877D6C}">
      <dgm:prSet phldrT="[Text]" custT="1"/>
      <dgm:spPr/>
      <dgm:t>
        <a:bodyPr/>
        <a:lstStyle/>
        <a:p>
          <a:r>
            <a:rPr lang="en-US" sz="1800" dirty="0" smtClean="0"/>
            <a:t>Midday:     </a:t>
          </a:r>
          <a:r>
            <a:rPr lang="en-US" sz="1800" dirty="0" err="1" smtClean="0"/>
            <a:t>9am</a:t>
          </a:r>
          <a:r>
            <a:rPr lang="en-US" sz="1800" dirty="0" smtClean="0"/>
            <a:t> – </a:t>
          </a:r>
          <a:r>
            <a:rPr lang="en-US" sz="1800" dirty="0" err="1" smtClean="0"/>
            <a:t>4pm</a:t>
          </a:r>
          <a:endParaRPr lang="en-US" sz="1800" dirty="0"/>
        </a:p>
      </dgm:t>
    </dgm:pt>
    <dgm:pt modelId="{54D7F2E4-0023-4319-AD0B-6CD9667ED650}" type="parTrans" cxnId="{306A3AD8-042F-4CD2-AFE3-71F82BE2CE43}">
      <dgm:prSet/>
      <dgm:spPr/>
      <dgm:t>
        <a:bodyPr/>
        <a:lstStyle/>
        <a:p>
          <a:endParaRPr lang="en-US"/>
        </a:p>
      </dgm:t>
    </dgm:pt>
    <dgm:pt modelId="{4CF1B4CE-1B5D-41A7-A6EC-8B3D51A584E0}" type="sibTrans" cxnId="{306A3AD8-042F-4CD2-AFE3-71F82BE2CE43}">
      <dgm:prSet/>
      <dgm:spPr/>
      <dgm:t>
        <a:bodyPr/>
        <a:lstStyle/>
        <a:p>
          <a:endParaRPr lang="en-US"/>
        </a:p>
      </dgm:t>
    </dgm:pt>
    <dgm:pt modelId="{A38557B5-355B-42AE-BE94-A768AEB3D4F4}">
      <dgm:prSet phldrT="[Text]" custT="1"/>
      <dgm:spPr/>
      <dgm:t>
        <a:bodyPr/>
        <a:lstStyle/>
        <a:p>
          <a:r>
            <a:rPr lang="en-US" sz="1800" dirty="0" smtClean="0"/>
            <a:t>PM Peak:    </a:t>
          </a:r>
          <a:r>
            <a:rPr lang="en-US" sz="1800" dirty="0" err="1" smtClean="0"/>
            <a:t>4pm</a:t>
          </a:r>
          <a:r>
            <a:rPr lang="en-US" sz="1800" dirty="0" smtClean="0"/>
            <a:t> – </a:t>
          </a:r>
          <a:r>
            <a:rPr lang="en-US" sz="1800" dirty="0" err="1" smtClean="0"/>
            <a:t>8pm</a:t>
          </a:r>
          <a:endParaRPr lang="en-US" sz="1800" dirty="0"/>
        </a:p>
      </dgm:t>
    </dgm:pt>
    <dgm:pt modelId="{46730E49-DADD-4980-9F58-ACD65FB7AEAD}" type="parTrans" cxnId="{DB3F9CA7-C3B3-4371-9DA4-0F40A50C7464}">
      <dgm:prSet/>
      <dgm:spPr/>
      <dgm:t>
        <a:bodyPr/>
        <a:lstStyle/>
        <a:p>
          <a:endParaRPr lang="en-US"/>
        </a:p>
      </dgm:t>
    </dgm:pt>
    <dgm:pt modelId="{4F3F0640-0D19-420B-9EDA-0FCA8C0E6065}" type="sibTrans" cxnId="{DB3F9CA7-C3B3-4371-9DA4-0F40A50C7464}">
      <dgm:prSet/>
      <dgm:spPr/>
      <dgm:t>
        <a:bodyPr/>
        <a:lstStyle/>
        <a:p>
          <a:endParaRPr lang="en-US"/>
        </a:p>
      </dgm:t>
    </dgm:pt>
    <dgm:pt modelId="{9687AFC8-C2F4-4F66-AB4E-F5D20B107017}">
      <dgm:prSet phldrT="[Text]" custT="1"/>
      <dgm:spPr/>
      <dgm:t>
        <a:bodyPr/>
        <a:lstStyle/>
        <a:p>
          <a:r>
            <a:rPr lang="en-US" sz="1800" dirty="0" smtClean="0"/>
            <a:t>Sunday</a:t>
          </a:r>
          <a:endParaRPr lang="en-US" sz="1800" dirty="0"/>
        </a:p>
      </dgm:t>
    </dgm:pt>
    <dgm:pt modelId="{31E019A0-82B3-406C-AA40-6625B65D8205}" type="parTrans" cxnId="{EE27CA97-4EBB-460B-AA85-E3D40195E330}">
      <dgm:prSet/>
      <dgm:spPr/>
      <dgm:t>
        <a:bodyPr/>
        <a:lstStyle/>
        <a:p>
          <a:endParaRPr lang="en-US"/>
        </a:p>
      </dgm:t>
    </dgm:pt>
    <dgm:pt modelId="{94BC2D7A-4055-46DA-A4C7-6C3C850756D9}" type="sibTrans" cxnId="{EE27CA97-4EBB-460B-AA85-E3D40195E330}">
      <dgm:prSet/>
      <dgm:spPr/>
      <dgm:t>
        <a:bodyPr/>
        <a:lstStyle/>
        <a:p>
          <a:endParaRPr lang="en-US"/>
        </a:p>
      </dgm:t>
    </dgm:pt>
    <dgm:pt modelId="{6592C04F-DA85-425D-BC91-B0F203A245F9}">
      <dgm:prSet phldrT="[Text]" custT="1"/>
      <dgm:spPr/>
      <dgm:t>
        <a:bodyPr/>
        <a:lstStyle/>
        <a:p>
          <a:r>
            <a:rPr lang="en-US" sz="1800" dirty="0" smtClean="0"/>
            <a:t>AM Peak:   </a:t>
          </a:r>
          <a:r>
            <a:rPr lang="en-US" sz="1800" dirty="0" err="1" smtClean="0"/>
            <a:t>5am</a:t>
          </a:r>
          <a:r>
            <a:rPr lang="en-US" sz="1800" dirty="0" smtClean="0"/>
            <a:t> – </a:t>
          </a:r>
          <a:r>
            <a:rPr lang="en-US" sz="1800" dirty="0" err="1" smtClean="0"/>
            <a:t>9am</a:t>
          </a:r>
          <a:endParaRPr lang="en-US" sz="1800" dirty="0"/>
        </a:p>
      </dgm:t>
    </dgm:pt>
    <dgm:pt modelId="{1036F6E5-8C72-4593-B21A-F65B883EAC5A}" type="parTrans" cxnId="{AB9E3030-BDE4-4407-AD80-9364F916B363}">
      <dgm:prSet/>
      <dgm:spPr/>
      <dgm:t>
        <a:bodyPr/>
        <a:lstStyle/>
        <a:p>
          <a:endParaRPr lang="en-US"/>
        </a:p>
      </dgm:t>
    </dgm:pt>
    <dgm:pt modelId="{5066739A-3172-47B9-B282-35ADED5A43B3}" type="sibTrans" cxnId="{AB9E3030-BDE4-4407-AD80-9364F916B363}">
      <dgm:prSet/>
      <dgm:spPr/>
      <dgm:t>
        <a:bodyPr/>
        <a:lstStyle/>
        <a:p>
          <a:endParaRPr lang="en-US"/>
        </a:p>
      </dgm:t>
    </dgm:pt>
    <dgm:pt modelId="{22C446D3-8023-438C-B6CD-B4893C544AC2}">
      <dgm:prSet phldrT="[Text]" custT="1"/>
      <dgm:spPr/>
      <dgm:t>
        <a:bodyPr/>
        <a:lstStyle/>
        <a:p>
          <a:r>
            <a:rPr lang="en-US" sz="1800" dirty="0" smtClean="0"/>
            <a:t>Night:        </a:t>
          </a:r>
          <a:r>
            <a:rPr lang="en-US" sz="1800" dirty="0" err="1" smtClean="0"/>
            <a:t>8pm</a:t>
          </a:r>
          <a:r>
            <a:rPr lang="en-US" sz="1800" dirty="0" smtClean="0"/>
            <a:t> – </a:t>
          </a:r>
          <a:r>
            <a:rPr lang="en-US" sz="1800" dirty="0" err="1" smtClean="0"/>
            <a:t>5am</a:t>
          </a:r>
          <a:endParaRPr lang="en-US" sz="1800" dirty="0"/>
        </a:p>
      </dgm:t>
    </dgm:pt>
    <dgm:pt modelId="{1A2EE343-EE7A-4BF8-A7B9-65D5A0849273}" type="parTrans" cxnId="{A21DE8FD-D74D-41DC-A50B-A50F9592BB47}">
      <dgm:prSet/>
      <dgm:spPr/>
      <dgm:t>
        <a:bodyPr/>
        <a:lstStyle/>
        <a:p>
          <a:endParaRPr lang="en-US"/>
        </a:p>
      </dgm:t>
    </dgm:pt>
    <dgm:pt modelId="{BC77002B-97DF-4D12-9BEE-C8F0C9649FE9}" type="sibTrans" cxnId="{A21DE8FD-D74D-41DC-A50B-A50F9592BB47}">
      <dgm:prSet/>
      <dgm:spPr/>
      <dgm:t>
        <a:bodyPr/>
        <a:lstStyle/>
        <a:p>
          <a:endParaRPr lang="en-US"/>
        </a:p>
      </dgm:t>
    </dgm:pt>
    <dgm:pt modelId="{AED62540-BD10-4460-9887-9B6D4315311D}" type="pres">
      <dgm:prSet presAssocID="{CBF3F04F-9BD6-468A-9103-B2A922DDF86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4AE880-AF41-4960-8D22-29D12A56A660}" type="pres">
      <dgm:prSet presAssocID="{935A8FD0-9009-4444-82EF-DAA4A67113A2}" presName="compNode" presStyleCnt="0"/>
      <dgm:spPr/>
    </dgm:pt>
    <dgm:pt modelId="{13C4CFBB-C161-4293-AC40-418FC4D50852}" type="pres">
      <dgm:prSet presAssocID="{935A8FD0-9009-4444-82EF-DAA4A67113A2}" presName="aNode" presStyleLbl="bgShp" presStyleIdx="0" presStyleCnt="2"/>
      <dgm:spPr/>
      <dgm:t>
        <a:bodyPr/>
        <a:lstStyle/>
        <a:p>
          <a:endParaRPr lang="en-US"/>
        </a:p>
      </dgm:t>
    </dgm:pt>
    <dgm:pt modelId="{8963282C-AB73-4EF8-A9C9-048ADABBD568}" type="pres">
      <dgm:prSet presAssocID="{935A8FD0-9009-4444-82EF-DAA4A67113A2}" presName="textNode" presStyleLbl="bgShp" presStyleIdx="0" presStyleCnt="2"/>
      <dgm:spPr/>
      <dgm:t>
        <a:bodyPr/>
        <a:lstStyle/>
        <a:p>
          <a:endParaRPr lang="en-US"/>
        </a:p>
      </dgm:t>
    </dgm:pt>
    <dgm:pt modelId="{4F580221-446F-4DEA-97DF-AB2D89E6E17B}" type="pres">
      <dgm:prSet presAssocID="{935A8FD0-9009-4444-82EF-DAA4A67113A2}" presName="compChildNode" presStyleCnt="0"/>
      <dgm:spPr/>
    </dgm:pt>
    <dgm:pt modelId="{93417E3C-1BBA-4677-8239-23109D40DF53}" type="pres">
      <dgm:prSet presAssocID="{935A8FD0-9009-4444-82EF-DAA4A67113A2}" presName="theInnerList" presStyleCnt="0"/>
      <dgm:spPr/>
    </dgm:pt>
    <dgm:pt modelId="{CCA40D1E-E110-43DD-B7CF-1588EEEB2C9B}" type="pres">
      <dgm:prSet presAssocID="{6F959FB9-F215-494A-829C-2AA3BEE7CAFF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03025-39F4-46B0-92A4-42147C9C5F32}" type="pres">
      <dgm:prSet presAssocID="{6F959FB9-F215-494A-829C-2AA3BEE7CAFF}" presName="aSpace2" presStyleCnt="0"/>
      <dgm:spPr/>
    </dgm:pt>
    <dgm:pt modelId="{3EC87B99-1B05-4575-A24B-9F03AA461EB9}" type="pres">
      <dgm:prSet presAssocID="{E2B15102-6F68-4DF3-AE2A-534E79F9DC02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77722-9DE4-4218-859D-A253E36638CA}" type="pres">
      <dgm:prSet presAssocID="{E2B15102-6F68-4DF3-AE2A-534E79F9DC02}" presName="aSpace2" presStyleCnt="0"/>
      <dgm:spPr/>
    </dgm:pt>
    <dgm:pt modelId="{D9B8687A-9772-4479-A019-C2B453E9B2AA}" type="pres">
      <dgm:prSet presAssocID="{9687AFC8-C2F4-4F66-AB4E-F5D20B107017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7F73A-53C5-4615-9906-7133523319E2}" type="pres">
      <dgm:prSet presAssocID="{935A8FD0-9009-4444-82EF-DAA4A67113A2}" presName="aSpace" presStyleCnt="0"/>
      <dgm:spPr/>
    </dgm:pt>
    <dgm:pt modelId="{0599DE5C-1169-4EC1-8B2B-0FD11233ED4E}" type="pres">
      <dgm:prSet presAssocID="{6C908D1C-8A1C-4769-98A5-D1F5F4E82B39}" presName="compNode" presStyleCnt="0"/>
      <dgm:spPr/>
    </dgm:pt>
    <dgm:pt modelId="{FBAE640E-5FEC-4D4E-945B-9F9CA7FCBD91}" type="pres">
      <dgm:prSet presAssocID="{6C908D1C-8A1C-4769-98A5-D1F5F4E82B39}" presName="aNode" presStyleLbl="bgShp" presStyleIdx="1" presStyleCnt="2"/>
      <dgm:spPr/>
      <dgm:t>
        <a:bodyPr/>
        <a:lstStyle/>
        <a:p>
          <a:endParaRPr lang="en-US"/>
        </a:p>
      </dgm:t>
    </dgm:pt>
    <dgm:pt modelId="{41E1A52B-4E51-45FB-AF87-CB5DD674794C}" type="pres">
      <dgm:prSet presAssocID="{6C908D1C-8A1C-4769-98A5-D1F5F4E82B39}" presName="textNode" presStyleLbl="bgShp" presStyleIdx="1" presStyleCnt="2"/>
      <dgm:spPr/>
      <dgm:t>
        <a:bodyPr/>
        <a:lstStyle/>
        <a:p>
          <a:endParaRPr lang="en-US"/>
        </a:p>
      </dgm:t>
    </dgm:pt>
    <dgm:pt modelId="{41A861E7-8DA0-4059-A590-67D52D6E8CE2}" type="pres">
      <dgm:prSet presAssocID="{6C908D1C-8A1C-4769-98A5-D1F5F4E82B39}" presName="compChildNode" presStyleCnt="0"/>
      <dgm:spPr/>
    </dgm:pt>
    <dgm:pt modelId="{40B20171-6389-45AD-A4CD-F6EBCB7CDF9E}" type="pres">
      <dgm:prSet presAssocID="{6C908D1C-8A1C-4769-98A5-D1F5F4E82B39}" presName="theInnerList" presStyleCnt="0"/>
      <dgm:spPr/>
    </dgm:pt>
    <dgm:pt modelId="{25975D12-8E66-4DA3-9337-3304E40D14BA}" type="pres">
      <dgm:prSet presAssocID="{6592C04F-DA85-425D-BC91-B0F203A245F9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23309-E270-46A3-A2E7-619869900C08}" type="pres">
      <dgm:prSet presAssocID="{6592C04F-DA85-425D-BC91-B0F203A245F9}" presName="aSpace2" presStyleCnt="0"/>
      <dgm:spPr/>
    </dgm:pt>
    <dgm:pt modelId="{42F03CBF-E550-4A7C-BC64-8A5CA99F91A4}" type="pres">
      <dgm:prSet presAssocID="{C65290E2-6E45-4194-AB6B-1F8B98877D6C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DD38F-4D7C-4225-8E5B-A3898C3B0E57}" type="pres">
      <dgm:prSet presAssocID="{C65290E2-6E45-4194-AB6B-1F8B98877D6C}" presName="aSpace2" presStyleCnt="0"/>
      <dgm:spPr/>
    </dgm:pt>
    <dgm:pt modelId="{CEAA43CB-2BBD-4BC7-80FA-850D1FD0EC90}" type="pres">
      <dgm:prSet presAssocID="{A38557B5-355B-42AE-BE94-A768AEB3D4F4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354B7-1FAE-428B-AC00-D4775D38C01B}" type="pres">
      <dgm:prSet presAssocID="{A38557B5-355B-42AE-BE94-A768AEB3D4F4}" presName="aSpace2" presStyleCnt="0"/>
      <dgm:spPr/>
    </dgm:pt>
    <dgm:pt modelId="{10A7F404-A86A-4571-A180-A31F9DB6881D}" type="pres">
      <dgm:prSet presAssocID="{22C446D3-8023-438C-B6CD-B4893C544AC2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127C7A-1AB5-4203-8C0F-FDCF9A69E323}" srcId="{CBF3F04F-9BD6-468A-9103-B2A922DDF86E}" destId="{6C908D1C-8A1C-4769-98A5-D1F5F4E82B39}" srcOrd="1" destOrd="0" parTransId="{135A686E-8A56-4E5A-BA28-2F9A40256D76}" sibTransId="{CF9CDF3B-00B1-420E-A303-B866FEC677CD}"/>
    <dgm:cxn modelId="{AB9E3030-BDE4-4407-AD80-9364F916B363}" srcId="{6C908D1C-8A1C-4769-98A5-D1F5F4E82B39}" destId="{6592C04F-DA85-425D-BC91-B0F203A245F9}" srcOrd="0" destOrd="0" parTransId="{1036F6E5-8C72-4593-B21A-F65B883EAC5A}" sibTransId="{5066739A-3172-47B9-B282-35ADED5A43B3}"/>
    <dgm:cxn modelId="{AA900FA0-E163-43A2-97F0-A3CEEB8B5407}" type="presOf" srcId="{C65290E2-6E45-4194-AB6B-1F8B98877D6C}" destId="{42F03CBF-E550-4A7C-BC64-8A5CA99F91A4}" srcOrd="0" destOrd="0" presId="urn:microsoft.com/office/officeart/2005/8/layout/lProcess2"/>
    <dgm:cxn modelId="{64886FBD-BA8D-403C-8DF5-B55314A20471}" type="presOf" srcId="{6592C04F-DA85-425D-BC91-B0F203A245F9}" destId="{25975D12-8E66-4DA3-9337-3304E40D14BA}" srcOrd="0" destOrd="0" presId="urn:microsoft.com/office/officeart/2005/8/layout/lProcess2"/>
    <dgm:cxn modelId="{8CDC24CC-C921-4601-9CAC-A7D5FD0DA581}" srcId="{935A8FD0-9009-4444-82EF-DAA4A67113A2}" destId="{6F959FB9-F215-494A-829C-2AA3BEE7CAFF}" srcOrd="0" destOrd="0" parTransId="{3DD43453-E541-4E2D-B120-EB7045738A4F}" sibTransId="{FB2CD004-6576-44A9-8780-4F35D6C3DABD}"/>
    <dgm:cxn modelId="{4F906D7B-4A69-4F6C-A66B-4E097D407238}" type="presOf" srcId="{9687AFC8-C2F4-4F66-AB4E-F5D20B107017}" destId="{D9B8687A-9772-4479-A019-C2B453E9B2AA}" srcOrd="0" destOrd="0" presId="urn:microsoft.com/office/officeart/2005/8/layout/lProcess2"/>
    <dgm:cxn modelId="{0AC43773-D81B-4D67-B0CE-B4A2480F4B22}" type="presOf" srcId="{6C908D1C-8A1C-4769-98A5-D1F5F4E82B39}" destId="{41E1A52B-4E51-45FB-AF87-CB5DD674794C}" srcOrd="1" destOrd="0" presId="urn:microsoft.com/office/officeart/2005/8/layout/lProcess2"/>
    <dgm:cxn modelId="{DB3F9CA7-C3B3-4371-9DA4-0F40A50C7464}" srcId="{6C908D1C-8A1C-4769-98A5-D1F5F4E82B39}" destId="{A38557B5-355B-42AE-BE94-A768AEB3D4F4}" srcOrd="2" destOrd="0" parTransId="{46730E49-DADD-4980-9F58-ACD65FB7AEAD}" sibTransId="{4F3F0640-0D19-420B-9EDA-0FCA8C0E6065}"/>
    <dgm:cxn modelId="{5219DE8A-1C39-42C3-8C03-12E6528B335B}" srcId="{935A8FD0-9009-4444-82EF-DAA4A67113A2}" destId="{E2B15102-6F68-4DF3-AE2A-534E79F9DC02}" srcOrd="1" destOrd="0" parTransId="{01EF7E2B-D5DD-4DA5-B881-21D5509FA81E}" sibTransId="{3DF370D9-D012-461A-A8CC-6FFB149B7B4D}"/>
    <dgm:cxn modelId="{EF68A27A-9D87-4403-8D6E-278FCB3AB9A4}" type="presOf" srcId="{E2B15102-6F68-4DF3-AE2A-534E79F9DC02}" destId="{3EC87B99-1B05-4575-A24B-9F03AA461EB9}" srcOrd="0" destOrd="0" presId="urn:microsoft.com/office/officeart/2005/8/layout/lProcess2"/>
    <dgm:cxn modelId="{797DC92D-B1FB-4C09-80EC-94B805A876A0}" type="presOf" srcId="{935A8FD0-9009-4444-82EF-DAA4A67113A2}" destId="{8963282C-AB73-4EF8-A9C9-048ADABBD568}" srcOrd="1" destOrd="0" presId="urn:microsoft.com/office/officeart/2005/8/layout/lProcess2"/>
    <dgm:cxn modelId="{EE27CA97-4EBB-460B-AA85-E3D40195E330}" srcId="{935A8FD0-9009-4444-82EF-DAA4A67113A2}" destId="{9687AFC8-C2F4-4F66-AB4E-F5D20B107017}" srcOrd="2" destOrd="0" parTransId="{31E019A0-82B3-406C-AA40-6625B65D8205}" sibTransId="{94BC2D7A-4055-46DA-A4C7-6C3C850756D9}"/>
    <dgm:cxn modelId="{0FBC3675-820A-4137-AC3E-A7930B7F10FF}" srcId="{CBF3F04F-9BD6-468A-9103-B2A922DDF86E}" destId="{935A8FD0-9009-4444-82EF-DAA4A67113A2}" srcOrd="0" destOrd="0" parTransId="{2EE374B3-9957-4698-85B0-C0F94AA4F320}" sibTransId="{A0C8C0BD-4051-474B-89A8-98036B4155F4}"/>
    <dgm:cxn modelId="{BB27F5C9-843B-4F95-9693-78E476DC764A}" type="presOf" srcId="{A38557B5-355B-42AE-BE94-A768AEB3D4F4}" destId="{CEAA43CB-2BBD-4BC7-80FA-850D1FD0EC90}" srcOrd="0" destOrd="0" presId="urn:microsoft.com/office/officeart/2005/8/layout/lProcess2"/>
    <dgm:cxn modelId="{A21DE8FD-D74D-41DC-A50B-A50F9592BB47}" srcId="{6C908D1C-8A1C-4769-98A5-D1F5F4E82B39}" destId="{22C446D3-8023-438C-B6CD-B4893C544AC2}" srcOrd="3" destOrd="0" parTransId="{1A2EE343-EE7A-4BF8-A7B9-65D5A0849273}" sibTransId="{BC77002B-97DF-4D12-9BEE-C8F0C9649FE9}"/>
    <dgm:cxn modelId="{A8AEC534-C0B6-4D2B-8DE8-248143468542}" type="presOf" srcId="{935A8FD0-9009-4444-82EF-DAA4A67113A2}" destId="{13C4CFBB-C161-4293-AC40-418FC4D50852}" srcOrd="0" destOrd="0" presId="urn:microsoft.com/office/officeart/2005/8/layout/lProcess2"/>
    <dgm:cxn modelId="{EA877742-C762-4DB7-B15C-DFABFFE3004A}" type="presOf" srcId="{22C446D3-8023-438C-B6CD-B4893C544AC2}" destId="{10A7F404-A86A-4571-A180-A31F9DB6881D}" srcOrd="0" destOrd="0" presId="urn:microsoft.com/office/officeart/2005/8/layout/lProcess2"/>
    <dgm:cxn modelId="{2293A11A-7A48-44D2-98D6-45A108F96789}" type="presOf" srcId="{CBF3F04F-9BD6-468A-9103-B2A922DDF86E}" destId="{AED62540-BD10-4460-9887-9B6D4315311D}" srcOrd="0" destOrd="0" presId="urn:microsoft.com/office/officeart/2005/8/layout/lProcess2"/>
    <dgm:cxn modelId="{306A3AD8-042F-4CD2-AFE3-71F82BE2CE43}" srcId="{6C908D1C-8A1C-4769-98A5-D1F5F4E82B39}" destId="{C65290E2-6E45-4194-AB6B-1F8B98877D6C}" srcOrd="1" destOrd="0" parTransId="{54D7F2E4-0023-4319-AD0B-6CD9667ED650}" sibTransId="{4CF1B4CE-1B5D-41A7-A6EC-8B3D51A584E0}"/>
    <dgm:cxn modelId="{CB61DDDD-3911-48CD-8233-0E8E9ECB4FA1}" type="presOf" srcId="{6F959FB9-F215-494A-829C-2AA3BEE7CAFF}" destId="{CCA40D1E-E110-43DD-B7CF-1588EEEB2C9B}" srcOrd="0" destOrd="0" presId="urn:microsoft.com/office/officeart/2005/8/layout/lProcess2"/>
    <dgm:cxn modelId="{DC09DE1E-D32D-4296-88CC-17255737271C}" type="presOf" srcId="{6C908D1C-8A1C-4769-98A5-D1F5F4E82B39}" destId="{FBAE640E-5FEC-4D4E-945B-9F9CA7FCBD91}" srcOrd="0" destOrd="0" presId="urn:microsoft.com/office/officeart/2005/8/layout/lProcess2"/>
    <dgm:cxn modelId="{FE40BB3A-AEF0-4CF3-8CAB-A4B8A6A1D5D2}" type="presParOf" srcId="{AED62540-BD10-4460-9887-9B6D4315311D}" destId="{164AE880-AF41-4960-8D22-29D12A56A660}" srcOrd="0" destOrd="0" presId="urn:microsoft.com/office/officeart/2005/8/layout/lProcess2"/>
    <dgm:cxn modelId="{210814D7-799D-4E30-812C-94D3F495A138}" type="presParOf" srcId="{164AE880-AF41-4960-8D22-29D12A56A660}" destId="{13C4CFBB-C161-4293-AC40-418FC4D50852}" srcOrd="0" destOrd="0" presId="urn:microsoft.com/office/officeart/2005/8/layout/lProcess2"/>
    <dgm:cxn modelId="{3635D318-5459-4FD2-97D1-74BB2D504B64}" type="presParOf" srcId="{164AE880-AF41-4960-8D22-29D12A56A660}" destId="{8963282C-AB73-4EF8-A9C9-048ADABBD568}" srcOrd="1" destOrd="0" presId="urn:microsoft.com/office/officeart/2005/8/layout/lProcess2"/>
    <dgm:cxn modelId="{2F069A50-463D-43A9-8651-0D1C4B07B914}" type="presParOf" srcId="{164AE880-AF41-4960-8D22-29D12A56A660}" destId="{4F580221-446F-4DEA-97DF-AB2D89E6E17B}" srcOrd="2" destOrd="0" presId="urn:microsoft.com/office/officeart/2005/8/layout/lProcess2"/>
    <dgm:cxn modelId="{29FA3E38-6A41-479A-81FE-0E5CA97919AC}" type="presParOf" srcId="{4F580221-446F-4DEA-97DF-AB2D89E6E17B}" destId="{93417E3C-1BBA-4677-8239-23109D40DF53}" srcOrd="0" destOrd="0" presId="urn:microsoft.com/office/officeart/2005/8/layout/lProcess2"/>
    <dgm:cxn modelId="{B737428F-4DBF-479A-B0FF-4F79B1A8B35A}" type="presParOf" srcId="{93417E3C-1BBA-4677-8239-23109D40DF53}" destId="{CCA40D1E-E110-43DD-B7CF-1588EEEB2C9B}" srcOrd="0" destOrd="0" presId="urn:microsoft.com/office/officeart/2005/8/layout/lProcess2"/>
    <dgm:cxn modelId="{0637710C-8CDF-4F6D-94C3-D77059E9D88C}" type="presParOf" srcId="{93417E3C-1BBA-4677-8239-23109D40DF53}" destId="{BFF03025-39F4-46B0-92A4-42147C9C5F32}" srcOrd="1" destOrd="0" presId="urn:microsoft.com/office/officeart/2005/8/layout/lProcess2"/>
    <dgm:cxn modelId="{685DE273-5CB3-4FC6-8E8D-7A175559B68B}" type="presParOf" srcId="{93417E3C-1BBA-4677-8239-23109D40DF53}" destId="{3EC87B99-1B05-4575-A24B-9F03AA461EB9}" srcOrd="2" destOrd="0" presId="urn:microsoft.com/office/officeart/2005/8/layout/lProcess2"/>
    <dgm:cxn modelId="{AC3D9140-E6D2-4011-95BB-850882F1B768}" type="presParOf" srcId="{93417E3C-1BBA-4677-8239-23109D40DF53}" destId="{2AE77722-9DE4-4218-859D-A253E36638CA}" srcOrd="3" destOrd="0" presId="urn:microsoft.com/office/officeart/2005/8/layout/lProcess2"/>
    <dgm:cxn modelId="{9F92EDC3-74B1-4DA8-9505-E4E9EB50E96B}" type="presParOf" srcId="{93417E3C-1BBA-4677-8239-23109D40DF53}" destId="{D9B8687A-9772-4479-A019-C2B453E9B2AA}" srcOrd="4" destOrd="0" presId="urn:microsoft.com/office/officeart/2005/8/layout/lProcess2"/>
    <dgm:cxn modelId="{E50FA889-B348-400C-B1AA-6527A930FA72}" type="presParOf" srcId="{AED62540-BD10-4460-9887-9B6D4315311D}" destId="{7FE7F73A-53C5-4615-9906-7133523319E2}" srcOrd="1" destOrd="0" presId="urn:microsoft.com/office/officeart/2005/8/layout/lProcess2"/>
    <dgm:cxn modelId="{4F9536CC-828F-43B3-A2B2-0163914A8302}" type="presParOf" srcId="{AED62540-BD10-4460-9887-9B6D4315311D}" destId="{0599DE5C-1169-4EC1-8B2B-0FD11233ED4E}" srcOrd="2" destOrd="0" presId="urn:microsoft.com/office/officeart/2005/8/layout/lProcess2"/>
    <dgm:cxn modelId="{7E4C32AD-83A9-4DFB-B495-D8FC7EACE49C}" type="presParOf" srcId="{0599DE5C-1169-4EC1-8B2B-0FD11233ED4E}" destId="{FBAE640E-5FEC-4D4E-945B-9F9CA7FCBD91}" srcOrd="0" destOrd="0" presId="urn:microsoft.com/office/officeart/2005/8/layout/lProcess2"/>
    <dgm:cxn modelId="{3C040DCE-3A28-40DC-BF11-8ACCD61A5D93}" type="presParOf" srcId="{0599DE5C-1169-4EC1-8B2B-0FD11233ED4E}" destId="{41E1A52B-4E51-45FB-AF87-CB5DD674794C}" srcOrd="1" destOrd="0" presId="urn:microsoft.com/office/officeart/2005/8/layout/lProcess2"/>
    <dgm:cxn modelId="{FA8CD50E-4D7C-4764-979F-49FD0ED413D0}" type="presParOf" srcId="{0599DE5C-1169-4EC1-8B2B-0FD11233ED4E}" destId="{41A861E7-8DA0-4059-A590-67D52D6E8CE2}" srcOrd="2" destOrd="0" presId="urn:microsoft.com/office/officeart/2005/8/layout/lProcess2"/>
    <dgm:cxn modelId="{C0000B78-4DBC-4759-9BB1-3A9759BCA0EE}" type="presParOf" srcId="{41A861E7-8DA0-4059-A590-67D52D6E8CE2}" destId="{40B20171-6389-45AD-A4CD-F6EBCB7CDF9E}" srcOrd="0" destOrd="0" presId="urn:microsoft.com/office/officeart/2005/8/layout/lProcess2"/>
    <dgm:cxn modelId="{2645755E-0237-4258-B028-3DF9DDFF1071}" type="presParOf" srcId="{40B20171-6389-45AD-A4CD-F6EBCB7CDF9E}" destId="{25975D12-8E66-4DA3-9337-3304E40D14BA}" srcOrd="0" destOrd="0" presId="urn:microsoft.com/office/officeart/2005/8/layout/lProcess2"/>
    <dgm:cxn modelId="{3851418B-1A67-4565-B22B-E1CE6D539015}" type="presParOf" srcId="{40B20171-6389-45AD-A4CD-F6EBCB7CDF9E}" destId="{CA323309-E270-46A3-A2E7-619869900C08}" srcOrd="1" destOrd="0" presId="urn:microsoft.com/office/officeart/2005/8/layout/lProcess2"/>
    <dgm:cxn modelId="{22EC9542-A26C-4F2C-99E4-0B50F8DEA52D}" type="presParOf" srcId="{40B20171-6389-45AD-A4CD-F6EBCB7CDF9E}" destId="{42F03CBF-E550-4A7C-BC64-8A5CA99F91A4}" srcOrd="2" destOrd="0" presId="urn:microsoft.com/office/officeart/2005/8/layout/lProcess2"/>
    <dgm:cxn modelId="{358D7C9B-CB76-44B1-B7BB-B420FF035FA3}" type="presParOf" srcId="{40B20171-6389-45AD-A4CD-F6EBCB7CDF9E}" destId="{002DD38F-4D7C-4225-8E5B-A3898C3B0E57}" srcOrd="3" destOrd="0" presId="urn:microsoft.com/office/officeart/2005/8/layout/lProcess2"/>
    <dgm:cxn modelId="{2F98496A-C3CB-4906-93F4-559E01CD2AB1}" type="presParOf" srcId="{40B20171-6389-45AD-A4CD-F6EBCB7CDF9E}" destId="{CEAA43CB-2BBD-4BC7-80FA-850D1FD0EC90}" srcOrd="4" destOrd="0" presId="urn:microsoft.com/office/officeart/2005/8/layout/lProcess2"/>
    <dgm:cxn modelId="{25A50822-3FCD-46CA-83DA-AF32EC5F11CF}" type="presParOf" srcId="{40B20171-6389-45AD-A4CD-F6EBCB7CDF9E}" destId="{767354B7-1FAE-428B-AC00-D4775D38C01B}" srcOrd="5" destOrd="0" presId="urn:microsoft.com/office/officeart/2005/8/layout/lProcess2"/>
    <dgm:cxn modelId="{BE5CCF20-EEC4-4A18-9388-D5757916B039}" type="presParOf" srcId="{40B20171-6389-45AD-A4CD-F6EBCB7CDF9E}" destId="{10A7F404-A86A-4571-A180-A31F9DB6881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8C9F1-ED5C-4AD0-AD68-E24AA399661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FBBE62AC-E2F9-4284-87CC-C6FC6F2BCA81}">
      <dgm:prSet phldrT="[Text]" custT="1"/>
      <dgm:spPr/>
      <dgm:t>
        <a:bodyPr/>
        <a:lstStyle/>
        <a:p>
          <a:r>
            <a:rPr lang="en-US" sz="2500" dirty="0" smtClean="0"/>
            <a:t>Airport Ground Survey Collection</a:t>
          </a:r>
          <a:endParaRPr lang="en-US" sz="2500" dirty="0"/>
        </a:p>
      </dgm:t>
    </dgm:pt>
    <dgm:pt modelId="{F5148467-02DC-47DA-BB2A-6E10FB37B49F}" type="parTrans" cxnId="{46A6B52A-BD58-4871-9634-9FABB7FC4825}">
      <dgm:prSet/>
      <dgm:spPr/>
      <dgm:t>
        <a:bodyPr/>
        <a:lstStyle/>
        <a:p>
          <a:endParaRPr lang="en-US"/>
        </a:p>
      </dgm:t>
    </dgm:pt>
    <dgm:pt modelId="{207D49D0-38CA-4760-BACA-379297370C13}" type="sibTrans" cxnId="{46A6B52A-BD58-4871-9634-9FABB7FC4825}">
      <dgm:prSet/>
      <dgm:spPr/>
      <dgm:t>
        <a:bodyPr/>
        <a:lstStyle/>
        <a:p>
          <a:endParaRPr lang="en-US"/>
        </a:p>
      </dgm:t>
    </dgm:pt>
    <dgm:pt modelId="{30FFEA8B-2A99-4E4C-B8BD-C3620AD0B7A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500" dirty="0" smtClean="0"/>
            <a:t>Data Expansion and Analysis</a:t>
          </a:r>
          <a:endParaRPr lang="en-US" sz="2500" dirty="0"/>
        </a:p>
      </dgm:t>
    </dgm:pt>
    <dgm:pt modelId="{41797314-6B63-424E-8F8F-6EF89761BE68}" type="parTrans" cxnId="{55000F28-6E29-4405-A750-387BA616E812}">
      <dgm:prSet/>
      <dgm:spPr/>
      <dgm:t>
        <a:bodyPr/>
        <a:lstStyle/>
        <a:p>
          <a:endParaRPr lang="en-US"/>
        </a:p>
      </dgm:t>
    </dgm:pt>
    <dgm:pt modelId="{FE1A8991-1183-4281-856C-792F64615524}" type="sibTrans" cxnId="{55000F28-6E29-4405-A750-387BA616E812}">
      <dgm:prSet/>
      <dgm:spPr/>
      <dgm:t>
        <a:bodyPr/>
        <a:lstStyle/>
        <a:p>
          <a:endParaRPr lang="en-US"/>
        </a:p>
      </dgm:t>
    </dgm:pt>
    <dgm:pt modelId="{638A82B4-6AB9-4C1C-A8A6-B60AF9E60C95}">
      <dgm:prSet phldrT="[Text]" custT="1"/>
      <dgm:spPr/>
      <dgm:t>
        <a:bodyPr/>
        <a:lstStyle/>
        <a:p>
          <a:r>
            <a:rPr lang="en-US" sz="2500" dirty="0" smtClean="0"/>
            <a:t>Model Design and Development</a:t>
          </a:r>
          <a:endParaRPr lang="en-US" sz="2500" dirty="0"/>
        </a:p>
      </dgm:t>
    </dgm:pt>
    <dgm:pt modelId="{F4290FBF-97E0-48A2-8229-195619E540CB}" type="parTrans" cxnId="{AA49E395-61B7-4D48-AE8B-462F4401C19F}">
      <dgm:prSet/>
      <dgm:spPr/>
      <dgm:t>
        <a:bodyPr/>
        <a:lstStyle/>
        <a:p>
          <a:endParaRPr lang="en-US"/>
        </a:p>
      </dgm:t>
    </dgm:pt>
    <dgm:pt modelId="{D4F733B1-65E2-4218-950C-EB5C7FA1DC20}" type="sibTrans" cxnId="{AA49E395-61B7-4D48-AE8B-462F4401C19F}">
      <dgm:prSet/>
      <dgm:spPr/>
      <dgm:t>
        <a:bodyPr/>
        <a:lstStyle/>
        <a:p>
          <a:endParaRPr lang="en-US"/>
        </a:p>
      </dgm:t>
    </dgm:pt>
    <dgm:pt modelId="{DA2ECD70-31F8-44F2-A4BB-045E10071158}">
      <dgm:prSet phldrT="[Text]" custT="1"/>
      <dgm:spPr/>
      <dgm:t>
        <a:bodyPr/>
        <a:lstStyle/>
        <a:p>
          <a:r>
            <a:rPr lang="en-US" sz="2500" dirty="0" smtClean="0"/>
            <a:t>Model Calibration and Validation</a:t>
          </a:r>
          <a:endParaRPr lang="en-US" sz="2500" dirty="0"/>
        </a:p>
      </dgm:t>
    </dgm:pt>
    <dgm:pt modelId="{9F0A2BB1-E743-4662-8DA7-AD026079E755}" type="parTrans" cxnId="{C517794A-C6DD-4565-B855-26103EAB05F6}">
      <dgm:prSet/>
      <dgm:spPr/>
      <dgm:t>
        <a:bodyPr/>
        <a:lstStyle/>
        <a:p>
          <a:endParaRPr lang="en-US"/>
        </a:p>
      </dgm:t>
    </dgm:pt>
    <dgm:pt modelId="{DA2809CC-1DD7-4E0C-A9D5-E6385D7BF568}" type="sibTrans" cxnId="{C517794A-C6DD-4565-B855-26103EAB05F6}">
      <dgm:prSet/>
      <dgm:spPr/>
      <dgm:t>
        <a:bodyPr/>
        <a:lstStyle/>
        <a:p>
          <a:endParaRPr lang="en-US"/>
        </a:p>
      </dgm:t>
    </dgm:pt>
    <dgm:pt modelId="{85F175F1-D732-438E-A0DF-74724F09173E}">
      <dgm:prSet phldrT="[Text]"/>
      <dgm:spPr/>
      <dgm:t>
        <a:bodyPr/>
        <a:lstStyle/>
        <a:p>
          <a:endParaRPr lang="en-US" dirty="0"/>
        </a:p>
      </dgm:t>
    </dgm:pt>
    <dgm:pt modelId="{2D7A03EC-24B9-45F2-9415-0B78073A94C1}" type="parTrans" cxnId="{BDC28A5A-C659-45E4-B3EE-94AD6499BE8A}">
      <dgm:prSet/>
      <dgm:spPr/>
      <dgm:t>
        <a:bodyPr/>
        <a:lstStyle/>
        <a:p>
          <a:endParaRPr lang="en-US"/>
        </a:p>
      </dgm:t>
    </dgm:pt>
    <dgm:pt modelId="{E2C170F5-0C1C-4BFE-BF43-2BC53204359A}" type="sibTrans" cxnId="{BDC28A5A-C659-45E4-B3EE-94AD6499BE8A}">
      <dgm:prSet/>
      <dgm:spPr/>
      <dgm:t>
        <a:bodyPr/>
        <a:lstStyle/>
        <a:p>
          <a:endParaRPr lang="en-US"/>
        </a:p>
      </dgm:t>
    </dgm:pt>
    <dgm:pt modelId="{AC9AF4BA-5E62-4A0E-9039-D8795CD6FE63}" type="pres">
      <dgm:prSet presAssocID="{FDC8C9F1-ED5C-4AD0-AD68-E24AA3996611}" presName="rootnode" presStyleCnt="0">
        <dgm:presLayoutVars>
          <dgm:chMax/>
          <dgm:chPref/>
          <dgm:dir/>
          <dgm:animLvl val="lvl"/>
        </dgm:presLayoutVars>
      </dgm:prSet>
      <dgm:spPr/>
    </dgm:pt>
    <dgm:pt modelId="{C46F757A-D7F6-4DEA-8560-6B85DC0C8A5F}" type="pres">
      <dgm:prSet presAssocID="{FBBE62AC-E2F9-4284-87CC-C6FC6F2BCA81}" presName="composite" presStyleCnt="0"/>
      <dgm:spPr/>
    </dgm:pt>
    <dgm:pt modelId="{5878718D-5E01-4BDC-9E0E-2FFAEEBE313D}" type="pres">
      <dgm:prSet presAssocID="{FBBE62AC-E2F9-4284-87CC-C6FC6F2BCA81}" presName="bentUpArrow1" presStyleLbl="alignImgPlace1" presStyleIdx="0" presStyleCnt="3"/>
      <dgm:spPr/>
    </dgm:pt>
    <dgm:pt modelId="{11C7FE4F-C85A-4FE4-9AD6-2481A713505F}" type="pres">
      <dgm:prSet presAssocID="{FBBE62AC-E2F9-4284-87CC-C6FC6F2BCA81}" presName="ParentText" presStyleLbl="node1" presStyleIdx="0" presStyleCnt="4" custScaleX="1408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D71D2-410F-470A-836D-694776EE723C}" type="pres">
      <dgm:prSet presAssocID="{FBBE62AC-E2F9-4284-87CC-C6FC6F2BCA8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6834-3FB5-401C-8E63-2211F4242DD4}" type="pres">
      <dgm:prSet presAssocID="{207D49D0-38CA-4760-BACA-379297370C13}" presName="sibTrans" presStyleCnt="0"/>
      <dgm:spPr/>
    </dgm:pt>
    <dgm:pt modelId="{45036288-1FF1-4860-A737-C75463C752D5}" type="pres">
      <dgm:prSet presAssocID="{30FFEA8B-2A99-4E4C-B8BD-C3620AD0B7A6}" presName="composite" presStyleCnt="0"/>
      <dgm:spPr/>
    </dgm:pt>
    <dgm:pt modelId="{A895DA0B-1887-44C2-9D66-B2ED22AC9989}" type="pres">
      <dgm:prSet presAssocID="{30FFEA8B-2A99-4E4C-B8BD-C3620AD0B7A6}" presName="bentUpArrow1" presStyleLbl="alignImgPlace1" presStyleIdx="1" presStyleCnt="3"/>
      <dgm:spPr/>
    </dgm:pt>
    <dgm:pt modelId="{3760EE78-94C2-42C9-BF5A-7F59352DFB15}" type="pres">
      <dgm:prSet presAssocID="{30FFEA8B-2A99-4E4C-B8BD-C3620AD0B7A6}" presName="ParentText" presStyleLbl="node1" presStyleIdx="1" presStyleCnt="4" custScaleX="1411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FDE81-6478-4302-BBFE-E09DA7A5D38F}" type="pres">
      <dgm:prSet presAssocID="{30FFEA8B-2A99-4E4C-B8BD-C3620AD0B7A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5125967-A38F-44DA-A473-C0600D600083}" type="pres">
      <dgm:prSet presAssocID="{FE1A8991-1183-4281-856C-792F64615524}" presName="sibTrans" presStyleCnt="0"/>
      <dgm:spPr/>
    </dgm:pt>
    <dgm:pt modelId="{B49AE9A9-F61A-4296-93D3-88D8A1BCE964}" type="pres">
      <dgm:prSet presAssocID="{638A82B4-6AB9-4C1C-A8A6-B60AF9E60C95}" presName="composite" presStyleCnt="0"/>
      <dgm:spPr/>
    </dgm:pt>
    <dgm:pt modelId="{9D47DB57-6F1A-4AFC-9DB1-8F7307CD258D}" type="pres">
      <dgm:prSet presAssocID="{638A82B4-6AB9-4C1C-A8A6-B60AF9E60C95}" presName="bentUpArrow1" presStyleLbl="alignImgPlace1" presStyleIdx="2" presStyleCnt="3"/>
      <dgm:spPr/>
    </dgm:pt>
    <dgm:pt modelId="{7709FAC8-B4B3-4887-A064-34C0FEDD38E5}" type="pres">
      <dgm:prSet presAssocID="{638A82B4-6AB9-4C1C-A8A6-B60AF9E60C95}" presName="ParentText" presStyleLbl="node1" presStyleIdx="2" presStyleCnt="4" custScaleX="1408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42B8E-AC7D-4C26-A7A3-3C323981C061}" type="pres">
      <dgm:prSet presAssocID="{638A82B4-6AB9-4C1C-A8A6-B60AF9E60C95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512AC2E-1FF8-429A-9028-BC9D8CD9F71C}" type="pres">
      <dgm:prSet presAssocID="{D4F733B1-65E2-4218-950C-EB5C7FA1DC20}" presName="sibTrans" presStyleCnt="0"/>
      <dgm:spPr/>
    </dgm:pt>
    <dgm:pt modelId="{8629AE53-9FB7-4744-9CBA-103B6A4CBA52}" type="pres">
      <dgm:prSet presAssocID="{DA2ECD70-31F8-44F2-A4BB-045E10071158}" presName="composite" presStyleCnt="0"/>
      <dgm:spPr/>
    </dgm:pt>
    <dgm:pt modelId="{124BF0BE-EA04-4D4D-8965-8444C5A32F7B}" type="pres">
      <dgm:prSet presAssocID="{DA2ECD70-31F8-44F2-A4BB-045E10071158}" presName="ParentText" presStyleLbl="node1" presStyleIdx="3" presStyleCnt="4" custScaleX="1408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06BBBB-B9C5-4D36-95AB-96637633EAF2}" type="presOf" srcId="{638A82B4-6AB9-4C1C-A8A6-B60AF9E60C95}" destId="{7709FAC8-B4B3-4887-A064-34C0FEDD38E5}" srcOrd="0" destOrd="0" presId="urn:microsoft.com/office/officeart/2005/8/layout/StepDownProcess"/>
    <dgm:cxn modelId="{AA49E395-61B7-4D48-AE8B-462F4401C19F}" srcId="{FDC8C9F1-ED5C-4AD0-AD68-E24AA3996611}" destId="{638A82B4-6AB9-4C1C-A8A6-B60AF9E60C95}" srcOrd="2" destOrd="0" parTransId="{F4290FBF-97E0-48A2-8229-195619E540CB}" sibTransId="{D4F733B1-65E2-4218-950C-EB5C7FA1DC20}"/>
    <dgm:cxn modelId="{55000F28-6E29-4405-A750-387BA616E812}" srcId="{FDC8C9F1-ED5C-4AD0-AD68-E24AA3996611}" destId="{30FFEA8B-2A99-4E4C-B8BD-C3620AD0B7A6}" srcOrd="1" destOrd="0" parTransId="{41797314-6B63-424E-8F8F-6EF89761BE68}" sibTransId="{FE1A8991-1183-4281-856C-792F64615524}"/>
    <dgm:cxn modelId="{6D11D3DA-08F6-4C06-8E24-14ECA89A4DDF}" type="presOf" srcId="{85F175F1-D732-438E-A0DF-74724F09173E}" destId="{3D0D71D2-410F-470A-836D-694776EE723C}" srcOrd="0" destOrd="0" presId="urn:microsoft.com/office/officeart/2005/8/layout/StepDownProcess"/>
    <dgm:cxn modelId="{BDC28A5A-C659-45E4-B3EE-94AD6499BE8A}" srcId="{FBBE62AC-E2F9-4284-87CC-C6FC6F2BCA81}" destId="{85F175F1-D732-438E-A0DF-74724F09173E}" srcOrd="0" destOrd="0" parTransId="{2D7A03EC-24B9-45F2-9415-0B78073A94C1}" sibTransId="{E2C170F5-0C1C-4BFE-BF43-2BC53204359A}"/>
    <dgm:cxn modelId="{C517794A-C6DD-4565-B855-26103EAB05F6}" srcId="{FDC8C9F1-ED5C-4AD0-AD68-E24AA3996611}" destId="{DA2ECD70-31F8-44F2-A4BB-045E10071158}" srcOrd="3" destOrd="0" parTransId="{9F0A2BB1-E743-4662-8DA7-AD026079E755}" sibTransId="{DA2809CC-1DD7-4E0C-A9D5-E6385D7BF568}"/>
    <dgm:cxn modelId="{5EEC1280-3300-46D5-B254-2A46663870DC}" type="presOf" srcId="{FBBE62AC-E2F9-4284-87CC-C6FC6F2BCA81}" destId="{11C7FE4F-C85A-4FE4-9AD6-2481A713505F}" srcOrd="0" destOrd="0" presId="urn:microsoft.com/office/officeart/2005/8/layout/StepDownProcess"/>
    <dgm:cxn modelId="{9F896DC2-8938-4FF6-B5D8-6AA32C93F269}" type="presOf" srcId="{DA2ECD70-31F8-44F2-A4BB-045E10071158}" destId="{124BF0BE-EA04-4D4D-8965-8444C5A32F7B}" srcOrd="0" destOrd="0" presId="urn:microsoft.com/office/officeart/2005/8/layout/StepDownProcess"/>
    <dgm:cxn modelId="{1858D5D4-9D5E-4E82-9B04-36ED1BAC5B9C}" type="presOf" srcId="{30FFEA8B-2A99-4E4C-B8BD-C3620AD0B7A6}" destId="{3760EE78-94C2-42C9-BF5A-7F59352DFB15}" srcOrd="0" destOrd="0" presId="urn:microsoft.com/office/officeart/2005/8/layout/StepDownProcess"/>
    <dgm:cxn modelId="{E9028D9B-966C-4970-9B23-B7DA550BC006}" type="presOf" srcId="{FDC8C9F1-ED5C-4AD0-AD68-E24AA3996611}" destId="{AC9AF4BA-5E62-4A0E-9039-D8795CD6FE63}" srcOrd="0" destOrd="0" presId="urn:microsoft.com/office/officeart/2005/8/layout/StepDownProcess"/>
    <dgm:cxn modelId="{46A6B52A-BD58-4871-9634-9FABB7FC4825}" srcId="{FDC8C9F1-ED5C-4AD0-AD68-E24AA3996611}" destId="{FBBE62AC-E2F9-4284-87CC-C6FC6F2BCA81}" srcOrd="0" destOrd="0" parTransId="{F5148467-02DC-47DA-BB2A-6E10FB37B49F}" sibTransId="{207D49D0-38CA-4760-BACA-379297370C13}"/>
    <dgm:cxn modelId="{5EBED5A5-2574-4153-8383-47B0DC39856C}" type="presParOf" srcId="{AC9AF4BA-5E62-4A0E-9039-D8795CD6FE63}" destId="{C46F757A-D7F6-4DEA-8560-6B85DC0C8A5F}" srcOrd="0" destOrd="0" presId="urn:microsoft.com/office/officeart/2005/8/layout/StepDownProcess"/>
    <dgm:cxn modelId="{B1ED4E10-4101-4400-B7C6-4D91752F1ED5}" type="presParOf" srcId="{C46F757A-D7F6-4DEA-8560-6B85DC0C8A5F}" destId="{5878718D-5E01-4BDC-9E0E-2FFAEEBE313D}" srcOrd="0" destOrd="0" presId="urn:microsoft.com/office/officeart/2005/8/layout/StepDownProcess"/>
    <dgm:cxn modelId="{7F60114B-A546-4481-B2CE-B300E8C976B3}" type="presParOf" srcId="{C46F757A-D7F6-4DEA-8560-6B85DC0C8A5F}" destId="{11C7FE4F-C85A-4FE4-9AD6-2481A713505F}" srcOrd="1" destOrd="0" presId="urn:microsoft.com/office/officeart/2005/8/layout/StepDownProcess"/>
    <dgm:cxn modelId="{1681EB19-2A52-44F2-8377-9D03836B0456}" type="presParOf" srcId="{C46F757A-D7F6-4DEA-8560-6B85DC0C8A5F}" destId="{3D0D71D2-410F-470A-836D-694776EE723C}" srcOrd="2" destOrd="0" presId="urn:microsoft.com/office/officeart/2005/8/layout/StepDownProcess"/>
    <dgm:cxn modelId="{92F6D0C2-09C2-4501-B702-4314E2313E3C}" type="presParOf" srcId="{AC9AF4BA-5E62-4A0E-9039-D8795CD6FE63}" destId="{B2CB6834-3FB5-401C-8E63-2211F4242DD4}" srcOrd="1" destOrd="0" presId="urn:microsoft.com/office/officeart/2005/8/layout/StepDownProcess"/>
    <dgm:cxn modelId="{F97DF99A-2C6B-4338-81A3-6DEC5739B0D3}" type="presParOf" srcId="{AC9AF4BA-5E62-4A0E-9039-D8795CD6FE63}" destId="{45036288-1FF1-4860-A737-C75463C752D5}" srcOrd="2" destOrd="0" presId="urn:microsoft.com/office/officeart/2005/8/layout/StepDownProcess"/>
    <dgm:cxn modelId="{6F760BF4-F53D-4819-B315-93971D5AE143}" type="presParOf" srcId="{45036288-1FF1-4860-A737-C75463C752D5}" destId="{A895DA0B-1887-44C2-9D66-B2ED22AC9989}" srcOrd="0" destOrd="0" presId="urn:microsoft.com/office/officeart/2005/8/layout/StepDownProcess"/>
    <dgm:cxn modelId="{D85ED319-0551-43A3-A27B-D5A2D148A110}" type="presParOf" srcId="{45036288-1FF1-4860-A737-C75463C752D5}" destId="{3760EE78-94C2-42C9-BF5A-7F59352DFB15}" srcOrd="1" destOrd="0" presId="urn:microsoft.com/office/officeart/2005/8/layout/StepDownProcess"/>
    <dgm:cxn modelId="{F878EE71-84B4-48B7-B7C7-1563283DA1CC}" type="presParOf" srcId="{45036288-1FF1-4860-A737-C75463C752D5}" destId="{05CFDE81-6478-4302-BBFE-E09DA7A5D38F}" srcOrd="2" destOrd="0" presId="urn:microsoft.com/office/officeart/2005/8/layout/StepDownProcess"/>
    <dgm:cxn modelId="{C9F9AB9B-8863-4742-9F92-5AE6B919C826}" type="presParOf" srcId="{AC9AF4BA-5E62-4A0E-9039-D8795CD6FE63}" destId="{B5125967-A38F-44DA-A473-C0600D600083}" srcOrd="3" destOrd="0" presId="urn:microsoft.com/office/officeart/2005/8/layout/StepDownProcess"/>
    <dgm:cxn modelId="{8660A6D2-A08F-4762-88C5-A2EFC36F7C3C}" type="presParOf" srcId="{AC9AF4BA-5E62-4A0E-9039-D8795CD6FE63}" destId="{B49AE9A9-F61A-4296-93D3-88D8A1BCE964}" srcOrd="4" destOrd="0" presId="urn:microsoft.com/office/officeart/2005/8/layout/StepDownProcess"/>
    <dgm:cxn modelId="{8D5B884A-D984-49B9-9392-ECFBFFA97F93}" type="presParOf" srcId="{B49AE9A9-F61A-4296-93D3-88D8A1BCE964}" destId="{9D47DB57-6F1A-4AFC-9DB1-8F7307CD258D}" srcOrd="0" destOrd="0" presId="urn:microsoft.com/office/officeart/2005/8/layout/StepDownProcess"/>
    <dgm:cxn modelId="{1E08C403-7FCC-4F65-9328-EF418D2FA890}" type="presParOf" srcId="{B49AE9A9-F61A-4296-93D3-88D8A1BCE964}" destId="{7709FAC8-B4B3-4887-A064-34C0FEDD38E5}" srcOrd="1" destOrd="0" presId="urn:microsoft.com/office/officeart/2005/8/layout/StepDownProcess"/>
    <dgm:cxn modelId="{B4B51F93-C452-40E3-93B1-0707CC51DFB6}" type="presParOf" srcId="{B49AE9A9-F61A-4296-93D3-88D8A1BCE964}" destId="{67142B8E-AC7D-4C26-A7A3-3C323981C061}" srcOrd="2" destOrd="0" presId="urn:microsoft.com/office/officeart/2005/8/layout/StepDownProcess"/>
    <dgm:cxn modelId="{6D822619-5DB7-4227-A3BD-91D2881B7F9D}" type="presParOf" srcId="{AC9AF4BA-5E62-4A0E-9039-D8795CD6FE63}" destId="{F512AC2E-1FF8-429A-9028-BC9D8CD9F71C}" srcOrd="5" destOrd="0" presId="urn:microsoft.com/office/officeart/2005/8/layout/StepDownProcess"/>
    <dgm:cxn modelId="{6895896B-4598-425A-99EB-828B6D560282}" type="presParOf" srcId="{AC9AF4BA-5E62-4A0E-9039-D8795CD6FE63}" destId="{8629AE53-9FB7-4744-9CBA-103B6A4CBA52}" srcOrd="6" destOrd="0" presId="urn:microsoft.com/office/officeart/2005/8/layout/StepDownProcess"/>
    <dgm:cxn modelId="{1C67058E-B3B3-4E56-B439-07E86F5E70EC}" type="presParOf" srcId="{8629AE53-9FB7-4744-9CBA-103B6A4CBA52}" destId="{124BF0BE-EA04-4D4D-8965-8444C5A32F7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8ED0A-2A38-40DE-9F1E-A8D863FF451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DD6D16-99BD-4DE3-B261-31F2392D0504}">
      <dgm:prSet phldrT="[Text]" custT="1"/>
      <dgm:spPr/>
      <dgm:t>
        <a:bodyPr/>
        <a:lstStyle/>
        <a:p>
          <a:r>
            <a:rPr lang="en-US" sz="2500" b="1" dirty="0" smtClean="0"/>
            <a:t>Sampling Strata</a:t>
          </a:r>
          <a:endParaRPr lang="en-US" sz="2500" b="1" dirty="0"/>
        </a:p>
      </dgm:t>
    </dgm:pt>
    <dgm:pt modelId="{B7FE9A0F-A299-4CAB-8395-84CE3E4E3E76}" type="parTrans" cxnId="{7A4D511F-6F23-4BAB-848E-441C34A513D1}">
      <dgm:prSet/>
      <dgm:spPr/>
      <dgm:t>
        <a:bodyPr/>
        <a:lstStyle/>
        <a:p>
          <a:endParaRPr lang="en-US"/>
        </a:p>
      </dgm:t>
    </dgm:pt>
    <dgm:pt modelId="{52E0E4FD-6B16-434B-9376-8502C8B44476}" type="sibTrans" cxnId="{7A4D511F-6F23-4BAB-848E-441C34A513D1}">
      <dgm:prSet/>
      <dgm:spPr/>
      <dgm:t>
        <a:bodyPr/>
        <a:lstStyle/>
        <a:p>
          <a:endParaRPr lang="en-US"/>
        </a:p>
      </dgm:t>
    </dgm:pt>
    <dgm:pt modelId="{2D97DBD6-BDBD-44A2-8921-BBADD64466BB}">
      <dgm:prSet phldrT="[Text]" custT="1"/>
      <dgm:spPr/>
      <dgm:t>
        <a:bodyPr/>
        <a:lstStyle/>
        <a:p>
          <a:pPr algn="l"/>
          <a:r>
            <a:rPr lang="en-US" sz="2200" b="1" baseline="0" dirty="0" smtClean="0">
              <a:solidFill>
                <a:schemeClr val="tx1"/>
              </a:solidFill>
            </a:rPr>
            <a:t>Airport</a:t>
          </a:r>
          <a:endParaRPr lang="en-US" sz="2200" baseline="0" dirty="0" smtClean="0">
            <a:solidFill>
              <a:schemeClr val="tx1"/>
            </a:solidFill>
          </a:endParaRPr>
        </a:p>
      </dgm:t>
    </dgm:pt>
    <dgm:pt modelId="{36235E0B-98D3-4B23-B781-2DB4EB031A6A}" type="parTrans" cxnId="{5A60890C-AD10-4376-89DF-B5EB4F56EA27}">
      <dgm:prSet/>
      <dgm:spPr/>
      <dgm:t>
        <a:bodyPr/>
        <a:lstStyle/>
        <a:p>
          <a:endParaRPr lang="en-US"/>
        </a:p>
      </dgm:t>
    </dgm:pt>
    <dgm:pt modelId="{7A32EFD9-2C86-4421-8DE0-BF8A775748C7}" type="sibTrans" cxnId="{5A60890C-AD10-4376-89DF-B5EB4F56EA27}">
      <dgm:prSet/>
      <dgm:spPr/>
      <dgm:t>
        <a:bodyPr/>
        <a:lstStyle/>
        <a:p>
          <a:endParaRPr lang="en-US"/>
        </a:p>
      </dgm:t>
    </dgm:pt>
    <dgm:pt modelId="{86C2EA9F-4059-42B2-A8D3-767110C8C0E8}">
      <dgm:prSet phldrT="[Text]" custT="1"/>
      <dgm:spPr/>
      <dgm:t>
        <a:bodyPr/>
        <a:lstStyle/>
        <a:p>
          <a:r>
            <a:rPr lang="en-US" sz="2500" b="1" dirty="0" smtClean="0">
              <a:solidFill>
                <a:schemeClr val="bg2"/>
              </a:solidFill>
            </a:rPr>
            <a:t>Final Useable Survey Totals</a:t>
          </a:r>
          <a:endParaRPr lang="en-US" sz="2500" b="1" dirty="0">
            <a:solidFill>
              <a:schemeClr val="bg2"/>
            </a:solidFill>
          </a:endParaRPr>
        </a:p>
      </dgm:t>
    </dgm:pt>
    <dgm:pt modelId="{9C211400-4706-4510-9A22-EFD624207D3A}" type="parTrans" cxnId="{FE83B2C0-54AA-4773-AC23-7A883A9C4B8E}">
      <dgm:prSet/>
      <dgm:spPr/>
      <dgm:t>
        <a:bodyPr/>
        <a:lstStyle/>
        <a:p>
          <a:endParaRPr lang="en-US"/>
        </a:p>
      </dgm:t>
    </dgm:pt>
    <dgm:pt modelId="{94874CFE-D850-4750-9BFB-B25033B70827}" type="sibTrans" cxnId="{FE83B2C0-54AA-4773-AC23-7A883A9C4B8E}">
      <dgm:prSet/>
      <dgm:spPr/>
      <dgm:t>
        <a:bodyPr/>
        <a:lstStyle/>
        <a:p>
          <a:endParaRPr lang="en-US"/>
        </a:p>
      </dgm:t>
    </dgm:pt>
    <dgm:pt modelId="{5979204F-EBBF-44D7-964E-46DEA06021F5}">
      <dgm:prSet phldrT="[Text]" custT="1"/>
      <dgm:spPr/>
      <dgm:t>
        <a:bodyPr/>
        <a:lstStyle/>
        <a:p>
          <a:pPr algn="l"/>
          <a:r>
            <a:rPr lang="en-US" sz="2200" b="1" dirty="0" err="1" smtClean="0">
              <a:solidFill>
                <a:schemeClr val="tx1"/>
              </a:solidFill>
            </a:rPr>
            <a:t>PHX</a:t>
          </a:r>
          <a:r>
            <a:rPr lang="en-US" sz="2200" b="1" dirty="0" smtClean="0">
              <a:solidFill>
                <a:schemeClr val="tx1"/>
              </a:solidFill>
            </a:rPr>
            <a:t>: 5,247 Surveys</a:t>
          </a:r>
        </a:p>
        <a:p>
          <a:pPr marL="461963" indent="0" algn="l"/>
          <a:r>
            <a:rPr lang="en-US" b="0" dirty="0" smtClean="0">
              <a:solidFill>
                <a:schemeClr val="tx1"/>
              </a:solidFill>
            </a:rPr>
            <a:t>1,644 long-form </a:t>
          </a:r>
        </a:p>
        <a:p>
          <a:pPr marL="461963" indent="0" algn="l"/>
          <a:r>
            <a:rPr lang="en-US" b="0" dirty="0" smtClean="0">
              <a:solidFill>
                <a:schemeClr val="tx1"/>
              </a:solidFill>
            </a:rPr>
            <a:t>3,603 short-form</a:t>
          </a:r>
          <a:endParaRPr lang="en-US" sz="1800" dirty="0">
            <a:solidFill>
              <a:schemeClr val="tx1"/>
            </a:solidFill>
          </a:endParaRPr>
        </a:p>
      </dgm:t>
    </dgm:pt>
    <dgm:pt modelId="{47F33521-CB06-4B96-B4F9-533CDB33CE0A}" type="parTrans" cxnId="{06AC34DD-954E-48FB-83CF-EAAF869FA0FD}">
      <dgm:prSet/>
      <dgm:spPr/>
      <dgm:t>
        <a:bodyPr/>
        <a:lstStyle/>
        <a:p>
          <a:endParaRPr lang="en-US"/>
        </a:p>
      </dgm:t>
    </dgm:pt>
    <dgm:pt modelId="{43A4A9CA-5BC6-434A-A0EA-6E5967BD199D}" type="sibTrans" cxnId="{06AC34DD-954E-48FB-83CF-EAAF869FA0FD}">
      <dgm:prSet/>
      <dgm:spPr/>
      <dgm:t>
        <a:bodyPr/>
        <a:lstStyle/>
        <a:p>
          <a:endParaRPr lang="en-US"/>
        </a:p>
      </dgm:t>
    </dgm:pt>
    <dgm:pt modelId="{15DF62ED-CCBE-43F8-ADBE-5F31C87ECE14}">
      <dgm:prSet phldrT="[Text]" custT="1"/>
      <dgm:spPr/>
      <dgm:t>
        <a:bodyPr/>
        <a:lstStyle/>
        <a:p>
          <a:pPr algn="l"/>
          <a:r>
            <a:rPr lang="en-US" sz="2200" b="1" dirty="0" err="1" smtClean="0">
              <a:solidFill>
                <a:schemeClr val="tx1"/>
              </a:solidFill>
            </a:rPr>
            <a:t>AZA</a:t>
          </a:r>
          <a:r>
            <a:rPr lang="en-US" sz="2200" b="1" dirty="0" smtClean="0">
              <a:solidFill>
                <a:schemeClr val="tx1"/>
              </a:solidFill>
            </a:rPr>
            <a:t>: 424 Surveys</a:t>
          </a:r>
        </a:p>
        <a:p>
          <a:pPr marL="461963" indent="0" algn="l"/>
          <a:r>
            <a:rPr lang="en-US" sz="1800" dirty="0" smtClean="0">
              <a:solidFill>
                <a:schemeClr val="tx1"/>
              </a:solidFill>
            </a:rPr>
            <a:t>78 long-form</a:t>
          </a:r>
        </a:p>
        <a:p>
          <a:pPr marL="461963" indent="0" algn="l"/>
          <a:r>
            <a:rPr lang="en-US" sz="1800" dirty="0" smtClean="0">
              <a:solidFill>
                <a:schemeClr val="tx1"/>
              </a:solidFill>
            </a:rPr>
            <a:t>346 short-form</a:t>
          </a:r>
          <a:endParaRPr lang="en-US" sz="1800" dirty="0">
            <a:solidFill>
              <a:schemeClr val="tx1"/>
            </a:solidFill>
          </a:endParaRPr>
        </a:p>
      </dgm:t>
    </dgm:pt>
    <dgm:pt modelId="{92D727F1-761F-492B-A8B4-7692E7FBCCEA}" type="parTrans" cxnId="{2EFFCEAE-04D9-4440-9785-1D7092684C8B}">
      <dgm:prSet/>
      <dgm:spPr/>
      <dgm:t>
        <a:bodyPr/>
        <a:lstStyle/>
        <a:p>
          <a:endParaRPr lang="en-US"/>
        </a:p>
      </dgm:t>
    </dgm:pt>
    <dgm:pt modelId="{57E7A86C-16A7-41DA-990C-54C6E2D3CAF7}" type="sibTrans" cxnId="{2EFFCEAE-04D9-4440-9785-1D7092684C8B}">
      <dgm:prSet/>
      <dgm:spPr/>
      <dgm:t>
        <a:bodyPr/>
        <a:lstStyle/>
        <a:p>
          <a:endParaRPr lang="en-US"/>
        </a:p>
      </dgm:t>
    </dgm:pt>
    <dgm:pt modelId="{00B01270-60BB-4A4B-9658-9C8C5B8ACBF3}">
      <dgm:prSet phldrT="[Text]" custT="1"/>
      <dgm:spPr/>
      <dgm:t>
        <a:bodyPr/>
        <a:lstStyle/>
        <a:p>
          <a:pPr algn="l"/>
          <a:r>
            <a:rPr lang="en-US" sz="2200" b="1" dirty="0" smtClean="0">
              <a:solidFill>
                <a:schemeClr val="tx1"/>
              </a:solidFill>
            </a:rPr>
            <a:t>Terminal (type of airlines)</a:t>
          </a:r>
        </a:p>
      </dgm:t>
    </dgm:pt>
    <dgm:pt modelId="{9580A29F-52C6-453C-8CC2-FCF8AF6F3B90}" type="parTrans" cxnId="{B711CF01-2542-4726-B8B7-870C9A1364C9}">
      <dgm:prSet/>
      <dgm:spPr/>
      <dgm:t>
        <a:bodyPr/>
        <a:lstStyle/>
        <a:p>
          <a:endParaRPr lang="en-US"/>
        </a:p>
      </dgm:t>
    </dgm:pt>
    <dgm:pt modelId="{2DECEF17-227A-42D6-A2E4-1E025E9F8DEA}" type="sibTrans" cxnId="{B711CF01-2542-4726-B8B7-870C9A1364C9}">
      <dgm:prSet/>
      <dgm:spPr/>
      <dgm:t>
        <a:bodyPr/>
        <a:lstStyle/>
        <a:p>
          <a:endParaRPr lang="en-US"/>
        </a:p>
      </dgm:t>
    </dgm:pt>
    <dgm:pt modelId="{28F6A457-8C7B-4E89-80A9-34A36DFC9C16}">
      <dgm:prSet phldrT="[Text]" custT="1"/>
      <dgm:spPr/>
      <dgm:t>
        <a:bodyPr/>
        <a:lstStyle/>
        <a:p>
          <a:pPr algn="l"/>
          <a:r>
            <a:rPr lang="en-US" sz="2200" b="1" baseline="0" dirty="0" smtClean="0">
              <a:solidFill>
                <a:schemeClr val="tx1"/>
              </a:solidFill>
            </a:rPr>
            <a:t>Primary Destination</a:t>
          </a:r>
        </a:p>
      </dgm:t>
    </dgm:pt>
    <dgm:pt modelId="{D5970BB8-C6BA-4CC0-8487-FBCD0D96025E}" type="parTrans" cxnId="{954B366F-A79F-49A1-9CAA-A7BF8CF5F41A}">
      <dgm:prSet/>
      <dgm:spPr/>
      <dgm:t>
        <a:bodyPr/>
        <a:lstStyle/>
        <a:p>
          <a:endParaRPr lang="en-US"/>
        </a:p>
      </dgm:t>
    </dgm:pt>
    <dgm:pt modelId="{87AFBBCD-5222-4025-BDA6-36161F340A2C}" type="sibTrans" cxnId="{954B366F-A79F-49A1-9CAA-A7BF8CF5F41A}">
      <dgm:prSet/>
      <dgm:spPr/>
      <dgm:t>
        <a:bodyPr/>
        <a:lstStyle/>
        <a:p>
          <a:endParaRPr lang="en-US"/>
        </a:p>
      </dgm:t>
    </dgm:pt>
    <dgm:pt modelId="{00E708F1-67D4-4318-AE05-F68C6642E8F7}">
      <dgm:prSet phldrT="[Text]" custT="1"/>
      <dgm:spPr/>
      <dgm:t>
        <a:bodyPr/>
        <a:lstStyle/>
        <a:p>
          <a:pPr marL="0" indent="0" algn="l"/>
          <a:r>
            <a:rPr lang="en-US" sz="2200" b="1" dirty="0" smtClean="0">
              <a:solidFill>
                <a:schemeClr val="tx1"/>
              </a:solidFill>
            </a:rPr>
            <a:t>Time period of travel</a:t>
          </a:r>
        </a:p>
      </dgm:t>
    </dgm:pt>
    <dgm:pt modelId="{76CAD4E4-845E-45B0-BEAD-57FB36ADEC81}" type="sibTrans" cxnId="{4AF69B6E-0428-41E0-9B6B-9AE1C47A3120}">
      <dgm:prSet/>
      <dgm:spPr/>
      <dgm:t>
        <a:bodyPr/>
        <a:lstStyle/>
        <a:p>
          <a:endParaRPr lang="en-US"/>
        </a:p>
      </dgm:t>
    </dgm:pt>
    <dgm:pt modelId="{56DA8C54-392F-43D3-B008-5B4D27ADCAD3}" type="parTrans" cxnId="{4AF69B6E-0428-41E0-9B6B-9AE1C47A3120}">
      <dgm:prSet/>
      <dgm:spPr/>
      <dgm:t>
        <a:bodyPr/>
        <a:lstStyle/>
        <a:p>
          <a:endParaRPr lang="en-US"/>
        </a:p>
      </dgm:t>
    </dgm:pt>
    <dgm:pt modelId="{AD8E88CB-DCB2-43BE-B449-0B9E81C2F2A2}">
      <dgm:prSet phldrT="[Text]" custT="1"/>
      <dgm:spPr/>
      <dgm:t>
        <a:bodyPr/>
        <a:lstStyle/>
        <a:p>
          <a:pPr marL="0" indent="0" algn="l"/>
          <a:r>
            <a:rPr lang="en-US" sz="2200" b="1" baseline="0" dirty="0" smtClean="0">
              <a:solidFill>
                <a:schemeClr val="tx1"/>
              </a:solidFill>
            </a:rPr>
            <a:t>Survey Location</a:t>
          </a:r>
        </a:p>
      </dgm:t>
    </dgm:pt>
    <dgm:pt modelId="{E2879944-2355-400D-BACC-2C4F5733D8CD}" type="parTrans" cxnId="{FAFC20F2-AC50-475C-A4D1-C24BBDFE9C2B}">
      <dgm:prSet/>
      <dgm:spPr/>
      <dgm:t>
        <a:bodyPr/>
        <a:lstStyle/>
        <a:p>
          <a:endParaRPr lang="en-US"/>
        </a:p>
      </dgm:t>
    </dgm:pt>
    <dgm:pt modelId="{119B5EDA-FA8F-4CD6-9BA0-D04981CAF813}" type="sibTrans" cxnId="{FAFC20F2-AC50-475C-A4D1-C24BBDFE9C2B}">
      <dgm:prSet/>
      <dgm:spPr/>
      <dgm:t>
        <a:bodyPr/>
        <a:lstStyle/>
        <a:p>
          <a:endParaRPr lang="en-US"/>
        </a:p>
      </dgm:t>
    </dgm:pt>
    <dgm:pt modelId="{DD93F021-DD2C-4CA7-A8D8-9E352A7A11B5}" type="pres">
      <dgm:prSet presAssocID="{2528ED0A-2A38-40DE-9F1E-A8D863FF451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2E3E45-4240-4D00-BD40-61E333690648}" type="pres">
      <dgm:prSet presAssocID="{EEDD6D16-99BD-4DE3-B261-31F2392D0504}" presName="compNode" presStyleCnt="0"/>
      <dgm:spPr/>
    </dgm:pt>
    <dgm:pt modelId="{06AACBD4-23E9-4DC2-8A38-E6BECD24D487}" type="pres">
      <dgm:prSet presAssocID="{EEDD6D16-99BD-4DE3-B261-31F2392D0504}" presName="aNode" presStyleLbl="bgShp" presStyleIdx="0" presStyleCnt="2"/>
      <dgm:spPr/>
      <dgm:t>
        <a:bodyPr/>
        <a:lstStyle/>
        <a:p>
          <a:endParaRPr lang="en-US"/>
        </a:p>
      </dgm:t>
    </dgm:pt>
    <dgm:pt modelId="{5FFE2874-8668-445C-A412-6CB7BFADBCA3}" type="pres">
      <dgm:prSet presAssocID="{EEDD6D16-99BD-4DE3-B261-31F2392D0504}" presName="textNode" presStyleLbl="bgShp" presStyleIdx="0" presStyleCnt="2"/>
      <dgm:spPr/>
      <dgm:t>
        <a:bodyPr/>
        <a:lstStyle/>
        <a:p>
          <a:endParaRPr lang="en-US"/>
        </a:p>
      </dgm:t>
    </dgm:pt>
    <dgm:pt modelId="{F7CE9353-3B52-4AF9-BC06-AE3E9B4C6776}" type="pres">
      <dgm:prSet presAssocID="{EEDD6D16-99BD-4DE3-B261-31F2392D0504}" presName="compChildNode" presStyleCnt="0"/>
      <dgm:spPr/>
    </dgm:pt>
    <dgm:pt modelId="{77DFFB64-3BE0-44E7-AFD7-D31536B6C286}" type="pres">
      <dgm:prSet presAssocID="{EEDD6D16-99BD-4DE3-B261-31F2392D0504}" presName="theInnerList" presStyleCnt="0"/>
      <dgm:spPr/>
    </dgm:pt>
    <dgm:pt modelId="{95B5C298-FAAE-4778-A4DB-4D6577E8E204}" type="pres">
      <dgm:prSet presAssocID="{2D97DBD6-BDBD-44A2-8921-BBADD64466BB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4F23D-ABA0-4B98-B5F1-91B8DBF22020}" type="pres">
      <dgm:prSet presAssocID="{2D97DBD6-BDBD-44A2-8921-BBADD64466BB}" presName="aSpace2" presStyleCnt="0"/>
      <dgm:spPr/>
    </dgm:pt>
    <dgm:pt modelId="{4CE9456E-92A1-4BF9-8388-56AB47B50D31}" type="pres">
      <dgm:prSet presAssocID="{00B01270-60BB-4A4B-9658-9C8C5B8ACBF3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3F982-E652-4260-92CD-3D365D4E6716}" type="pres">
      <dgm:prSet presAssocID="{00B01270-60BB-4A4B-9658-9C8C5B8ACBF3}" presName="aSpace2" presStyleCnt="0"/>
      <dgm:spPr/>
    </dgm:pt>
    <dgm:pt modelId="{99128AF6-927F-46B6-800B-512F8B7F78D8}" type="pres">
      <dgm:prSet presAssocID="{28F6A457-8C7B-4E89-80A9-34A36DFC9C16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AB174-C896-493A-BD87-91143BD6F8BA}" type="pres">
      <dgm:prSet presAssocID="{28F6A457-8C7B-4E89-80A9-34A36DFC9C16}" presName="aSpace2" presStyleCnt="0"/>
      <dgm:spPr/>
    </dgm:pt>
    <dgm:pt modelId="{67894F9E-4C2C-4E54-BC42-E3435BF1593D}" type="pres">
      <dgm:prSet presAssocID="{00E708F1-67D4-4318-AE05-F68C6642E8F7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B2B9C-C7CE-4861-9176-76357FE99A1F}" type="pres">
      <dgm:prSet presAssocID="{00E708F1-67D4-4318-AE05-F68C6642E8F7}" presName="aSpace2" presStyleCnt="0"/>
      <dgm:spPr/>
    </dgm:pt>
    <dgm:pt modelId="{A0FC6E05-A17E-4AB1-809F-C5D76953D6A0}" type="pres">
      <dgm:prSet presAssocID="{AD8E88CB-DCB2-43BE-B449-0B9E81C2F2A2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B4481-23B6-48B1-BBF2-79A0206442B7}" type="pres">
      <dgm:prSet presAssocID="{EEDD6D16-99BD-4DE3-B261-31F2392D0504}" presName="aSpace" presStyleCnt="0"/>
      <dgm:spPr/>
    </dgm:pt>
    <dgm:pt modelId="{ED827720-3AA3-4B4C-BDA0-94C87DEFBCA9}" type="pres">
      <dgm:prSet presAssocID="{86C2EA9F-4059-42B2-A8D3-767110C8C0E8}" presName="compNode" presStyleCnt="0"/>
      <dgm:spPr/>
    </dgm:pt>
    <dgm:pt modelId="{F93A3929-E1F9-40B6-A9D5-6496B665591B}" type="pres">
      <dgm:prSet presAssocID="{86C2EA9F-4059-42B2-A8D3-767110C8C0E8}" presName="aNode" presStyleLbl="bgShp" presStyleIdx="1" presStyleCnt="2"/>
      <dgm:spPr/>
      <dgm:t>
        <a:bodyPr/>
        <a:lstStyle/>
        <a:p>
          <a:endParaRPr lang="en-US"/>
        </a:p>
      </dgm:t>
    </dgm:pt>
    <dgm:pt modelId="{A872BCE6-A8EF-4219-A902-E26B37DDFC2D}" type="pres">
      <dgm:prSet presAssocID="{86C2EA9F-4059-42B2-A8D3-767110C8C0E8}" presName="textNode" presStyleLbl="bgShp" presStyleIdx="1" presStyleCnt="2"/>
      <dgm:spPr/>
      <dgm:t>
        <a:bodyPr/>
        <a:lstStyle/>
        <a:p>
          <a:endParaRPr lang="en-US"/>
        </a:p>
      </dgm:t>
    </dgm:pt>
    <dgm:pt modelId="{B7037EAE-631A-4767-AD57-7D50373D3B95}" type="pres">
      <dgm:prSet presAssocID="{86C2EA9F-4059-42B2-A8D3-767110C8C0E8}" presName="compChildNode" presStyleCnt="0"/>
      <dgm:spPr/>
    </dgm:pt>
    <dgm:pt modelId="{02017078-9DAB-4142-8FEF-B830E6A86C89}" type="pres">
      <dgm:prSet presAssocID="{86C2EA9F-4059-42B2-A8D3-767110C8C0E8}" presName="theInnerList" presStyleCnt="0"/>
      <dgm:spPr/>
    </dgm:pt>
    <dgm:pt modelId="{23D1C845-085B-4CFC-A32A-F0E09417877A}" type="pres">
      <dgm:prSet presAssocID="{5979204F-EBBF-44D7-964E-46DEA06021F5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41D55-C40F-4FE5-A91B-26BDFED464A2}" type="pres">
      <dgm:prSet presAssocID="{5979204F-EBBF-44D7-964E-46DEA06021F5}" presName="aSpace2" presStyleCnt="0"/>
      <dgm:spPr/>
    </dgm:pt>
    <dgm:pt modelId="{395BFA44-9511-4E6C-AC1F-F5CF32463D61}" type="pres">
      <dgm:prSet presAssocID="{15DF62ED-CCBE-43F8-ADBE-5F31C87ECE14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4C2B70-9A13-42D7-8E63-304EFC245C44}" type="presOf" srcId="{2D97DBD6-BDBD-44A2-8921-BBADD64466BB}" destId="{95B5C298-FAAE-4778-A4DB-4D6577E8E204}" srcOrd="0" destOrd="0" presId="urn:microsoft.com/office/officeart/2005/8/layout/lProcess2"/>
    <dgm:cxn modelId="{3EE74730-2B7D-4C93-8DC0-53E08CA7D636}" type="presOf" srcId="{28F6A457-8C7B-4E89-80A9-34A36DFC9C16}" destId="{99128AF6-927F-46B6-800B-512F8B7F78D8}" srcOrd="0" destOrd="0" presId="urn:microsoft.com/office/officeart/2005/8/layout/lProcess2"/>
    <dgm:cxn modelId="{954B366F-A79F-49A1-9CAA-A7BF8CF5F41A}" srcId="{EEDD6D16-99BD-4DE3-B261-31F2392D0504}" destId="{28F6A457-8C7B-4E89-80A9-34A36DFC9C16}" srcOrd="2" destOrd="0" parTransId="{D5970BB8-C6BA-4CC0-8487-FBCD0D96025E}" sibTransId="{87AFBBCD-5222-4025-BDA6-36161F340A2C}"/>
    <dgm:cxn modelId="{0859EA0C-DD98-4E50-848E-A19AB7CC77F3}" type="presOf" srcId="{86C2EA9F-4059-42B2-A8D3-767110C8C0E8}" destId="{F93A3929-E1F9-40B6-A9D5-6496B665591B}" srcOrd="0" destOrd="0" presId="urn:microsoft.com/office/officeart/2005/8/layout/lProcess2"/>
    <dgm:cxn modelId="{4C43876E-B2AE-4539-AEE2-62349109A052}" type="presOf" srcId="{2528ED0A-2A38-40DE-9F1E-A8D863FF4510}" destId="{DD93F021-DD2C-4CA7-A8D8-9E352A7A11B5}" srcOrd="0" destOrd="0" presId="urn:microsoft.com/office/officeart/2005/8/layout/lProcess2"/>
    <dgm:cxn modelId="{4AF69B6E-0428-41E0-9B6B-9AE1C47A3120}" srcId="{EEDD6D16-99BD-4DE3-B261-31F2392D0504}" destId="{00E708F1-67D4-4318-AE05-F68C6642E8F7}" srcOrd="3" destOrd="0" parTransId="{56DA8C54-392F-43D3-B008-5B4D27ADCAD3}" sibTransId="{76CAD4E4-845E-45B0-BEAD-57FB36ADEC81}"/>
    <dgm:cxn modelId="{7B21D98D-ADA4-496F-B617-C915DF8A26D4}" type="presOf" srcId="{5979204F-EBBF-44D7-964E-46DEA06021F5}" destId="{23D1C845-085B-4CFC-A32A-F0E09417877A}" srcOrd="0" destOrd="0" presId="urn:microsoft.com/office/officeart/2005/8/layout/lProcess2"/>
    <dgm:cxn modelId="{356A5591-E496-4D10-B6CF-949071A5826A}" type="presOf" srcId="{EEDD6D16-99BD-4DE3-B261-31F2392D0504}" destId="{5FFE2874-8668-445C-A412-6CB7BFADBCA3}" srcOrd="1" destOrd="0" presId="urn:microsoft.com/office/officeart/2005/8/layout/lProcess2"/>
    <dgm:cxn modelId="{0DA874F3-7950-450D-B28E-AA482539BA02}" type="presOf" srcId="{EEDD6D16-99BD-4DE3-B261-31F2392D0504}" destId="{06AACBD4-23E9-4DC2-8A38-E6BECD24D487}" srcOrd="0" destOrd="0" presId="urn:microsoft.com/office/officeart/2005/8/layout/lProcess2"/>
    <dgm:cxn modelId="{7A4D511F-6F23-4BAB-848E-441C34A513D1}" srcId="{2528ED0A-2A38-40DE-9F1E-A8D863FF4510}" destId="{EEDD6D16-99BD-4DE3-B261-31F2392D0504}" srcOrd="0" destOrd="0" parTransId="{B7FE9A0F-A299-4CAB-8395-84CE3E4E3E76}" sibTransId="{52E0E4FD-6B16-434B-9376-8502C8B44476}"/>
    <dgm:cxn modelId="{7BD9FAA8-E160-4588-A07B-F692F95C8B2E}" type="presOf" srcId="{00B01270-60BB-4A4B-9658-9C8C5B8ACBF3}" destId="{4CE9456E-92A1-4BF9-8388-56AB47B50D31}" srcOrd="0" destOrd="0" presId="urn:microsoft.com/office/officeart/2005/8/layout/lProcess2"/>
    <dgm:cxn modelId="{FE83B2C0-54AA-4773-AC23-7A883A9C4B8E}" srcId="{2528ED0A-2A38-40DE-9F1E-A8D863FF4510}" destId="{86C2EA9F-4059-42B2-A8D3-767110C8C0E8}" srcOrd="1" destOrd="0" parTransId="{9C211400-4706-4510-9A22-EFD624207D3A}" sibTransId="{94874CFE-D850-4750-9BFB-B25033B70827}"/>
    <dgm:cxn modelId="{2EFFCEAE-04D9-4440-9785-1D7092684C8B}" srcId="{86C2EA9F-4059-42B2-A8D3-767110C8C0E8}" destId="{15DF62ED-CCBE-43F8-ADBE-5F31C87ECE14}" srcOrd="1" destOrd="0" parTransId="{92D727F1-761F-492B-A8B4-7692E7FBCCEA}" sibTransId="{57E7A86C-16A7-41DA-990C-54C6E2D3CAF7}"/>
    <dgm:cxn modelId="{B711CF01-2542-4726-B8B7-870C9A1364C9}" srcId="{EEDD6D16-99BD-4DE3-B261-31F2392D0504}" destId="{00B01270-60BB-4A4B-9658-9C8C5B8ACBF3}" srcOrd="1" destOrd="0" parTransId="{9580A29F-52C6-453C-8CC2-FCF8AF6F3B90}" sibTransId="{2DECEF17-227A-42D6-A2E4-1E025E9F8DEA}"/>
    <dgm:cxn modelId="{8DEB7D81-F8C4-4BF9-B1B0-416B8F771B65}" type="presOf" srcId="{00E708F1-67D4-4318-AE05-F68C6642E8F7}" destId="{67894F9E-4C2C-4E54-BC42-E3435BF1593D}" srcOrd="0" destOrd="0" presId="urn:microsoft.com/office/officeart/2005/8/layout/lProcess2"/>
    <dgm:cxn modelId="{FAFC20F2-AC50-475C-A4D1-C24BBDFE9C2B}" srcId="{EEDD6D16-99BD-4DE3-B261-31F2392D0504}" destId="{AD8E88CB-DCB2-43BE-B449-0B9E81C2F2A2}" srcOrd="4" destOrd="0" parTransId="{E2879944-2355-400D-BACC-2C4F5733D8CD}" sibTransId="{119B5EDA-FA8F-4CD6-9BA0-D04981CAF813}"/>
    <dgm:cxn modelId="{5A60890C-AD10-4376-89DF-B5EB4F56EA27}" srcId="{EEDD6D16-99BD-4DE3-B261-31F2392D0504}" destId="{2D97DBD6-BDBD-44A2-8921-BBADD64466BB}" srcOrd="0" destOrd="0" parTransId="{36235E0B-98D3-4B23-B781-2DB4EB031A6A}" sibTransId="{7A32EFD9-2C86-4421-8DE0-BF8A775748C7}"/>
    <dgm:cxn modelId="{06AC34DD-954E-48FB-83CF-EAAF869FA0FD}" srcId="{86C2EA9F-4059-42B2-A8D3-767110C8C0E8}" destId="{5979204F-EBBF-44D7-964E-46DEA06021F5}" srcOrd="0" destOrd="0" parTransId="{47F33521-CB06-4B96-B4F9-533CDB33CE0A}" sibTransId="{43A4A9CA-5BC6-434A-A0EA-6E5967BD199D}"/>
    <dgm:cxn modelId="{E414B6B1-4399-4509-96B1-3CCDB6AA865C}" type="presOf" srcId="{AD8E88CB-DCB2-43BE-B449-0B9E81C2F2A2}" destId="{A0FC6E05-A17E-4AB1-809F-C5D76953D6A0}" srcOrd="0" destOrd="0" presId="urn:microsoft.com/office/officeart/2005/8/layout/lProcess2"/>
    <dgm:cxn modelId="{2A1AB4AE-4162-4D03-84EE-6174454CD5F3}" type="presOf" srcId="{86C2EA9F-4059-42B2-A8D3-767110C8C0E8}" destId="{A872BCE6-A8EF-4219-A902-E26B37DDFC2D}" srcOrd="1" destOrd="0" presId="urn:microsoft.com/office/officeart/2005/8/layout/lProcess2"/>
    <dgm:cxn modelId="{0C306A85-2222-43FD-A093-528D2A8D3E11}" type="presOf" srcId="{15DF62ED-CCBE-43F8-ADBE-5F31C87ECE14}" destId="{395BFA44-9511-4E6C-AC1F-F5CF32463D61}" srcOrd="0" destOrd="0" presId="urn:microsoft.com/office/officeart/2005/8/layout/lProcess2"/>
    <dgm:cxn modelId="{2E118657-4EF4-4B50-8BD2-B342748B2320}" type="presParOf" srcId="{DD93F021-DD2C-4CA7-A8D8-9E352A7A11B5}" destId="{2F2E3E45-4240-4D00-BD40-61E333690648}" srcOrd="0" destOrd="0" presId="urn:microsoft.com/office/officeart/2005/8/layout/lProcess2"/>
    <dgm:cxn modelId="{3CA31E3C-5F1D-492D-8BDA-1F132FDB24F1}" type="presParOf" srcId="{2F2E3E45-4240-4D00-BD40-61E333690648}" destId="{06AACBD4-23E9-4DC2-8A38-E6BECD24D487}" srcOrd="0" destOrd="0" presId="urn:microsoft.com/office/officeart/2005/8/layout/lProcess2"/>
    <dgm:cxn modelId="{71D5E6C5-FC55-4854-A86F-E682219DAE8B}" type="presParOf" srcId="{2F2E3E45-4240-4D00-BD40-61E333690648}" destId="{5FFE2874-8668-445C-A412-6CB7BFADBCA3}" srcOrd="1" destOrd="0" presId="urn:microsoft.com/office/officeart/2005/8/layout/lProcess2"/>
    <dgm:cxn modelId="{8E53C8F9-2BDE-494C-BD5C-C9525432701F}" type="presParOf" srcId="{2F2E3E45-4240-4D00-BD40-61E333690648}" destId="{F7CE9353-3B52-4AF9-BC06-AE3E9B4C6776}" srcOrd="2" destOrd="0" presId="urn:microsoft.com/office/officeart/2005/8/layout/lProcess2"/>
    <dgm:cxn modelId="{6CD444FC-1545-4053-A9E4-D3D3AF2EBD55}" type="presParOf" srcId="{F7CE9353-3B52-4AF9-BC06-AE3E9B4C6776}" destId="{77DFFB64-3BE0-44E7-AFD7-D31536B6C286}" srcOrd="0" destOrd="0" presId="urn:microsoft.com/office/officeart/2005/8/layout/lProcess2"/>
    <dgm:cxn modelId="{115A9C69-C2EF-44DC-AD05-89C228077174}" type="presParOf" srcId="{77DFFB64-3BE0-44E7-AFD7-D31536B6C286}" destId="{95B5C298-FAAE-4778-A4DB-4D6577E8E204}" srcOrd="0" destOrd="0" presId="urn:microsoft.com/office/officeart/2005/8/layout/lProcess2"/>
    <dgm:cxn modelId="{6EC16B9E-EA6A-470B-B15F-51F2AE09EDC7}" type="presParOf" srcId="{77DFFB64-3BE0-44E7-AFD7-D31536B6C286}" destId="{4034F23D-ABA0-4B98-B5F1-91B8DBF22020}" srcOrd="1" destOrd="0" presId="urn:microsoft.com/office/officeart/2005/8/layout/lProcess2"/>
    <dgm:cxn modelId="{8C8D3D2E-E4F8-4202-B206-7E53AB81DF0A}" type="presParOf" srcId="{77DFFB64-3BE0-44E7-AFD7-D31536B6C286}" destId="{4CE9456E-92A1-4BF9-8388-56AB47B50D31}" srcOrd="2" destOrd="0" presId="urn:microsoft.com/office/officeart/2005/8/layout/lProcess2"/>
    <dgm:cxn modelId="{0C8CE7CB-F5A6-49F0-9163-1003D668C15F}" type="presParOf" srcId="{77DFFB64-3BE0-44E7-AFD7-D31536B6C286}" destId="{E7D3F982-E652-4260-92CD-3D365D4E6716}" srcOrd="3" destOrd="0" presId="urn:microsoft.com/office/officeart/2005/8/layout/lProcess2"/>
    <dgm:cxn modelId="{268838A1-6F49-4882-A138-37DC38FA9A19}" type="presParOf" srcId="{77DFFB64-3BE0-44E7-AFD7-D31536B6C286}" destId="{99128AF6-927F-46B6-800B-512F8B7F78D8}" srcOrd="4" destOrd="0" presId="urn:microsoft.com/office/officeart/2005/8/layout/lProcess2"/>
    <dgm:cxn modelId="{A945B4B4-CC84-4E57-8F4B-7F2ECE716E1B}" type="presParOf" srcId="{77DFFB64-3BE0-44E7-AFD7-D31536B6C286}" destId="{EAFAB174-C896-493A-BD87-91143BD6F8BA}" srcOrd="5" destOrd="0" presId="urn:microsoft.com/office/officeart/2005/8/layout/lProcess2"/>
    <dgm:cxn modelId="{B40B0BB0-08F4-41A5-A73F-E4813BCE61E0}" type="presParOf" srcId="{77DFFB64-3BE0-44E7-AFD7-D31536B6C286}" destId="{67894F9E-4C2C-4E54-BC42-E3435BF1593D}" srcOrd="6" destOrd="0" presId="urn:microsoft.com/office/officeart/2005/8/layout/lProcess2"/>
    <dgm:cxn modelId="{2BDB527B-BCD0-4466-BCED-9492DBCEA65D}" type="presParOf" srcId="{77DFFB64-3BE0-44E7-AFD7-D31536B6C286}" destId="{889B2B9C-C7CE-4861-9176-76357FE99A1F}" srcOrd="7" destOrd="0" presId="urn:microsoft.com/office/officeart/2005/8/layout/lProcess2"/>
    <dgm:cxn modelId="{F575871D-1A0E-44A8-88D5-1732AD09F9C2}" type="presParOf" srcId="{77DFFB64-3BE0-44E7-AFD7-D31536B6C286}" destId="{A0FC6E05-A17E-4AB1-809F-C5D76953D6A0}" srcOrd="8" destOrd="0" presId="urn:microsoft.com/office/officeart/2005/8/layout/lProcess2"/>
    <dgm:cxn modelId="{FE9D3644-6F5E-4E61-9730-589524557586}" type="presParOf" srcId="{DD93F021-DD2C-4CA7-A8D8-9E352A7A11B5}" destId="{55EB4481-23B6-48B1-BBF2-79A0206442B7}" srcOrd="1" destOrd="0" presId="urn:microsoft.com/office/officeart/2005/8/layout/lProcess2"/>
    <dgm:cxn modelId="{C3884653-35B2-4F94-ADE4-038A988A8ACD}" type="presParOf" srcId="{DD93F021-DD2C-4CA7-A8D8-9E352A7A11B5}" destId="{ED827720-3AA3-4B4C-BDA0-94C87DEFBCA9}" srcOrd="2" destOrd="0" presId="urn:microsoft.com/office/officeart/2005/8/layout/lProcess2"/>
    <dgm:cxn modelId="{477B7648-EBA3-4D71-ABBC-9E612EC86608}" type="presParOf" srcId="{ED827720-3AA3-4B4C-BDA0-94C87DEFBCA9}" destId="{F93A3929-E1F9-40B6-A9D5-6496B665591B}" srcOrd="0" destOrd="0" presId="urn:microsoft.com/office/officeart/2005/8/layout/lProcess2"/>
    <dgm:cxn modelId="{2EB9F3A0-9689-4874-90D4-0F23A75907BE}" type="presParOf" srcId="{ED827720-3AA3-4B4C-BDA0-94C87DEFBCA9}" destId="{A872BCE6-A8EF-4219-A902-E26B37DDFC2D}" srcOrd="1" destOrd="0" presId="urn:microsoft.com/office/officeart/2005/8/layout/lProcess2"/>
    <dgm:cxn modelId="{88657A8E-FDA0-40A9-9EA3-89B310250BA6}" type="presParOf" srcId="{ED827720-3AA3-4B4C-BDA0-94C87DEFBCA9}" destId="{B7037EAE-631A-4767-AD57-7D50373D3B95}" srcOrd="2" destOrd="0" presId="urn:microsoft.com/office/officeart/2005/8/layout/lProcess2"/>
    <dgm:cxn modelId="{FFFD9DB7-8D8D-4970-86CD-0DF0C595E330}" type="presParOf" srcId="{B7037EAE-631A-4767-AD57-7D50373D3B95}" destId="{02017078-9DAB-4142-8FEF-B830E6A86C89}" srcOrd="0" destOrd="0" presId="urn:microsoft.com/office/officeart/2005/8/layout/lProcess2"/>
    <dgm:cxn modelId="{0C2F229C-4E9A-4125-84ED-4E714959FAE5}" type="presParOf" srcId="{02017078-9DAB-4142-8FEF-B830E6A86C89}" destId="{23D1C845-085B-4CFC-A32A-F0E09417877A}" srcOrd="0" destOrd="0" presId="urn:microsoft.com/office/officeart/2005/8/layout/lProcess2"/>
    <dgm:cxn modelId="{2893386D-3450-4BF2-8EAB-9C302403ABAD}" type="presParOf" srcId="{02017078-9DAB-4142-8FEF-B830E6A86C89}" destId="{39841D55-C40F-4FE5-A91B-26BDFED464A2}" srcOrd="1" destOrd="0" presId="urn:microsoft.com/office/officeart/2005/8/layout/lProcess2"/>
    <dgm:cxn modelId="{750A18FC-E825-4A31-B593-3C27FD07F79E}" type="presParOf" srcId="{02017078-9DAB-4142-8FEF-B830E6A86C89}" destId="{395BFA44-9511-4E6C-AC1F-F5CF32463D6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F3F04F-9BD6-468A-9103-B2A922DDF86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A8FD0-9009-4444-82EF-DAA4A67113A2}">
      <dgm:prSet phldrT="[Text]" custT="1"/>
      <dgm:spPr/>
      <dgm:t>
        <a:bodyPr/>
        <a:lstStyle/>
        <a:p>
          <a:r>
            <a:rPr lang="en-US" sz="2500" b="1" dirty="0" smtClean="0"/>
            <a:t>Day of Week</a:t>
          </a:r>
          <a:endParaRPr lang="en-US" sz="2500" b="1" dirty="0"/>
        </a:p>
      </dgm:t>
    </dgm:pt>
    <dgm:pt modelId="{2EE374B3-9957-4698-85B0-C0F94AA4F320}" type="parTrans" cxnId="{0FBC3675-820A-4137-AC3E-A7930B7F10FF}">
      <dgm:prSet/>
      <dgm:spPr/>
      <dgm:t>
        <a:bodyPr/>
        <a:lstStyle/>
        <a:p>
          <a:endParaRPr lang="en-US"/>
        </a:p>
      </dgm:t>
    </dgm:pt>
    <dgm:pt modelId="{A0C8C0BD-4051-474B-89A8-98036B4155F4}" type="sibTrans" cxnId="{0FBC3675-820A-4137-AC3E-A7930B7F10FF}">
      <dgm:prSet/>
      <dgm:spPr/>
      <dgm:t>
        <a:bodyPr/>
        <a:lstStyle/>
        <a:p>
          <a:endParaRPr lang="en-US"/>
        </a:p>
      </dgm:t>
    </dgm:pt>
    <dgm:pt modelId="{6F959FB9-F215-494A-829C-2AA3BEE7CAFF}">
      <dgm:prSet phldrT="[Text]" custT="1"/>
      <dgm:spPr/>
      <dgm:t>
        <a:bodyPr/>
        <a:lstStyle/>
        <a:p>
          <a:r>
            <a:rPr lang="en-US" sz="1800" dirty="0" smtClean="0"/>
            <a:t>Weekday</a:t>
          </a:r>
          <a:endParaRPr lang="en-US" sz="1800" dirty="0"/>
        </a:p>
      </dgm:t>
    </dgm:pt>
    <dgm:pt modelId="{3DD43453-E541-4E2D-B120-EB7045738A4F}" type="parTrans" cxnId="{8CDC24CC-C921-4601-9CAC-A7D5FD0DA581}">
      <dgm:prSet/>
      <dgm:spPr/>
      <dgm:t>
        <a:bodyPr/>
        <a:lstStyle/>
        <a:p>
          <a:endParaRPr lang="en-US"/>
        </a:p>
      </dgm:t>
    </dgm:pt>
    <dgm:pt modelId="{FB2CD004-6576-44A9-8780-4F35D6C3DABD}" type="sibTrans" cxnId="{8CDC24CC-C921-4601-9CAC-A7D5FD0DA581}">
      <dgm:prSet/>
      <dgm:spPr/>
      <dgm:t>
        <a:bodyPr/>
        <a:lstStyle/>
        <a:p>
          <a:endParaRPr lang="en-US"/>
        </a:p>
      </dgm:t>
    </dgm:pt>
    <dgm:pt modelId="{E2B15102-6F68-4DF3-AE2A-534E79F9DC02}">
      <dgm:prSet phldrT="[Text]" custT="1"/>
      <dgm:spPr/>
      <dgm:t>
        <a:bodyPr/>
        <a:lstStyle/>
        <a:p>
          <a:r>
            <a:rPr lang="en-US" sz="1800" dirty="0" smtClean="0"/>
            <a:t>Saturday</a:t>
          </a:r>
          <a:endParaRPr lang="en-US" sz="1800" dirty="0"/>
        </a:p>
      </dgm:t>
    </dgm:pt>
    <dgm:pt modelId="{01EF7E2B-D5DD-4DA5-B881-21D5509FA81E}" type="parTrans" cxnId="{5219DE8A-1C39-42C3-8C03-12E6528B335B}">
      <dgm:prSet/>
      <dgm:spPr/>
      <dgm:t>
        <a:bodyPr/>
        <a:lstStyle/>
        <a:p>
          <a:endParaRPr lang="en-US"/>
        </a:p>
      </dgm:t>
    </dgm:pt>
    <dgm:pt modelId="{3DF370D9-D012-461A-A8CC-6FFB149B7B4D}" type="sibTrans" cxnId="{5219DE8A-1C39-42C3-8C03-12E6528B335B}">
      <dgm:prSet/>
      <dgm:spPr/>
      <dgm:t>
        <a:bodyPr/>
        <a:lstStyle/>
        <a:p>
          <a:endParaRPr lang="en-US"/>
        </a:p>
      </dgm:t>
    </dgm:pt>
    <dgm:pt modelId="{6C908D1C-8A1C-4769-98A5-D1F5F4E82B39}">
      <dgm:prSet phldrT="[Text]" custT="1"/>
      <dgm:spPr/>
      <dgm:t>
        <a:bodyPr/>
        <a:lstStyle/>
        <a:p>
          <a:r>
            <a:rPr lang="en-US" sz="2500" b="1" dirty="0" smtClean="0"/>
            <a:t>Time-of-Day: Departure Time</a:t>
          </a:r>
          <a:endParaRPr lang="en-US" sz="2500" b="1" dirty="0"/>
        </a:p>
      </dgm:t>
    </dgm:pt>
    <dgm:pt modelId="{135A686E-8A56-4E5A-BA28-2F9A40256D76}" type="parTrans" cxnId="{19127C7A-1AB5-4203-8C0F-FDCF9A69E323}">
      <dgm:prSet/>
      <dgm:spPr/>
      <dgm:t>
        <a:bodyPr/>
        <a:lstStyle/>
        <a:p>
          <a:endParaRPr lang="en-US"/>
        </a:p>
      </dgm:t>
    </dgm:pt>
    <dgm:pt modelId="{CF9CDF3B-00B1-420E-A303-B866FEC677CD}" type="sibTrans" cxnId="{19127C7A-1AB5-4203-8C0F-FDCF9A69E323}">
      <dgm:prSet/>
      <dgm:spPr/>
      <dgm:t>
        <a:bodyPr/>
        <a:lstStyle/>
        <a:p>
          <a:endParaRPr lang="en-US"/>
        </a:p>
      </dgm:t>
    </dgm:pt>
    <dgm:pt modelId="{C65290E2-6E45-4194-AB6B-1F8B98877D6C}">
      <dgm:prSet phldrT="[Text]" custT="1"/>
      <dgm:spPr/>
      <dgm:t>
        <a:bodyPr/>
        <a:lstStyle/>
        <a:p>
          <a:r>
            <a:rPr lang="en-US" sz="1800" dirty="0" smtClean="0"/>
            <a:t>Midday:     </a:t>
          </a:r>
          <a:r>
            <a:rPr lang="en-US" sz="1800" dirty="0" err="1" smtClean="0"/>
            <a:t>9am</a:t>
          </a:r>
          <a:r>
            <a:rPr lang="en-US" sz="1800" dirty="0" smtClean="0"/>
            <a:t> – </a:t>
          </a:r>
          <a:r>
            <a:rPr lang="en-US" sz="1800" dirty="0" err="1" smtClean="0"/>
            <a:t>4pm</a:t>
          </a:r>
          <a:endParaRPr lang="en-US" sz="1800" dirty="0"/>
        </a:p>
      </dgm:t>
    </dgm:pt>
    <dgm:pt modelId="{54D7F2E4-0023-4319-AD0B-6CD9667ED650}" type="parTrans" cxnId="{306A3AD8-042F-4CD2-AFE3-71F82BE2CE43}">
      <dgm:prSet/>
      <dgm:spPr/>
      <dgm:t>
        <a:bodyPr/>
        <a:lstStyle/>
        <a:p>
          <a:endParaRPr lang="en-US"/>
        </a:p>
      </dgm:t>
    </dgm:pt>
    <dgm:pt modelId="{4CF1B4CE-1B5D-41A7-A6EC-8B3D51A584E0}" type="sibTrans" cxnId="{306A3AD8-042F-4CD2-AFE3-71F82BE2CE43}">
      <dgm:prSet/>
      <dgm:spPr/>
      <dgm:t>
        <a:bodyPr/>
        <a:lstStyle/>
        <a:p>
          <a:endParaRPr lang="en-US"/>
        </a:p>
      </dgm:t>
    </dgm:pt>
    <dgm:pt modelId="{A38557B5-355B-42AE-BE94-A768AEB3D4F4}">
      <dgm:prSet phldrT="[Text]" custT="1"/>
      <dgm:spPr/>
      <dgm:t>
        <a:bodyPr/>
        <a:lstStyle/>
        <a:p>
          <a:r>
            <a:rPr lang="en-US" sz="1800" dirty="0" smtClean="0"/>
            <a:t>PM Peak:    </a:t>
          </a:r>
          <a:r>
            <a:rPr lang="en-US" sz="1800" dirty="0" err="1" smtClean="0"/>
            <a:t>4pm</a:t>
          </a:r>
          <a:r>
            <a:rPr lang="en-US" sz="1800" dirty="0" smtClean="0"/>
            <a:t> – </a:t>
          </a:r>
          <a:r>
            <a:rPr lang="en-US" sz="1800" dirty="0" err="1" smtClean="0"/>
            <a:t>8pm</a:t>
          </a:r>
          <a:endParaRPr lang="en-US" sz="1800" dirty="0"/>
        </a:p>
      </dgm:t>
    </dgm:pt>
    <dgm:pt modelId="{46730E49-DADD-4980-9F58-ACD65FB7AEAD}" type="parTrans" cxnId="{DB3F9CA7-C3B3-4371-9DA4-0F40A50C7464}">
      <dgm:prSet/>
      <dgm:spPr/>
      <dgm:t>
        <a:bodyPr/>
        <a:lstStyle/>
        <a:p>
          <a:endParaRPr lang="en-US"/>
        </a:p>
      </dgm:t>
    </dgm:pt>
    <dgm:pt modelId="{4F3F0640-0D19-420B-9EDA-0FCA8C0E6065}" type="sibTrans" cxnId="{DB3F9CA7-C3B3-4371-9DA4-0F40A50C7464}">
      <dgm:prSet/>
      <dgm:spPr/>
      <dgm:t>
        <a:bodyPr/>
        <a:lstStyle/>
        <a:p>
          <a:endParaRPr lang="en-US"/>
        </a:p>
      </dgm:t>
    </dgm:pt>
    <dgm:pt modelId="{CEB3C93B-F5F4-4CCC-9084-1B5B0B4582A5}">
      <dgm:prSet phldrT="[Text]" custT="1"/>
      <dgm:spPr/>
      <dgm:t>
        <a:bodyPr/>
        <a:lstStyle/>
        <a:p>
          <a:r>
            <a:rPr lang="en-US" sz="2500" b="1" dirty="0" smtClean="0"/>
            <a:t>Final Destination</a:t>
          </a:r>
          <a:endParaRPr lang="en-US" sz="2500" b="1" dirty="0"/>
        </a:p>
      </dgm:t>
    </dgm:pt>
    <dgm:pt modelId="{020BB2EE-E7B9-4C55-9C4C-FDDE2E600832}" type="parTrans" cxnId="{9D0243BE-13E7-4F0D-9683-F0A278BDC7FA}">
      <dgm:prSet/>
      <dgm:spPr/>
      <dgm:t>
        <a:bodyPr/>
        <a:lstStyle/>
        <a:p>
          <a:endParaRPr lang="en-US"/>
        </a:p>
      </dgm:t>
    </dgm:pt>
    <dgm:pt modelId="{4D07399B-EFD7-4ABF-92BF-1A811275BBD9}" type="sibTrans" cxnId="{9D0243BE-13E7-4F0D-9683-F0A278BDC7FA}">
      <dgm:prSet/>
      <dgm:spPr/>
      <dgm:t>
        <a:bodyPr/>
        <a:lstStyle/>
        <a:p>
          <a:endParaRPr lang="en-US"/>
        </a:p>
      </dgm:t>
    </dgm:pt>
    <dgm:pt modelId="{9F3AB71D-4EC8-4B5E-B14D-753C5D451803}">
      <dgm:prSet phldrT="[Text]" custT="1"/>
      <dgm:spPr/>
      <dgm:t>
        <a:bodyPr/>
        <a:lstStyle/>
        <a:p>
          <a:r>
            <a:rPr lang="en-US" sz="1800" dirty="0" smtClean="0"/>
            <a:t>Short-domestic</a:t>
          </a:r>
          <a:endParaRPr lang="en-US" sz="1800" dirty="0"/>
        </a:p>
      </dgm:t>
    </dgm:pt>
    <dgm:pt modelId="{3FDC4091-10B1-4F28-942F-AA9E5329AC97}" type="parTrans" cxnId="{82731AEE-DBEA-4701-8673-4D90447FE641}">
      <dgm:prSet/>
      <dgm:spPr/>
      <dgm:t>
        <a:bodyPr/>
        <a:lstStyle/>
        <a:p>
          <a:endParaRPr lang="en-US"/>
        </a:p>
      </dgm:t>
    </dgm:pt>
    <dgm:pt modelId="{152C5D5E-53E2-4EBC-9BAE-CB93DF367B5C}" type="sibTrans" cxnId="{82731AEE-DBEA-4701-8673-4D90447FE641}">
      <dgm:prSet/>
      <dgm:spPr/>
      <dgm:t>
        <a:bodyPr/>
        <a:lstStyle/>
        <a:p>
          <a:endParaRPr lang="en-US"/>
        </a:p>
      </dgm:t>
    </dgm:pt>
    <dgm:pt modelId="{32F4B40F-E935-4FC5-B16E-C2C24868FBDA}">
      <dgm:prSet phldrT="[Text]" custT="1"/>
      <dgm:spPr/>
      <dgm:t>
        <a:bodyPr/>
        <a:lstStyle/>
        <a:p>
          <a:r>
            <a:rPr lang="en-US" sz="1800" dirty="0" smtClean="0"/>
            <a:t>Long-domestic</a:t>
          </a:r>
          <a:endParaRPr lang="en-US" sz="1800" dirty="0"/>
        </a:p>
      </dgm:t>
    </dgm:pt>
    <dgm:pt modelId="{E2E1E6CF-C5F1-427E-89A6-2D540E6D4331}" type="parTrans" cxnId="{6B09BC9E-FE80-425E-B92B-F6BF247BA647}">
      <dgm:prSet/>
      <dgm:spPr/>
      <dgm:t>
        <a:bodyPr/>
        <a:lstStyle/>
        <a:p>
          <a:endParaRPr lang="en-US"/>
        </a:p>
      </dgm:t>
    </dgm:pt>
    <dgm:pt modelId="{A4AAF5E4-744F-44C8-A483-E0F03DC77A60}" type="sibTrans" cxnId="{6B09BC9E-FE80-425E-B92B-F6BF247BA647}">
      <dgm:prSet/>
      <dgm:spPr/>
      <dgm:t>
        <a:bodyPr/>
        <a:lstStyle/>
        <a:p>
          <a:endParaRPr lang="en-US"/>
        </a:p>
      </dgm:t>
    </dgm:pt>
    <dgm:pt modelId="{9687AFC8-C2F4-4F66-AB4E-F5D20B107017}">
      <dgm:prSet phldrT="[Text]" custT="1"/>
      <dgm:spPr/>
      <dgm:t>
        <a:bodyPr/>
        <a:lstStyle/>
        <a:p>
          <a:r>
            <a:rPr lang="en-US" sz="1800" dirty="0" smtClean="0"/>
            <a:t>Sunday</a:t>
          </a:r>
          <a:endParaRPr lang="en-US" sz="1800" dirty="0"/>
        </a:p>
      </dgm:t>
    </dgm:pt>
    <dgm:pt modelId="{31E019A0-82B3-406C-AA40-6625B65D8205}" type="parTrans" cxnId="{EE27CA97-4EBB-460B-AA85-E3D40195E330}">
      <dgm:prSet/>
      <dgm:spPr/>
      <dgm:t>
        <a:bodyPr/>
        <a:lstStyle/>
        <a:p>
          <a:endParaRPr lang="en-US"/>
        </a:p>
      </dgm:t>
    </dgm:pt>
    <dgm:pt modelId="{94BC2D7A-4055-46DA-A4C7-6C3C850756D9}" type="sibTrans" cxnId="{EE27CA97-4EBB-460B-AA85-E3D40195E330}">
      <dgm:prSet/>
      <dgm:spPr/>
      <dgm:t>
        <a:bodyPr/>
        <a:lstStyle/>
        <a:p>
          <a:endParaRPr lang="en-US"/>
        </a:p>
      </dgm:t>
    </dgm:pt>
    <dgm:pt modelId="{6592C04F-DA85-425D-BC91-B0F203A245F9}">
      <dgm:prSet phldrT="[Text]" custT="1"/>
      <dgm:spPr/>
      <dgm:t>
        <a:bodyPr/>
        <a:lstStyle/>
        <a:p>
          <a:r>
            <a:rPr lang="en-US" sz="1800" dirty="0" smtClean="0"/>
            <a:t>AM Peak:   </a:t>
          </a:r>
          <a:r>
            <a:rPr lang="en-US" sz="1800" dirty="0" err="1" smtClean="0"/>
            <a:t>5am</a:t>
          </a:r>
          <a:r>
            <a:rPr lang="en-US" sz="1800" dirty="0" smtClean="0"/>
            <a:t> – </a:t>
          </a:r>
          <a:r>
            <a:rPr lang="en-US" sz="1800" dirty="0" err="1" smtClean="0"/>
            <a:t>9am</a:t>
          </a:r>
          <a:endParaRPr lang="en-US" sz="1800" dirty="0"/>
        </a:p>
      </dgm:t>
    </dgm:pt>
    <dgm:pt modelId="{1036F6E5-8C72-4593-B21A-F65B883EAC5A}" type="parTrans" cxnId="{AB9E3030-BDE4-4407-AD80-9364F916B363}">
      <dgm:prSet/>
      <dgm:spPr/>
      <dgm:t>
        <a:bodyPr/>
        <a:lstStyle/>
        <a:p>
          <a:endParaRPr lang="en-US"/>
        </a:p>
      </dgm:t>
    </dgm:pt>
    <dgm:pt modelId="{5066739A-3172-47B9-B282-35ADED5A43B3}" type="sibTrans" cxnId="{AB9E3030-BDE4-4407-AD80-9364F916B363}">
      <dgm:prSet/>
      <dgm:spPr/>
      <dgm:t>
        <a:bodyPr/>
        <a:lstStyle/>
        <a:p>
          <a:endParaRPr lang="en-US"/>
        </a:p>
      </dgm:t>
    </dgm:pt>
    <dgm:pt modelId="{22C446D3-8023-438C-B6CD-B4893C544AC2}">
      <dgm:prSet phldrT="[Text]" custT="1"/>
      <dgm:spPr/>
      <dgm:t>
        <a:bodyPr/>
        <a:lstStyle/>
        <a:p>
          <a:r>
            <a:rPr lang="en-US" sz="1800" dirty="0" smtClean="0"/>
            <a:t>Night:        </a:t>
          </a:r>
          <a:r>
            <a:rPr lang="en-US" sz="1800" dirty="0" err="1" smtClean="0"/>
            <a:t>8pm</a:t>
          </a:r>
          <a:r>
            <a:rPr lang="en-US" sz="1800" dirty="0" smtClean="0"/>
            <a:t> – </a:t>
          </a:r>
          <a:r>
            <a:rPr lang="en-US" sz="1800" dirty="0" err="1" smtClean="0"/>
            <a:t>5am</a:t>
          </a:r>
          <a:endParaRPr lang="en-US" sz="1800" dirty="0"/>
        </a:p>
      </dgm:t>
    </dgm:pt>
    <dgm:pt modelId="{1A2EE343-EE7A-4BF8-A7B9-65D5A0849273}" type="parTrans" cxnId="{A21DE8FD-D74D-41DC-A50B-A50F9592BB47}">
      <dgm:prSet/>
      <dgm:spPr/>
      <dgm:t>
        <a:bodyPr/>
        <a:lstStyle/>
        <a:p>
          <a:endParaRPr lang="en-US"/>
        </a:p>
      </dgm:t>
    </dgm:pt>
    <dgm:pt modelId="{BC77002B-97DF-4D12-9BEE-C8F0C9649FE9}" type="sibTrans" cxnId="{A21DE8FD-D74D-41DC-A50B-A50F9592BB47}">
      <dgm:prSet/>
      <dgm:spPr/>
      <dgm:t>
        <a:bodyPr/>
        <a:lstStyle/>
        <a:p>
          <a:endParaRPr lang="en-US"/>
        </a:p>
      </dgm:t>
    </dgm:pt>
    <dgm:pt modelId="{213836A7-2B59-4B12-8A26-B73640BC0DEB}">
      <dgm:prSet phldrT="[Text]" custT="1"/>
      <dgm:spPr/>
      <dgm:t>
        <a:bodyPr/>
        <a:lstStyle/>
        <a:p>
          <a:r>
            <a:rPr lang="en-US" sz="2500" b="1" dirty="0" smtClean="0"/>
            <a:t>Terminal</a:t>
          </a:r>
          <a:endParaRPr lang="en-US" sz="2500" b="1" dirty="0"/>
        </a:p>
      </dgm:t>
    </dgm:pt>
    <dgm:pt modelId="{07E18844-05F5-4B28-8950-03FD6CAA4D60}" type="parTrans" cxnId="{E81C79B0-F3B2-421B-A94F-A276BCA47745}">
      <dgm:prSet/>
      <dgm:spPr/>
      <dgm:t>
        <a:bodyPr/>
        <a:lstStyle/>
        <a:p>
          <a:endParaRPr lang="en-US"/>
        </a:p>
      </dgm:t>
    </dgm:pt>
    <dgm:pt modelId="{3AB68025-F2D7-4158-9263-8B2255DDF783}" type="sibTrans" cxnId="{E81C79B0-F3B2-421B-A94F-A276BCA47745}">
      <dgm:prSet/>
      <dgm:spPr/>
      <dgm:t>
        <a:bodyPr/>
        <a:lstStyle/>
        <a:p>
          <a:endParaRPr lang="en-US"/>
        </a:p>
      </dgm:t>
    </dgm:pt>
    <dgm:pt modelId="{930C9E2F-EF96-433F-AC00-D079F4C820ED}">
      <dgm:prSet phldrT="[Text]" custT="1"/>
      <dgm:spPr/>
      <dgm:t>
        <a:bodyPr/>
        <a:lstStyle/>
        <a:p>
          <a:r>
            <a:rPr lang="en-US" sz="1800" dirty="0" smtClean="0"/>
            <a:t>Terminal 2</a:t>
          </a:r>
          <a:endParaRPr lang="en-US" sz="1800" dirty="0"/>
        </a:p>
      </dgm:t>
    </dgm:pt>
    <dgm:pt modelId="{00862D9F-9CA6-4B40-B0C9-5D59EEAFC881}" type="parTrans" cxnId="{F0DF575B-E721-4483-ACEB-D2943B78FF4B}">
      <dgm:prSet/>
      <dgm:spPr/>
      <dgm:t>
        <a:bodyPr/>
        <a:lstStyle/>
        <a:p>
          <a:endParaRPr lang="en-US"/>
        </a:p>
      </dgm:t>
    </dgm:pt>
    <dgm:pt modelId="{71CEBAD3-0954-43A4-A8D9-31FDDD3D086A}" type="sibTrans" cxnId="{F0DF575B-E721-4483-ACEB-D2943B78FF4B}">
      <dgm:prSet/>
      <dgm:spPr/>
      <dgm:t>
        <a:bodyPr/>
        <a:lstStyle/>
        <a:p>
          <a:endParaRPr lang="en-US"/>
        </a:p>
      </dgm:t>
    </dgm:pt>
    <dgm:pt modelId="{5500B403-8DFA-4DFE-A4AD-328550D369FC}">
      <dgm:prSet phldrT="[Text]" custT="1"/>
      <dgm:spPr/>
      <dgm:t>
        <a:bodyPr/>
        <a:lstStyle/>
        <a:p>
          <a:r>
            <a:rPr lang="en-US" sz="1800" dirty="0" smtClean="0"/>
            <a:t>Terminal 3</a:t>
          </a:r>
          <a:endParaRPr lang="en-US" sz="1800" dirty="0"/>
        </a:p>
      </dgm:t>
    </dgm:pt>
    <dgm:pt modelId="{AAF0AE12-4B32-4B10-B7D4-37525E6FBBCD}" type="parTrans" cxnId="{F5DA84B6-D831-4BCB-A3CF-4B2F9F7FF42E}">
      <dgm:prSet/>
      <dgm:spPr/>
      <dgm:t>
        <a:bodyPr/>
        <a:lstStyle/>
        <a:p>
          <a:endParaRPr lang="en-US"/>
        </a:p>
      </dgm:t>
    </dgm:pt>
    <dgm:pt modelId="{931D9C4B-082D-4692-A272-62BA93219EBD}" type="sibTrans" cxnId="{F5DA84B6-D831-4BCB-A3CF-4B2F9F7FF42E}">
      <dgm:prSet/>
      <dgm:spPr/>
      <dgm:t>
        <a:bodyPr/>
        <a:lstStyle/>
        <a:p>
          <a:endParaRPr lang="en-US"/>
        </a:p>
      </dgm:t>
    </dgm:pt>
    <dgm:pt modelId="{12DB0A66-8B89-4D5F-A307-43916297B881}">
      <dgm:prSet phldrT="[Text]" custT="1"/>
      <dgm:spPr/>
      <dgm:t>
        <a:bodyPr/>
        <a:lstStyle/>
        <a:p>
          <a:r>
            <a:rPr lang="en-US" sz="1800" dirty="0" smtClean="0"/>
            <a:t>Terminal 4 Southwest</a:t>
          </a:r>
          <a:endParaRPr lang="en-US" sz="1800" dirty="0"/>
        </a:p>
      </dgm:t>
    </dgm:pt>
    <dgm:pt modelId="{3968BCE8-E481-45DA-8F3F-A3B8BF2670F1}" type="parTrans" cxnId="{726D2953-908D-4F6C-9448-F66DCC95D1D2}">
      <dgm:prSet/>
      <dgm:spPr/>
      <dgm:t>
        <a:bodyPr/>
        <a:lstStyle/>
        <a:p>
          <a:endParaRPr lang="en-US"/>
        </a:p>
      </dgm:t>
    </dgm:pt>
    <dgm:pt modelId="{129AB359-C24D-4A3D-8D60-913D70E37323}" type="sibTrans" cxnId="{726D2953-908D-4F6C-9448-F66DCC95D1D2}">
      <dgm:prSet/>
      <dgm:spPr/>
      <dgm:t>
        <a:bodyPr/>
        <a:lstStyle/>
        <a:p>
          <a:endParaRPr lang="en-US"/>
        </a:p>
      </dgm:t>
    </dgm:pt>
    <dgm:pt modelId="{E0A8ED9B-8895-4AF3-AB45-12F6CA459034}">
      <dgm:prSet phldrT="[Text]" custT="1"/>
      <dgm:spPr/>
      <dgm:t>
        <a:bodyPr/>
        <a:lstStyle/>
        <a:p>
          <a:r>
            <a:rPr lang="en-US" sz="1800" dirty="0" smtClean="0"/>
            <a:t>Terminal 4   U.S. Airways</a:t>
          </a:r>
          <a:endParaRPr lang="en-US" sz="1800" dirty="0"/>
        </a:p>
      </dgm:t>
    </dgm:pt>
    <dgm:pt modelId="{23C764EF-B9FB-4763-BB56-F9187690DBE6}" type="parTrans" cxnId="{62ED91CE-3C89-433C-877E-BBE22A8A6356}">
      <dgm:prSet/>
      <dgm:spPr/>
      <dgm:t>
        <a:bodyPr/>
        <a:lstStyle/>
        <a:p>
          <a:endParaRPr lang="en-US"/>
        </a:p>
      </dgm:t>
    </dgm:pt>
    <dgm:pt modelId="{79A13D6C-3152-458D-B06E-3EA2EBA58F33}" type="sibTrans" cxnId="{62ED91CE-3C89-433C-877E-BBE22A8A6356}">
      <dgm:prSet/>
      <dgm:spPr/>
      <dgm:t>
        <a:bodyPr/>
        <a:lstStyle/>
        <a:p>
          <a:endParaRPr lang="en-US"/>
        </a:p>
      </dgm:t>
    </dgm:pt>
    <dgm:pt modelId="{F3B87DBA-ED88-413F-AA2E-3413A3B57683}">
      <dgm:prSet phldrT="[Text]" custT="1"/>
      <dgm:spPr/>
      <dgm:t>
        <a:bodyPr/>
        <a:lstStyle/>
        <a:p>
          <a:r>
            <a:rPr lang="en-US" sz="1800" dirty="0" smtClean="0"/>
            <a:t>Terminal 4 International</a:t>
          </a:r>
          <a:endParaRPr lang="en-US" sz="1800" dirty="0"/>
        </a:p>
      </dgm:t>
    </dgm:pt>
    <dgm:pt modelId="{3FDD3571-F51F-4DCE-B857-045C7565C99C}" type="parTrans" cxnId="{939105BC-BB93-4705-A219-EF1396614AA2}">
      <dgm:prSet/>
      <dgm:spPr/>
      <dgm:t>
        <a:bodyPr/>
        <a:lstStyle/>
        <a:p>
          <a:endParaRPr lang="en-US"/>
        </a:p>
      </dgm:t>
    </dgm:pt>
    <dgm:pt modelId="{7D0E9E57-2784-472C-B66C-38CCD0267C1E}" type="sibTrans" cxnId="{939105BC-BB93-4705-A219-EF1396614AA2}">
      <dgm:prSet/>
      <dgm:spPr/>
      <dgm:t>
        <a:bodyPr/>
        <a:lstStyle/>
        <a:p>
          <a:endParaRPr lang="en-US"/>
        </a:p>
      </dgm:t>
    </dgm:pt>
    <dgm:pt modelId="{03EBA5F3-C9AB-4386-8F8B-5133DCBDC542}">
      <dgm:prSet phldrT="[Text]" custT="1"/>
      <dgm:spPr/>
      <dgm:t>
        <a:bodyPr/>
        <a:lstStyle/>
        <a:p>
          <a:r>
            <a:rPr lang="en-US" sz="1800" dirty="0" smtClean="0"/>
            <a:t>International</a:t>
          </a:r>
          <a:endParaRPr lang="en-US" sz="1800" dirty="0"/>
        </a:p>
      </dgm:t>
    </dgm:pt>
    <dgm:pt modelId="{F56F0F7C-43C4-4FA3-9223-83AC5BA7D6C4}" type="parTrans" cxnId="{A04B1627-C683-4103-9A4D-F97DE6E85AA0}">
      <dgm:prSet/>
      <dgm:spPr/>
      <dgm:t>
        <a:bodyPr/>
        <a:lstStyle/>
        <a:p>
          <a:endParaRPr lang="en-US"/>
        </a:p>
      </dgm:t>
    </dgm:pt>
    <dgm:pt modelId="{0FA342B0-464F-451C-AB8B-C0C109BC90EA}" type="sibTrans" cxnId="{A04B1627-C683-4103-9A4D-F97DE6E85AA0}">
      <dgm:prSet/>
      <dgm:spPr/>
      <dgm:t>
        <a:bodyPr/>
        <a:lstStyle/>
        <a:p>
          <a:endParaRPr lang="en-US"/>
        </a:p>
      </dgm:t>
    </dgm:pt>
    <dgm:pt modelId="{AED62540-BD10-4460-9887-9B6D4315311D}" type="pres">
      <dgm:prSet presAssocID="{CBF3F04F-9BD6-468A-9103-B2A922DDF86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4AE880-AF41-4960-8D22-29D12A56A660}" type="pres">
      <dgm:prSet presAssocID="{935A8FD0-9009-4444-82EF-DAA4A67113A2}" presName="compNode" presStyleCnt="0"/>
      <dgm:spPr/>
    </dgm:pt>
    <dgm:pt modelId="{13C4CFBB-C161-4293-AC40-418FC4D50852}" type="pres">
      <dgm:prSet presAssocID="{935A8FD0-9009-4444-82EF-DAA4A67113A2}" presName="aNode" presStyleLbl="bgShp" presStyleIdx="0" presStyleCnt="4"/>
      <dgm:spPr/>
      <dgm:t>
        <a:bodyPr/>
        <a:lstStyle/>
        <a:p>
          <a:endParaRPr lang="en-US"/>
        </a:p>
      </dgm:t>
    </dgm:pt>
    <dgm:pt modelId="{8963282C-AB73-4EF8-A9C9-048ADABBD568}" type="pres">
      <dgm:prSet presAssocID="{935A8FD0-9009-4444-82EF-DAA4A67113A2}" presName="textNode" presStyleLbl="bgShp" presStyleIdx="0" presStyleCnt="4"/>
      <dgm:spPr/>
      <dgm:t>
        <a:bodyPr/>
        <a:lstStyle/>
        <a:p>
          <a:endParaRPr lang="en-US"/>
        </a:p>
      </dgm:t>
    </dgm:pt>
    <dgm:pt modelId="{4F580221-446F-4DEA-97DF-AB2D89E6E17B}" type="pres">
      <dgm:prSet presAssocID="{935A8FD0-9009-4444-82EF-DAA4A67113A2}" presName="compChildNode" presStyleCnt="0"/>
      <dgm:spPr/>
    </dgm:pt>
    <dgm:pt modelId="{93417E3C-1BBA-4677-8239-23109D40DF53}" type="pres">
      <dgm:prSet presAssocID="{935A8FD0-9009-4444-82EF-DAA4A67113A2}" presName="theInnerList" presStyleCnt="0"/>
      <dgm:spPr/>
    </dgm:pt>
    <dgm:pt modelId="{CCA40D1E-E110-43DD-B7CF-1588EEEB2C9B}" type="pres">
      <dgm:prSet presAssocID="{6F959FB9-F215-494A-829C-2AA3BEE7CAFF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03025-39F4-46B0-92A4-42147C9C5F32}" type="pres">
      <dgm:prSet presAssocID="{6F959FB9-F215-494A-829C-2AA3BEE7CAFF}" presName="aSpace2" presStyleCnt="0"/>
      <dgm:spPr/>
    </dgm:pt>
    <dgm:pt modelId="{3EC87B99-1B05-4575-A24B-9F03AA461EB9}" type="pres">
      <dgm:prSet presAssocID="{E2B15102-6F68-4DF3-AE2A-534E79F9DC02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77722-9DE4-4218-859D-A253E36638CA}" type="pres">
      <dgm:prSet presAssocID="{E2B15102-6F68-4DF3-AE2A-534E79F9DC02}" presName="aSpace2" presStyleCnt="0"/>
      <dgm:spPr/>
    </dgm:pt>
    <dgm:pt modelId="{D9B8687A-9772-4479-A019-C2B453E9B2AA}" type="pres">
      <dgm:prSet presAssocID="{9687AFC8-C2F4-4F66-AB4E-F5D20B107017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7F73A-53C5-4615-9906-7133523319E2}" type="pres">
      <dgm:prSet presAssocID="{935A8FD0-9009-4444-82EF-DAA4A67113A2}" presName="aSpace" presStyleCnt="0"/>
      <dgm:spPr/>
    </dgm:pt>
    <dgm:pt modelId="{0599DE5C-1169-4EC1-8B2B-0FD11233ED4E}" type="pres">
      <dgm:prSet presAssocID="{6C908D1C-8A1C-4769-98A5-D1F5F4E82B39}" presName="compNode" presStyleCnt="0"/>
      <dgm:spPr/>
    </dgm:pt>
    <dgm:pt modelId="{FBAE640E-5FEC-4D4E-945B-9F9CA7FCBD91}" type="pres">
      <dgm:prSet presAssocID="{6C908D1C-8A1C-4769-98A5-D1F5F4E82B39}" presName="aNode" presStyleLbl="bgShp" presStyleIdx="1" presStyleCnt="4"/>
      <dgm:spPr/>
      <dgm:t>
        <a:bodyPr/>
        <a:lstStyle/>
        <a:p>
          <a:endParaRPr lang="en-US"/>
        </a:p>
      </dgm:t>
    </dgm:pt>
    <dgm:pt modelId="{41E1A52B-4E51-45FB-AF87-CB5DD674794C}" type="pres">
      <dgm:prSet presAssocID="{6C908D1C-8A1C-4769-98A5-D1F5F4E82B39}" presName="textNode" presStyleLbl="bgShp" presStyleIdx="1" presStyleCnt="4"/>
      <dgm:spPr/>
      <dgm:t>
        <a:bodyPr/>
        <a:lstStyle/>
        <a:p>
          <a:endParaRPr lang="en-US"/>
        </a:p>
      </dgm:t>
    </dgm:pt>
    <dgm:pt modelId="{41A861E7-8DA0-4059-A590-67D52D6E8CE2}" type="pres">
      <dgm:prSet presAssocID="{6C908D1C-8A1C-4769-98A5-D1F5F4E82B39}" presName="compChildNode" presStyleCnt="0"/>
      <dgm:spPr/>
    </dgm:pt>
    <dgm:pt modelId="{40B20171-6389-45AD-A4CD-F6EBCB7CDF9E}" type="pres">
      <dgm:prSet presAssocID="{6C908D1C-8A1C-4769-98A5-D1F5F4E82B39}" presName="theInnerList" presStyleCnt="0"/>
      <dgm:spPr/>
    </dgm:pt>
    <dgm:pt modelId="{25975D12-8E66-4DA3-9337-3304E40D14BA}" type="pres">
      <dgm:prSet presAssocID="{6592C04F-DA85-425D-BC91-B0F203A245F9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23309-E270-46A3-A2E7-619869900C08}" type="pres">
      <dgm:prSet presAssocID="{6592C04F-DA85-425D-BC91-B0F203A245F9}" presName="aSpace2" presStyleCnt="0"/>
      <dgm:spPr/>
    </dgm:pt>
    <dgm:pt modelId="{42F03CBF-E550-4A7C-BC64-8A5CA99F91A4}" type="pres">
      <dgm:prSet presAssocID="{C65290E2-6E45-4194-AB6B-1F8B98877D6C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DD38F-4D7C-4225-8E5B-A3898C3B0E57}" type="pres">
      <dgm:prSet presAssocID="{C65290E2-6E45-4194-AB6B-1F8B98877D6C}" presName="aSpace2" presStyleCnt="0"/>
      <dgm:spPr/>
    </dgm:pt>
    <dgm:pt modelId="{CEAA43CB-2BBD-4BC7-80FA-850D1FD0EC90}" type="pres">
      <dgm:prSet presAssocID="{A38557B5-355B-42AE-BE94-A768AEB3D4F4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354B7-1FAE-428B-AC00-D4775D38C01B}" type="pres">
      <dgm:prSet presAssocID="{A38557B5-355B-42AE-BE94-A768AEB3D4F4}" presName="aSpace2" presStyleCnt="0"/>
      <dgm:spPr/>
    </dgm:pt>
    <dgm:pt modelId="{10A7F404-A86A-4571-A180-A31F9DB6881D}" type="pres">
      <dgm:prSet presAssocID="{22C446D3-8023-438C-B6CD-B4893C544AC2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BBF55-2DB7-4D07-9344-8461F31E57E8}" type="pres">
      <dgm:prSet presAssocID="{6C908D1C-8A1C-4769-98A5-D1F5F4E82B39}" presName="aSpace" presStyleCnt="0"/>
      <dgm:spPr/>
    </dgm:pt>
    <dgm:pt modelId="{78FD76DE-05C7-426C-9776-3BE495A9EA14}" type="pres">
      <dgm:prSet presAssocID="{CEB3C93B-F5F4-4CCC-9084-1B5B0B4582A5}" presName="compNode" presStyleCnt="0"/>
      <dgm:spPr/>
    </dgm:pt>
    <dgm:pt modelId="{56A6E3BE-0F7B-4EC1-8E42-CAB3F637AEDB}" type="pres">
      <dgm:prSet presAssocID="{CEB3C93B-F5F4-4CCC-9084-1B5B0B4582A5}" presName="aNode" presStyleLbl="bgShp" presStyleIdx="2" presStyleCnt="4"/>
      <dgm:spPr/>
      <dgm:t>
        <a:bodyPr/>
        <a:lstStyle/>
        <a:p>
          <a:endParaRPr lang="en-US"/>
        </a:p>
      </dgm:t>
    </dgm:pt>
    <dgm:pt modelId="{C79DDAD8-50A4-44E9-B497-29A9D734E164}" type="pres">
      <dgm:prSet presAssocID="{CEB3C93B-F5F4-4CCC-9084-1B5B0B4582A5}" presName="textNode" presStyleLbl="bgShp" presStyleIdx="2" presStyleCnt="4"/>
      <dgm:spPr/>
      <dgm:t>
        <a:bodyPr/>
        <a:lstStyle/>
        <a:p>
          <a:endParaRPr lang="en-US"/>
        </a:p>
      </dgm:t>
    </dgm:pt>
    <dgm:pt modelId="{1C38F048-F12C-4B65-9B92-3897298B797E}" type="pres">
      <dgm:prSet presAssocID="{CEB3C93B-F5F4-4CCC-9084-1B5B0B4582A5}" presName="compChildNode" presStyleCnt="0"/>
      <dgm:spPr/>
    </dgm:pt>
    <dgm:pt modelId="{C1BED1EE-BF6D-4502-9C5A-5CCE4781D87B}" type="pres">
      <dgm:prSet presAssocID="{CEB3C93B-F5F4-4CCC-9084-1B5B0B4582A5}" presName="theInnerList" presStyleCnt="0"/>
      <dgm:spPr/>
    </dgm:pt>
    <dgm:pt modelId="{2826A6F5-A0C8-43C3-A95B-5144A6A3F0FE}" type="pres">
      <dgm:prSet presAssocID="{9F3AB71D-4EC8-4B5E-B14D-753C5D451803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D65EB-EB1C-43D2-AB07-DC234DD6F336}" type="pres">
      <dgm:prSet presAssocID="{9F3AB71D-4EC8-4B5E-B14D-753C5D451803}" presName="aSpace2" presStyleCnt="0"/>
      <dgm:spPr/>
    </dgm:pt>
    <dgm:pt modelId="{DF01DF08-D535-4753-B271-28BA89652CDD}" type="pres">
      <dgm:prSet presAssocID="{32F4B40F-E935-4FC5-B16E-C2C24868FBDA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F7DEC-CF5B-4F67-B27F-BD0DFD4F8841}" type="pres">
      <dgm:prSet presAssocID="{32F4B40F-E935-4FC5-B16E-C2C24868FBDA}" presName="aSpace2" presStyleCnt="0"/>
      <dgm:spPr/>
    </dgm:pt>
    <dgm:pt modelId="{215FB67A-46E2-45C9-A1E4-8BB860B157D4}" type="pres">
      <dgm:prSet presAssocID="{03EBA5F3-C9AB-4386-8F8B-5133DCBDC542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F9600-6E29-4E7F-910E-DC04C7EBAC31}" type="pres">
      <dgm:prSet presAssocID="{CEB3C93B-F5F4-4CCC-9084-1B5B0B4582A5}" presName="aSpace" presStyleCnt="0"/>
      <dgm:spPr/>
    </dgm:pt>
    <dgm:pt modelId="{7A8C46AC-EF82-4FB8-9C5E-1DB20E1FCDFA}" type="pres">
      <dgm:prSet presAssocID="{213836A7-2B59-4B12-8A26-B73640BC0DEB}" presName="compNode" presStyleCnt="0"/>
      <dgm:spPr/>
    </dgm:pt>
    <dgm:pt modelId="{A51D9235-4BAC-4350-B0C6-F433EF8921CE}" type="pres">
      <dgm:prSet presAssocID="{213836A7-2B59-4B12-8A26-B73640BC0DEB}" presName="aNode" presStyleLbl="bgShp" presStyleIdx="3" presStyleCnt="4"/>
      <dgm:spPr/>
      <dgm:t>
        <a:bodyPr/>
        <a:lstStyle/>
        <a:p>
          <a:endParaRPr lang="en-US"/>
        </a:p>
      </dgm:t>
    </dgm:pt>
    <dgm:pt modelId="{C12A770D-0210-4F27-BE0A-E8FF21823E6F}" type="pres">
      <dgm:prSet presAssocID="{213836A7-2B59-4B12-8A26-B73640BC0DEB}" presName="textNode" presStyleLbl="bgShp" presStyleIdx="3" presStyleCnt="4"/>
      <dgm:spPr/>
      <dgm:t>
        <a:bodyPr/>
        <a:lstStyle/>
        <a:p>
          <a:endParaRPr lang="en-US"/>
        </a:p>
      </dgm:t>
    </dgm:pt>
    <dgm:pt modelId="{C7338ADD-A980-42BA-B513-066EFC0AA990}" type="pres">
      <dgm:prSet presAssocID="{213836A7-2B59-4B12-8A26-B73640BC0DEB}" presName="compChildNode" presStyleCnt="0"/>
      <dgm:spPr/>
    </dgm:pt>
    <dgm:pt modelId="{FD4BDA7B-A734-44B4-A39C-BACEDDA5AB72}" type="pres">
      <dgm:prSet presAssocID="{213836A7-2B59-4B12-8A26-B73640BC0DEB}" presName="theInnerList" presStyleCnt="0"/>
      <dgm:spPr/>
    </dgm:pt>
    <dgm:pt modelId="{BA1CE700-2ADD-438F-8231-DF4532CA388E}" type="pres">
      <dgm:prSet presAssocID="{930C9E2F-EF96-433F-AC00-D079F4C820ED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B0F6B-B579-4AE4-A611-DDBD715C22FB}" type="pres">
      <dgm:prSet presAssocID="{930C9E2F-EF96-433F-AC00-D079F4C820ED}" presName="aSpace2" presStyleCnt="0"/>
      <dgm:spPr/>
    </dgm:pt>
    <dgm:pt modelId="{34CF09FB-CFF3-4718-BD81-63CD0914C2E1}" type="pres">
      <dgm:prSet presAssocID="{5500B403-8DFA-4DFE-A4AD-328550D369FC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3F113-6D2F-427C-A309-8A511EAC07DB}" type="pres">
      <dgm:prSet presAssocID="{5500B403-8DFA-4DFE-A4AD-328550D369FC}" presName="aSpace2" presStyleCnt="0"/>
      <dgm:spPr/>
    </dgm:pt>
    <dgm:pt modelId="{B1510B2E-FAF6-4929-8035-E7B349BF6F29}" type="pres">
      <dgm:prSet presAssocID="{12DB0A66-8B89-4D5F-A307-43916297B881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4D221-F578-4A22-8E1D-209CF612E959}" type="pres">
      <dgm:prSet presAssocID="{12DB0A66-8B89-4D5F-A307-43916297B881}" presName="aSpace2" presStyleCnt="0"/>
      <dgm:spPr/>
    </dgm:pt>
    <dgm:pt modelId="{1D50B165-A72B-4AE5-BFE0-691E8C125783}" type="pres">
      <dgm:prSet presAssocID="{E0A8ED9B-8895-4AF3-AB45-12F6CA45903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4672E-7A3F-4249-9302-7CF825EDFF3A}" type="pres">
      <dgm:prSet presAssocID="{E0A8ED9B-8895-4AF3-AB45-12F6CA459034}" presName="aSpace2" presStyleCnt="0"/>
      <dgm:spPr/>
    </dgm:pt>
    <dgm:pt modelId="{B86FCA71-2B4B-4678-B589-DB7F1DA57AC7}" type="pres">
      <dgm:prSet presAssocID="{F3B87DBA-ED88-413F-AA2E-3413A3B57683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6A3AD8-042F-4CD2-AFE3-71F82BE2CE43}" srcId="{6C908D1C-8A1C-4769-98A5-D1F5F4E82B39}" destId="{C65290E2-6E45-4194-AB6B-1F8B98877D6C}" srcOrd="1" destOrd="0" parTransId="{54D7F2E4-0023-4319-AD0B-6CD9667ED650}" sibTransId="{4CF1B4CE-1B5D-41A7-A6EC-8B3D51A584E0}"/>
    <dgm:cxn modelId="{1B7409DB-91C9-44FD-90FE-485D4FE80FF9}" type="presOf" srcId="{C65290E2-6E45-4194-AB6B-1F8B98877D6C}" destId="{42F03CBF-E550-4A7C-BC64-8A5CA99F91A4}" srcOrd="0" destOrd="0" presId="urn:microsoft.com/office/officeart/2005/8/layout/lProcess2"/>
    <dgm:cxn modelId="{F0DF575B-E721-4483-ACEB-D2943B78FF4B}" srcId="{213836A7-2B59-4B12-8A26-B73640BC0DEB}" destId="{930C9E2F-EF96-433F-AC00-D079F4C820ED}" srcOrd="0" destOrd="0" parTransId="{00862D9F-9CA6-4B40-B0C9-5D59EEAFC881}" sibTransId="{71CEBAD3-0954-43A4-A8D9-31FDDD3D086A}"/>
    <dgm:cxn modelId="{43CA6E7D-99C8-489E-896E-2DA636A20609}" type="presOf" srcId="{E2B15102-6F68-4DF3-AE2A-534E79F9DC02}" destId="{3EC87B99-1B05-4575-A24B-9F03AA461EB9}" srcOrd="0" destOrd="0" presId="urn:microsoft.com/office/officeart/2005/8/layout/lProcess2"/>
    <dgm:cxn modelId="{0A46B7E6-E07A-44A6-8A57-ACD91B2578A2}" type="presOf" srcId="{03EBA5F3-C9AB-4386-8F8B-5133DCBDC542}" destId="{215FB67A-46E2-45C9-A1E4-8BB860B157D4}" srcOrd="0" destOrd="0" presId="urn:microsoft.com/office/officeart/2005/8/layout/lProcess2"/>
    <dgm:cxn modelId="{B617631C-652A-48CA-8B59-093FBF66E625}" type="presOf" srcId="{935A8FD0-9009-4444-82EF-DAA4A67113A2}" destId="{13C4CFBB-C161-4293-AC40-418FC4D50852}" srcOrd="0" destOrd="0" presId="urn:microsoft.com/office/officeart/2005/8/layout/lProcess2"/>
    <dgm:cxn modelId="{A21DE8FD-D74D-41DC-A50B-A50F9592BB47}" srcId="{6C908D1C-8A1C-4769-98A5-D1F5F4E82B39}" destId="{22C446D3-8023-438C-B6CD-B4893C544AC2}" srcOrd="3" destOrd="0" parTransId="{1A2EE343-EE7A-4BF8-A7B9-65D5A0849273}" sibTransId="{BC77002B-97DF-4D12-9BEE-C8F0C9649FE9}"/>
    <dgm:cxn modelId="{8E584DBC-BB48-4424-B4FF-839A4806EC52}" type="presOf" srcId="{22C446D3-8023-438C-B6CD-B4893C544AC2}" destId="{10A7F404-A86A-4571-A180-A31F9DB6881D}" srcOrd="0" destOrd="0" presId="urn:microsoft.com/office/officeart/2005/8/layout/lProcess2"/>
    <dgm:cxn modelId="{E81C79B0-F3B2-421B-A94F-A276BCA47745}" srcId="{CBF3F04F-9BD6-468A-9103-B2A922DDF86E}" destId="{213836A7-2B59-4B12-8A26-B73640BC0DEB}" srcOrd="3" destOrd="0" parTransId="{07E18844-05F5-4B28-8950-03FD6CAA4D60}" sibTransId="{3AB68025-F2D7-4158-9263-8B2255DDF783}"/>
    <dgm:cxn modelId="{89368880-C377-40E6-B3C7-09032F8B2547}" type="presOf" srcId="{CBF3F04F-9BD6-468A-9103-B2A922DDF86E}" destId="{AED62540-BD10-4460-9887-9B6D4315311D}" srcOrd="0" destOrd="0" presId="urn:microsoft.com/office/officeart/2005/8/layout/lProcess2"/>
    <dgm:cxn modelId="{F27C71DA-594A-4E11-B9A1-0D11866870AC}" type="presOf" srcId="{F3B87DBA-ED88-413F-AA2E-3413A3B57683}" destId="{B86FCA71-2B4B-4678-B589-DB7F1DA57AC7}" srcOrd="0" destOrd="0" presId="urn:microsoft.com/office/officeart/2005/8/layout/lProcess2"/>
    <dgm:cxn modelId="{F5DA84B6-D831-4BCB-A3CF-4B2F9F7FF42E}" srcId="{213836A7-2B59-4B12-8A26-B73640BC0DEB}" destId="{5500B403-8DFA-4DFE-A4AD-328550D369FC}" srcOrd="1" destOrd="0" parTransId="{AAF0AE12-4B32-4B10-B7D4-37525E6FBBCD}" sibTransId="{931D9C4B-082D-4692-A272-62BA93219EBD}"/>
    <dgm:cxn modelId="{A04B1627-C683-4103-9A4D-F97DE6E85AA0}" srcId="{CEB3C93B-F5F4-4CCC-9084-1B5B0B4582A5}" destId="{03EBA5F3-C9AB-4386-8F8B-5133DCBDC542}" srcOrd="2" destOrd="0" parTransId="{F56F0F7C-43C4-4FA3-9223-83AC5BA7D6C4}" sibTransId="{0FA342B0-464F-451C-AB8B-C0C109BC90EA}"/>
    <dgm:cxn modelId="{617E8C13-4B5B-46C3-8AB0-3089E0014407}" type="presOf" srcId="{5500B403-8DFA-4DFE-A4AD-328550D369FC}" destId="{34CF09FB-CFF3-4718-BD81-63CD0914C2E1}" srcOrd="0" destOrd="0" presId="urn:microsoft.com/office/officeart/2005/8/layout/lProcess2"/>
    <dgm:cxn modelId="{5219DE8A-1C39-42C3-8C03-12E6528B335B}" srcId="{935A8FD0-9009-4444-82EF-DAA4A67113A2}" destId="{E2B15102-6F68-4DF3-AE2A-534E79F9DC02}" srcOrd="1" destOrd="0" parTransId="{01EF7E2B-D5DD-4DA5-B881-21D5509FA81E}" sibTransId="{3DF370D9-D012-461A-A8CC-6FFB149B7B4D}"/>
    <dgm:cxn modelId="{E35D50FE-89D5-4B5F-8E96-1092DC9F50CF}" type="presOf" srcId="{32F4B40F-E935-4FC5-B16E-C2C24868FBDA}" destId="{DF01DF08-D535-4753-B271-28BA89652CDD}" srcOrd="0" destOrd="0" presId="urn:microsoft.com/office/officeart/2005/8/layout/lProcess2"/>
    <dgm:cxn modelId="{62ED91CE-3C89-433C-877E-BBE22A8A6356}" srcId="{213836A7-2B59-4B12-8A26-B73640BC0DEB}" destId="{E0A8ED9B-8895-4AF3-AB45-12F6CA459034}" srcOrd="3" destOrd="0" parTransId="{23C764EF-B9FB-4763-BB56-F9187690DBE6}" sibTransId="{79A13D6C-3152-458D-B06E-3EA2EBA58F33}"/>
    <dgm:cxn modelId="{F028591C-B65A-44B9-B7AD-04FF089D8946}" type="presOf" srcId="{9F3AB71D-4EC8-4B5E-B14D-753C5D451803}" destId="{2826A6F5-A0C8-43C3-A95B-5144A6A3F0FE}" srcOrd="0" destOrd="0" presId="urn:microsoft.com/office/officeart/2005/8/layout/lProcess2"/>
    <dgm:cxn modelId="{62777CA3-6E6A-4896-808A-A014D4BAAE90}" type="presOf" srcId="{E0A8ED9B-8895-4AF3-AB45-12F6CA459034}" destId="{1D50B165-A72B-4AE5-BFE0-691E8C125783}" srcOrd="0" destOrd="0" presId="urn:microsoft.com/office/officeart/2005/8/layout/lProcess2"/>
    <dgm:cxn modelId="{AB9E3030-BDE4-4407-AD80-9364F916B363}" srcId="{6C908D1C-8A1C-4769-98A5-D1F5F4E82B39}" destId="{6592C04F-DA85-425D-BC91-B0F203A245F9}" srcOrd="0" destOrd="0" parTransId="{1036F6E5-8C72-4593-B21A-F65B883EAC5A}" sibTransId="{5066739A-3172-47B9-B282-35ADED5A43B3}"/>
    <dgm:cxn modelId="{A6CAC61B-E71F-4F11-A876-0EB60F2DD2E3}" type="presOf" srcId="{6C908D1C-8A1C-4769-98A5-D1F5F4E82B39}" destId="{FBAE640E-5FEC-4D4E-945B-9F9CA7FCBD91}" srcOrd="0" destOrd="0" presId="urn:microsoft.com/office/officeart/2005/8/layout/lProcess2"/>
    <dgm:cxn modelId="{884A8E56-3A48-45A9-A851-5585FCBD076D}" type="presOf" srcId="{CEB3C93B-F5F4-4CCC-9084-1B5B0B4582A5}" destId="{56A6E3BE-0F7B-4EC1-8E42-CAB3F637AEDB}" srcOrd="0" destOrd="0" presId="urn:microsoft.com/office/officeart/2005/8/layout/lProcess2"/>
    <dgm:cxn modelId="{DB3F9CA7-C3B3-4371-9DA4-0F40A50C7464}" srcId="{6C908D1C-8A1C-4769-98A5-D1F5F4E82B39}" destId="{A38557B5-355B-42AE-BE94-A768AEB3D4F4}" srcOrd="2" destOrd="0" parTransId="{46730E49-DADD-4980-9F58-ACD65FB7AEAD}" sibTransId="{4F3F0640-0D19-420B-9EDA-0FCA8C0E6065}"/>
    <dgm:cxn modelId="{8CDC24CC-C921-4601-9CAC-A7D5FD0DA581}" srcId="{935A8FD0-9009-4444-82EF-DAA4A67113A2}" destId="{6F959FB9-F215-494A-829C-2AA3BEE7CAFF}" srcOrd="0" destOrd="0" parTransId="{3DD43453-E541-4E2D-B120-EB7045738A4F}" sibTransId="{FB2CD004-6576-44A9-8780-4F35D6C3DABD}"/>
    <dgm:cxn modelId="{EE27CA97-4EBB-460B-AA85-E3D40195E330}" srcId="{935A8FD0-9009-4444-82EF-DAA4A67113A2}" destId="{9687AFC8-C2F4-4F66-AB4E-F5D20B107017}" srcOrd="2" destOrd="0" parTransId="{31E019A0-82B3-406C-AA40-6625B65D8205}" sibTransId="{94BC2D7A-4055-46DA-A4C7-6C3C850756D9}"/>
    <dgm:cxn modelId="{D18268AB-C181-4374-8935-2D3929D7C27A}" type="presOf" srcId="{930C9E2F-EF96-433F-AC00-D079F4C820ED}" destId="{BA1CE700-2ADD-438F-8231-DF4532CA388E}" srcOrd="0" destOrd="0" presId="urn:microsoft.com/office/officeart/2005/8/layout/lProcess2"/>
    <dgm:cxn modelId="{61771EDD-E50A-4747-B7B1-FCC6674B9CE6}" type="presOf" srcId="{A38557B5-355B-42AE-BE94-A768AEB3D4F4}" destId="{CEAA43CB-2BBD-4BC7-80FA-850D1FD0EC90}" srcOrd="0" destOrd="0" presId="urn:microsoft.com/office/officeart/2005/8/layout/lProcess2"/>
    <dgm:cxn modelId="{C8641A3C-1AF2-4758-BB9F-467D51654994}" type="presOf" srcId="{6F959FB9-F215-494A-829C-2AA3BEE7CAFF}" destId="{CCA40D1E-E110-43DD-B7CF-1588EEEB2C9B}" srcOrd="0" destOrd="0" presId="urn:microsoft.com/office/officeart/2005/8/layout/lProcess2"/>
    <dgm:cxn modelId="{9D0243BE-13E7-4F0D-9683-F0A278BDC7FA}" srcId="{CBF3F04F-9BD6-468A-9103-B2A922DDF86E}" destId="{CEB3C93B-F5F4-4CCC-9084-1B5B0B4582A5}" srcOrd="2" destOrd="0" parTransId="{020BB2EE-E7B9-4C55-9C4C-FDDE2E600832}" sibTransId="{4D07399B-EFD7-4ABF-92BF-1A811275BBD9}"/>
    <dgm:cxn modelId="{D5545E8C-9FBF-47D5-9E40-D6AC5A715332}" type="presOf" srcId="{9687AFC8-C2F4-4F66-AB4E-F5D20B107017}" destId="{D9B8687A-9772-4479-A019-C2B453E9B2AA}" srcOrd="0" destOrd="0" presId="urn:microsoft.com/office/officeart/2005/8/layout/lProcess2"/>
    <dgm:cxn modelId="{10C779C5-49BC-4967-895A-7575774BBE83}" type="presOf" srcId="{213836A7-2B59-4B12-8A26-B73640BC0DEB}" destId="{C12A770D-0210-4F27-BE0A-E8FF21823E6F}" srcOrd="1" destOrd="0" presId="urn:microsoft.com/office/officeart/2005/8/layout/lProcess2"/>
    <dgm:cxn modelId="{FB6C2F9F-4165-4F47-966E-7638EDC8E5E6}" type="presOf" srcId="{6592C04F-DA85-425D-BC91-B0F203A245F9}" destId="{25975D12-8E66-4DA3-9337-3304E40D14BA}" srcOrd="0" destOrd="0" presId="urn:microsoft.com/office/officeart/2005/8/layout/lProcess2"/>
    <dgm:cxn modelId="{939105BC-BB93-4705-A219-EF1396614AA2}" srcId="{213836A7-2B59-4B12-8A26-B73640BC0DEB}" destId="{F3B87DBA-ED88-413F-AA2E-3413A3B57683}" srcOrd="4" destOrd="0" parTransId="{3FDD3571-F51F-4DCE-B857-045C7565C99C}" sibTransId="{7D0E9E57-2784-472C-B66C-38CCD0267C1E}"/>
    <dgm:cxn modelId="{6B09BC9E-FE80-425E-B92B-F6BF247BA647}" srcId="{CEB3C93B-F5F4-4CCC-9084-1B5B0B4582A5}" destId="{32F4B40F-E935-4FC5-B16E-C2C24868FBDA}" srcOrd="1" destOrd="0" parTransId="{E2E1E6CF-C5F1-427E-89A6-2D540E6D4331}" sibTransId="{A4AAF5E4-744F-44C8-A483-E0F03DC77A60}"/>
    <dgm:cxn modelId="{A81B04CA-E751-4E51-93A2-C1D817793281}" type="presOf" srcId="{12DB0A66-8B89-4D5F-A307-43916297B881}" destId="{B1510B2E-FAF6-4929-8035-E7B349BF6F29}" srcOrd="0" destOrd="0" presId="urn:microsoft.com/office/officeart/2005/8/layout/lProcess2"/>
    <dgm:cxn modelId="{6BF4380C-3C64-4199-8BA9-9C12FDA22A95}" type="presOf" srcId="{213836A7-2B59-4B12-8A26-B73640BC0DEB}" destId="{A51D9235-4BAC-4350-B0C6-F433EF8921CE}" srcOrd="0" destOrd="0" presId="urn:microsoft.com/office/officeart/2005/8/layout/lProcess2"/>
    <dgm:cxn modelId="{818AAA5C-00D1-442F-8950-21F984578433}" type="presOf" srcId="{6C908D1C-8A1C-4769-98A5-D1F5F4E82B39}" destId="{41E1A52B-4E51-45FB-AF87-CB5DD674794C}" srcOrd="1" destOrd="0" presId="urn:microsoft.com/office/officeart/2005/8/layout/lProcess2"/>
    <dgm:cxn modelId="{726D2953-908D-4F6C-9448-F66DCC95D1D2}" srcId="{213836A7-2B59-4B12-8A26-B73640BC0DEB}" destId="{12DB0A66-8B89-4D5F-A307-43916297B881}" srcOrd="2" destOrd="0" parTransId="{3968BCE8-E481-45DA-8F3F-A3B8BF2670F1}" sibTransId="{129AB359-C24D-4A3D-8D60-913D70E37323}"/>
    <dgm:cxn modelId="{82731AEE-DBEA-4701-8673-4D90447FE641}" srcId="{CEB3C93B-F5F4-4CCC-9084-1B5B0B4582A5}" destId="{9F3AB71D-4EC8-4B5E-B14D-753C5D451803}" srcOrd="0" destOrd="0" parTransId="{3FDC4091-10B1-4F28-942F-AA9E5329AC97}" sibTransId="{152C5D5E-53E2-4EBC-9BAE-CB93DF367B5C}"/>
    <dgm:cxn modelId="{0FBC3675-820A-4137-AC3E-A7930B7F10FF}" srcId="{CBF3F04F-9BD6-468A-9103-B2A922DDF86E}" destId="{935A8FD0-9009-4444-82EF-DAA4A67113A2}" srcOrd="0" destOrd="0" parTransId="{2EE374B3-9957-4698-85B0-C0F94AA4F320}" sibTransId="{A0C8C0BD-4051-474B-89A8-98036B4155F4}"/>
    <dgm:cxn modelId="{19127C7A-1AB5-4203-8C0F-FDCF9A69E323}" srcId="{CBF3F04F-9BD6-468A-9103-B2A922DDF86E}" destId="{6C908D1C-8A1C-4769-98A5-D1F5F4E82B39}" srcOrd="1" destOrd="0" parTransId="{135A686E-8A56-4E5A-BA28-2F9A40256D76}" sibTransId="{CF9CDF3B-00B1-420E-A303-B866FEC677CD}"/>
    <dgm:cxn modelId="{AF6D469C-BEAE-41B2-A40A-4E45FF2C4E92}" type="presOf" srcId="{CEB3C93B-F5F4-4CCC-9084-1B5B0B4582A5}" destId="{C79DDAD8-50A4-44E9-B497-29A9D734E164}" srcOrd="1" destOrd="0" presId="urn:microsoft.com/office/officeart/2005/8/layout/lProcess2"/>
    <dgm:cxn modelId="{314964E2-C86A-4631-AC62-8E16443D7797}" type="presOf" srcId="{935A8FD0-9009-4444-82EF-DAA4A67113A2}" destId="{8963282C-AB73-4EF8-A9C9-048ADABBD568}" srcOrd="1" destOrd="0" presId="urn:microsoft.com/office/officeart/2005/8/layout/lProcess2"/>
    <dgm:cxn modelId="{2DDC8141-D561-41CA-BAC4-BD4B3D00CF7C}" type="presParOf" srcId="{AED62540-BD10-4460-9887-9B6D4315311D}" destId="{164AE880-AF41-4960-8D22-29D12A56A660}" srcOrd="0" destOrd="0" presId="urn:microsoft.com/office/officeart/2005/8/layout/lProcess2"/>
    <dgm:cxn modelId="{352A992C-9329-4B32-A15C-A47D616FED79}" type="presParOf" srcId="{164AE880-AF41-4960-8D22-29D12A56A660}" destId="{13C4CFBB-C161-4293-AC40-418FC4D50852}" srcOrd="0" destOrd="0" presId="urn:microsoft.com/office/officeart/2005/8/layout/lProcess2"/>
    <dgm:cxn modelId="{86AA5867-70A4-49F1-A283-DC98B7482BFF}" type="presParOf" srcId="{164AE880-AF41-4960-8D22-29D12A56A660}" destId="{8963282C-AB73-4EF8-A9C9-048ADABBD568}" srcOrd="1" destOrd="0" presId="urn:microsoft.com/office/officeart/2005/8/layout/lProcess2"/>
    <dgm:cxn modelId="{79F73305-3F5B-42F3-991A-2AD4D76BC34A}" type="presParOf" srcId="{164AE880-AF41-4960-8D22-29D12A56A660}" destId="{4F580221-446F-4DEA-97DF-AB2D89E6E17B}" srcOrd="2" destOrd="0" presId="urn:microsoft.com/office/officeart/2005/8/layout/lProcess2"/>
    <dgm:cxn modelId="{CBDC6A4D-225A-4BD4-BC16-7AE5B64B8C10}" type="presParOf" srcId="{4F580221-446F-4DEA-97DF-AB2D89E6E17B}" destId="{93417E3C-1BBA-4677-8239-23109D40DF53}" srcOrd="0" destOrd="0" presId="urn:microsoft.com/office/officeart/2005/8/layout/lProcess2"/>
    <dgm:cxn modelId="{D260F0E0-1645-409F-8B73-09006D15F0F9}" type="presParOf" srcId="{93417E3C-1BBA-4677-8239-23109D40DF53}" destId="{CCA40D1E-E110-43DD-B7CF-1588EEEB2C9B}" srcOrd="0" destOrd="0" presId="urn:microsoft.com/office/officeart/2005/8/layout/lProcess2"/>
    <dgm:cxn modelId="{AF2F783A-6283-4630-ABE4-E1DA85278156}" type="presParOf" srcId="{93417E3C-1BBA-4677-8239-23109D40DF53}" destId="{BFF03025-39F4-46B0-92A4-42147C9C5F32}" srcOrd="1" destOrd="0" presId="urn:microsoft.com/office/officeart/2005/8/layout/lProcess2"/>
    <dgm:cxn modelId="{EEAB0764-D5BF-460D-B0D6-CF61423B888B}" type="presParOf" srcId="{93417E3C-1BBA-4677-8239-23109D40DF53}" destId="{3EC87B99-1B05-4575-A24B-9F03AA461EB9}" srcOrd="2" destOrd="0" presId="urn:microsoft.com/office/officeart/2005/8/layout/lProcess2"/>
    <dgm:cxn modelId="{A1360273-3561-484A-92A9-4CAC6F2D339F}" type="presParOf" srcId="{93417E3C-1BBA-4677-8239-23109D40DF53}" destId="{2AE77722-9DE4-4218-859D-A253E36638CA}" srcOrd="3" destOrd="0" presId="urn:microsoft.com/office/officeart/2005/8/layout/lProcess2"/>
    <dgm:cxn modelId="{E3BCDBA7-F350-4628-95C6-11F62A57C265}" type="presParOf" srcId="{93417E3C-1BBA-4677-8239-23109D40DF53}" destId="{D9B8687A-9772-4479-A019-C2B453E9B2AA}" srcOrd="4" destOrd="0" presId="urn:microsoft.com/office/officeart/2005/8/layout/lProcess2"/>
    <dgm:cxn modelId="{68AB1AF4-2F70-4728-BD6E-D01FAD1EB7B0}" type="presParOf" srcId="{AED62540-BD10-4460-9887-9B6D4315311D}" destId="{7FE7F73A-53C5-4615-9906-7133523319E2}" srcOrd="1" destOrd="0" presId="urn:microsoft.com/office/officeart/2005/8/layout/lProcess2"/>
    <dgm:cxn modelId="{951E5DE8-C7EC-4A65-ACAF-581D725D9A4B}" type="presParOf" srcId="{AED62540-BD10-4460-9887-9B6D4315311D}" destId="{0599DE5C-1169-4EC1-8B2B-0FD11233ED4E}" srcOrd="2" destOrd="0" presId="urn:microsoft.com/office/officeart/2005/8/layout/lProcess2"/>
    <dgm:cxn modelId="{B3BB18FB-54C4-4E12-B3B4-D0BCAD0EA62A}" type="presParOf" srcId="{0599DE5C-1169-4EC1-8B2B-0FD11233ED4E}" destId="{FBAE640E-5FEC-4D4E-945B-9F9CA7FCBD91}" srcOrd="0" destOrd="0" presId="urn:microsoft.com/office/officeart/2005/8/layout/lProcess2"/>
    <dgm:cxn modelId="{99020B63-21D0-4334-BE2F-C9049BD0F242}" type="presParOf" srcId="{0599DE5C-1169-4EC1-8B2B-0FD11233ED4E}" destId="{41E1A52B-4E51-45FB-AF87-CB5DD674794C}" srcOrd="1" destOrd="0" presId="urn:microsoft.com/office/officeart/2005/8/layout/lProcess2"/>
    <dgm:cxn modelId="{BBF60902-BF2D-437F-B12F-F37152E8CB36}" type="presParOf" srcId="{0599DE5C-1169-4EC1-8B2B-0FD11233ED4E}" destId="{41A861E7-8DA0-4059-A590-67D52D6E8CE2}" srcOrd="2" destOrd="0" presId="urn:microsoft.com/office/officeart/2005/8/layout/lProcess2"/>
    <dgm:cxn modelId="{0F54CA19-7862-4F6C-9958-4D3BE49CA907}" type="presParOf" srcId="{41A861E7-8DA0-4059-A590-67D52D6E8CE2}" destId="{40B20171-6389-45AD-A4CD-F6EBCB7CDF9E}" srcOrd="0" destOrd="0" presId="urn:microsoft.com/office/officeart/2005/8/layout/lProcess2"/>
    <dgm:cxn modelId="{4F325748-230B-4B01-B011-262E9604B19A}" type="presParOf" srcId="{40B20171-6389-45AD-A4CD-F6EBCB7CDF9E}" destId="{25975D12-8E66-4DA3-9337-3304E40D14BA}" srcOrd="0" destOrd="0" presId="urn:microsoft.com/office/officeart/2005/8/layout/lProcess2"/>
    <dgm:cxn modelId="{D3A5B82D-B395-4350-AF54-EB65A9B1265C}" type="presParOf" srcId="{40B20171-6389-45AD-A4CD-F6EBCB7CDF9E}" destId="{CA323309-E270-46A3-A2E7-619869900C08}" srcOrd="1" destOrd="0" presId="urn:microsoft.com/office/officeart/2005/8/layout/lProcess2"/>
    <dgm:cxn modelId="{094D919D-451C-4470-AF19-CE397C082C36}" type="presParOf" srcId="{40B20171-6389-45AD-A4CD-F6EBCB7CDF9E}" destId="{42F03CBF-E550-4A7C-BC64-8A5CA99F91A4}" srcOrd="2" destOrd="0" presId="urn:microsoft.com/office/officeart/2005/8/layout/lProcess2"/>
    <dgm:cxn modelId="{38A566F9-8592-4B94-853A-732EE56EED3B}" type="presParOf" srcId="{40B20171-6389-45AD-A4CD-F6EBCB7CDF9E}" destId="{002DD38F-4D7C-4225-8E5B-A3898C3B0E57}" srcOrd="3" destOrd="0" presId="urn:microsoft.com/office/officeart/2005/8/layout/lProcess2"/>
    <dgm:cxn modelId="{2DA280F3-5CCC-488A-BF36-6F14479F6F23}" type="presParOf" srcId="{40B20171-6389-45AD-A4CD-F6EBCB7CDF9E}" destId="{CEAA43CB-2BBD-4BC7-80FA-850D1FD0EC90}" srcOrd="4" destOrd="0" presId="urn:microsoft.com/office/officeart/2005/8/layout/lProcess2"/>
    <dgm:cxn modelId="{5B0AA4D8-43A4-4956-BB18-B384F80B09D6}" type="presParOf" srcId="{40B20171-6389-45AD-A4CD-F6EBCB7CDF9E}" destId="{767354B7-1FAE-428B-AC00-D4775D38C01B}" srcOrd="5" destOrd="0" presId="urn:microsoft.com/office/officeart/2005/8/layout/lProcess2"/>
    <dgm:cxn modelId="{A6F58944-5C80-460F-AAC6-9ED37CBE7763}" type="presParOf" srcId="{40B20171-6389-45AD-A4CD-F6EBCB7CDF9E}" destId="{10A7F404-A86A-4571-A180-A31F9DB6881D}" srcOrd="6" destOrd="0" presId="urn:microsoft.com/office/officeart/2005/8/layout/lProcess2"/>
    <dgm:cxn modelId="{020569F8-931B-49BF-AFB6-A939F373086F}" type="presParOf" srcId="{AED62540-BD10-4460-9887-9B6D4315311D}" destId="{0ABBBF55-2DB7-4D07-9344-8461F31E57E8}" srcOrd="3" destOrd="0" presId="urn:microsoft.com/office/officeart/2005/8/layout/lProcess2"/>
    <dgm:cxn modelId="{2062AFA9-68F0-4108-8C65-A324589692B5}" type="presParOf" srcId="{AED62540-BD10-4460-9887-9B6D4315311D}" destId="{78FD76DE-05C7-426C-9776-3BE495A9EA14}" srcOrd="4" destOrd="0" presId="urn:microsoft.com/office/officeart/2005/8/layout/lProcess2"/>
    <dgm:cxn modelId="{821B8E8D-2AD5-4B3A-AACC-C9852B693501}" type="presParOf" srcId="{78FD76DE-05C7-426C-9776-3BE495A9EA14}" destId="{56A6E3BE-0F7B-4EC1-8E42-CAB3F637AEDB}" srcOrd="0" destOrd="0" presId="urn:microsoft.com/office/officeart/2005/8/layout/lProcess2"/>
    <dgm:cxn modelId="{2F321FDC-1A41-4127-A48E-20C7F5114CEE}" type="presParOf" srcId="{78FD76DE-05C7-426C-9776-3BE495A9EA14}" destId="{C79DDAD8-50A4-44E9-B497-29A9D734E164}" srcOrd="1" destOrd="0" presId="urn:microsoft.com/office/officeart/2005/8/layout/lProcess2"/>
    <dgm:cxn modelId="{34AB9993-F7EB-418A-925D-26BD44014ECF}" type="presParOf" srcId="{78FD76DE-05C7-426C-9776-3BE495A9EA14}" destId="{1C38F048-F12C-4B65-9B92-3897298B797E}" srcOrd="2" destOrd="0" presId="urn:microsoft.com/office/officeart/2005/8/layout/lProcess2"/>
    <dgm:cxn modelId="{73BED56A-F0F1-4819-9326-B165F421B961}" type="presParOf" srcId="{1C38F048-F12C-4B65-9B92-3897298B797E}" destId="{C1BED1EE-BF6D-4502-9C5A-5CCE4781D87B}" srcOrd="0" destOrd="0" presId="urn:microsoft.com/office/officeart/2005/8/layout/lProcess2"/>
    <dgm:cxn modelId="{CBF2472A-856D-44A5-9A4F-DF12FDFF4889}" type="presParOf" srcId="{C1BED1EE-BF6D-4502-9C5A-5CCE4781D87B}" destId="{2826A6F5-A0C8-43C3-A95B-5144A6A3F0FE}" srcOrd="0" destOrd="0" presId="urn:microsoft.com/office/officeart/2005/8/layout/lProcess2"/>
    <dgm:cxn modelId="{B09F1BC6-C5CF-43C7-B0CB-A4C9BA804550}" type="presParOf" srcId="{C1BED1EE-BF6D-4502-9C5A-5CCE4781D87B}" destId="{16FD65EB-EB1C-43D2-AB07-DC234DD6F336}" srcOrd="1" destOrd="0" presId="urn:microsoft.com/office/officeart/2005/8/layout/lProcess2"/>
    <dgm:cxn modelId="{05F7BB8B-0905-427B-98F7-5CAD13E2AC78}" type="presParOf" srcId="{C1BED1EE-BF6D-4502-9C5A-5CCE4781D87B}" destId="{DF01DF08-D535-4753-B271-28BA89652CDD}" srcOrd="2" destOrd="0" presId="urn:microsoft.com/office/officeart/2005/8/layout/lProcess2"/>
    <dgm:cxn modelId="{C3A8AF45-66E1-4BA2-86BA-C58941680B9D}" type="presParOf" srcId="{C1BED1EE-BF6D-4502-9C5A-5CCE4781D87B}" destId="{240F7DEC-CF5B-4F67-B27F-BD0DFD4F8841}" srcOrd="3" destOrd="0" presId="urn:microsoft.com/office/officeart/2005/8/layout/lProcess2"/>
    <dgm:cxn modelId="{1A3C365C-DD8B-429B-ADAC-2BB16AE44595}" type="presParOf" srcId="{C1BED1EE-BF6D-4502-9C5A-5CCE4781D87B}" destId="{215FB67A-46E2-45C9-A1E4-8BB860B157D4}" srcOrd="4" destOrd="0" presId="urn:microsoft.com/office/officeart/2005/8/layout/lProcess2"/>
    <dgm:cxn modelId="{532D381E-9361-4CE0-906D-A828D929AF24}" type="presParOf" srcId="{AED62540-BD10-4460-9887-9B6D4315311D}" destId="{96AF9600-6E29-4E7F-910E-DC04C7EBAC31}" srcOrd="5" destOrd="0" presId="urn:microsoft.com/office/officeart/2005/8/layout/lProcess2"/>
    <dgm:cxn modelId="{EA93B3F0-0573-4144-8BAE-BD264BF32CB3}" type="presParOf" srcId="{AED62540-BD10-4460-9887-9B6D4315311D}" destId="{7A8C46AC-EF82-4FB8-9C5E-1DB20E1FCDFA}" srcOrd="6" destOrd="0" presId="urn:microsoft.com/office/officeart/2005/8/layout/lProcess2"/>
    <dgm:cxn modelId="{B65555E8-1E22-4F67-BDD4-984F96790008}" type="presParOf" srcId="{7A8C46AC-EF82-4FB8-9C5E-1DB20E1FCDFA}" destId="{A51D9235-4BAC-4350-B0C6-F433EF8921CE}" srcOrd="0" destOrd="0" presId="urn:microsoft.com/office/officeart/2005/8/layout/lProcess2"/>
    <dgm:cxn modelId="{C00D28FE-800F-4BD2-88FF-1545A5EEDFAE}" type="presParOf" srcId="{7A8C46AC-EF82-4FB8-9C5E-1DB20E1FCDFA}" destId="{C12A770D-0210-4F27-BE0A-E8FF21823E6F}" srcOrd="1" destOrd="0" presId="urn:microsoft.com/office/officeart/2005/8/layout/lProcess2"/>
    <dgm:cxn modelId="{BB4EE5B4-ECF8-4FB7-9DD7-B01C2C0B0165}" type="presParOf" srcId="{7A8C46AC-EF82-4FB8-9C5E-1DB20E1FCDFA}" destId="{C7338ADD-A980-42BA-B513-066EFC0AA990}" srcOrd="2" destOrd="0" presId="urn:microsoft.com/office/officeart/2005/8/layout/lProcess2"/>
    <dgm:cxn modelId="{3EDC895D-0D5D-4C13-B4B8-5E800EFAD6D3}" type="presParOf" srcId="{C7338ADD-A980-42BA-B513-066EFC0AA990}" destId="{FD4BDA7B-A734-44B4-A39C-BACEDDA5AB72}" srcOrd="0" destOrd="0" presId="urn:microsoft.com/office/officeart/2005/8/layout/lProcess2"/>
    <dgm:cxn modelId="{365C8A56-9A1E-4401-AF58-6CD2642B0F6A}" type="presParOf" srcId="{FD4BDA7B-A734-44B4-A39C-BACEDDA5AB72}" destId="{BA1CE700-2ADD-438F-8231-DF4532CA388E}" srcOrd="0" destOrd="0" presId="urn:microsoft.com/office/officeart/2005/8/layout/lProcess2"/>
    <dgm:cxn modelId="{460DDB1C-0ADD-4814-976A-106FB32A462A}" type="presParOf" srcId="{FD4BDA7B-A734-44B4-A39C-BACEDDA5AB72}" destId="{205B0F6B-B579-4AE4-A611-DDBD715C22FB}" srcOrd="1" destOrd="0" presId="urn:microsoft.com/office/officeart/2005/8/layout/lProcess2"/>
    <dgm:cxn modelId="{EE3B9CA7-84B6-4D23-8C70-EDF9401D7761}" type="presParOf" srcId="{FD4BDA7B-A734-44B4-A39C-BACEDDA5AB72}" destId="{34CF09FB-CFF3-4718-BD81-63CD0914C2E1}" srcOrd="2" destOrd="0" presId="urn:microsoft.com/office/officeart/2005/8/layout/lProcess2"/>
    <dgm:cxn modelId="{C1C4099C-411B-4C6D-B10F-61417EED833A}" type="presParOf" srcId="{FD4BDA7B-A734-44B4-A39C-BACEDDA5AB72}" destId="{9693F113-6D2F-427C-A309-8A511EAC07DB}" srcOrd="3" destOrd="0" presId="urn:microsoft.com/office/officeart/2005/8/layout/lProcess2"/>
    <dgm:cxn modelId="{EC9D1D3B-1804-4BF2-85A7-D376B718D24A}" type="presParOf" srcId="{FD4BDA7B-A734-44B4-A39C-BACEDDA5AB72}" destId="{B1510B2E-FAF6-4929-8035-E7B349BF6F29}" srcOrd="4" destOrd="0" presId="urn:microsoft.com/office/officeart/2005/8/layout/lProcess2"/>
    <dgm:cxn modelId="{23351B84-DAF8-4EDE-ACEF-84935D4BD6E0}" type="presParOf" srcId="{FD4BDA7B-A734-44B4-A39C-BACEDDA5AB72}" destId="{8484D221-F578-4A22-8E1D-209CF612E959}" srcOrd="5" destOrd="0" presId="urn:microsoft.com/office/officeart/2005/8/layout/lProcess2"/>
    <dgm:cxn modelId="{F06BC72A-E5AD-48D9-BFF0-3DD73DA3F731}" type="presParOf" srcId="{FD4BDA7B-A734-44B4-A39C-BACEDDA5AB72}" destId="{1D50B165-A72B-4AE5-BFE0-691E8C125783}" srcOrd="6" destOrd="0" presId="urn:microsoft.com/office/officeart/2005/8/layout/lProcess2"/>
    <dgm:cxn modelId="{D1BE0F40-5C85-44BB-B9BA-1138693481E2}" type="presParOf" srcId="{FD4BDA7B-A734-44B4-A39C-BACEDDA5AB72}" destId="{45A4672E-7A3F-4249-9302-7CF825EDFF3A}" srcOrd="7" destOrd="0" presId="urn:microsoft.com/office/officeart/2005/8/layout/lProcess2"/>
    <dgm:cxn modelId="{ABD1224E-B6BC-4983-B470-41641C1C0C80}" type="presParOf" srcId="{FD4BDA7B-A734-44B4-A39C-BACEDDA5AB72}" destId="{B86FCA71-2B4B-4678-B589-DB7F1DA57AC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768185-6BD9-48E0-997A-114F7E18DDB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79092-5947-4E43-BD67-814E00264C85}">
      <dgm:prSet phldrT="[Text]" custT="1"/>
      <dgm:spPr/>
      <dgm:t>
        <a:bodyPr/>
        <a:lstStyle/>
        <a:p>
          <a:r>
            <a:rPr lang="en-US" sz="2500" b="1" dirty="0" err="1" smtClean="0"/>
            <a:t>PHX</a:t>
          </a:r>
          <a:r>
            <a:rPr lang="en-US" sz="2500" b="1" dirty="0" smtClean="0"/>
            <a:t> Enplanements</a:t>
          </a:r>
        </a:p>
        <a:p>
          <a:r>
            <a:rPr lang="en-US" sz="1800" dirty="0" smtClean="0"/>
            <a:t>Monthly enplanements for April 2012</a:t>
          </a:r>
        </a:p>
      </dgm:t>
    </dgm:pt>
    <dgm:pt modelId="{6876CDB5-7491-4784-B6DA-0FB1BCFA3F3B}" type="parTrans" cxnId="{A63B8976-16C9-4DF9-9D2E-8BF8679B2C7F}">
      <dgm:prSet/>
      <dgm:spPr/>
      <dgm:t>
        <a:bodyPr/>
        <a:lstStyle/>
        <a:p>
          <a:endParaRPr lang="en-US"/>
        </a:p>
      </dgm:t>
    </dgm:pt>
    <dgm:pt modelId="{4C156405-7686-4F65-80BE-AB4D451945A3}" type="sibTrans" cxnId="{A63B8976-16C9-4DF9-9D2E-8BF8679B2C7F}">
      <dgm:prSet/>
      <dgm:spPr/>
      <dgm:t>
        <a:bodyPr/>
        <a:lstStyle/>
        <a:p>
          <a:endParaRPr lang="en-US"/>
        </a:p>
      </dgm:t>
    </dgm:pt>
    <dgm:pt modelId="{AF02E970-88E5-445F-965B-5DA68E3EFE18}">
      <dgm:prSet custT="1"/>
      <dgm:spPr/>
      <dgm:t>
        <a:bodyPr/>
        <a:lstStyle/>
        <a:p>
          <a:r>
            <a:rPr lang="en-US" sz="1800" dirty="0" smtClean="0"/>
            <a:t>airline</a:t>
          </a:r>
          <a:endParaRPr lang="en-US" sz="1800" dirty="0"/>
        </a:p>
      </dgm:t>
    </dgm:pt>
    <dgm:pt modelId="{F8744313-FF4C-4A7E-A4E8-C4BFB11F0E93}" type="parTrans" cxnId="{2457E083-7211-41D5-9418-67DF3CD1AA71}">
      <dgm:prSet/>
      <dgm:spPr/>
      <dgm:t>
        <a:bodyPr/>
        <a:lstStyle/>
        <a:p>
          <a:endParaRPr lang="en-US"/>
        </a:p>
      </dgm:t>
    </dgm:pt>
    <dgm:pt modelId="{4078A8E0-1516-4B4F-B43C-957B1E6D75B2}" type="sibTrans" cxnId="{2457E083-7211-41D5-9418-67DF3CD1AA71}">
      <dgm:prSet/>
      <dgm:spPr/>
      <dgm:t>
        <a:bodyPr/>
        <a:lstStyle/>
        <a:p>
          <a:endParaRPr lang="en-US"/>
        </a:p>
      </dgm:t>
    </dgm:pt>
    <dgm:pt modelId="{3C73B88C-BD2D-4CDA-848A-2B27DB6A15CF}">
      <dgm:prSet phldrT="[Text]" custT="1"/>
      <dgm:spPr/>
      <dgm:t>
        <a:bodyPr/>
        <a:lstStyle/>
        <a:p>
          <a:r>
            <a:rPr lang="en-US" sz="2500" b="1" dirty="0" smtClean="0"/>
            <a:t>Flight Schedule</a:t>
          </a:r>
        </a:p>
        <a:p>
          <a:r>
            <a:rPr lang="en-US" sz="2500" b="1" dirty="0" smtClean="0"/>
            <a:t> </a:t>
          </a:r>
          <a:r>
            <a:rPr lang="en-US" sz="1800" i="0" dirty="0" smtClean="0"/>
            <a:t>Data on each Flight departing from </a:t>
          </a:r>
          <a:r>
            <a:rPr lang="en-US" sz="1800" i="0" dirty="0" err="1" smtClean="0"/>
            <a:t>PHX</a:t>
          </a:r>
          <a:r>
            <a:rPr lang="en-US" sz="1800" i="0" dirty="0" smtClean="0"/>
            <a:t> in April 2012</a:t>
          </a:r>
          <a:endParaRPr lang="en-US" sz="1800" i="0" dirty="0"/>
        </a:p>
      </dgm:t>
    </dgm:pt>
    <dgm:pt modelId="{46C563F7-BCF9-4A42-B8D9-1921D19B3567}" type="parTrans" cxnId="{1B78CCC6-AA39-4F85-917A-865713562B31}">
      <dgm:prSet/>
      <dgm:spPr/>
      <dgm:t>
        <a:bodyPr/>
        <a:lstStyle/>
        <a:p>
          <a:endParaRPr lang="en-US"/>
        </a:p>
      </dgm:t>
    </dgm:pt>
    <dgm:pt modelId="{5D192CF9-27E7-4F92-AB95-DB92D24BDC9C}" type="sibTrans" cxnId="{1B78CCC6-AA39-4F85-917A-865713562B31}">
      <dgm:prSet/>
      <dgm:spPr/>
      <dgm:t>
        <a:bodyPr/>
        <a:lstStyle/>
        <a:p>
          <a:endParaRPr lang="en-US"/>
        </a:p>
      </dgm:t>
    </dgm:pt>
    <dgm:pt modelId="{E7D1070D-C2D3-40BC-A729-AC1882D754FD}">
      <dgm:prSet custT="1"/>
      <dgm:spPr/>
      <dgm:t>
        <a:bodyPr/>
        <a:lstStyle/>
        <a:p>
          <a:r>
            <a:rPr lang="en-US" sz="1800" dirty="0" smtClean="0"/>
            <a:t>departure day</a:t>
          </a:r>
          <a:endParaRPr lang="en-US" sz="1800" dirty="0"/>
        </a:p>
      </dgm:t>
    </dgm:pt>
    <dgm:pt modelId="{F513EDA8-7FA5-4CC8-8A0F-F90FEB0D28D4}" type="parTrans" cxnId="{3919BCC6-257C-429E-824E-C2BA82EEC5ED}">
      <dgm:prSet/>
      <dgm:spPr/>
      <dgm:t>
        <a:bodyPr/>
        <a:lstStyle/>
        <a:p>
          <a:endParaRPr lang="en-US"/>
        </a:p>
      </dgm:t>
    </dgm:pt>
    <dgm:pt modelId="{40FED9DB-9168-4308-813F-88D94A01612C}" type="sibTrans" cxnId="{3919BCC6-257C-429E-824E-C2BA82EEC5ED}">
      <dgm:prSet/>
      <dgm:spPr/>
      <dgm:t>
        <a:bodyPr/>
        <a:lstStyle/>
        <a:p>
          <a:endParaRPr lang="en-US"/>
        </a:p>
      </dgm:t>
    </dgm:pt>
    <dgm:pt modelId="{F9686FD9-8915-45A7-AD94-D957DB2BC593}">
      <dgm:prSet custT="1"/>
      <dgm:spPr/>
      <dgm:t>
        <a:bodyPr/>
        <a:lstStyle/>
        <a:p>
          <a:r>
            <a:rPr lang="en-US" sz="1800" dirty="0" smtClean="0"/>
            <a:t>scheduled departure time</a:t>
          </a:r>
          <a:endParaRPr lang="en-US" sz="1800" dirty="0"/>
        </a:p>
      </dgm:t>
    </dgm:pt>
    <dgm:pt modelId="{66D72572-6BEE-4887-A715-46F5557746CD}" type="parTrans" cxnId="{BC1C74C6-DCD2-4282-9375-3E1A49182CCC}">
      <dgm:prSet/>
      <dgm:spPr/>
      <dgm:t>
        <a:bodyPr/>
        <a:lstStyle/>
        <a:p>
          <a:endParaRPr lang="en-US"/>
        </a:p>
      </dgm:t>
    </dgm:pt>
    <dgm:pt modelId="{C09515FC-2C11-4DFB-855C-521DB5B59AB1}" type="sibTrans" cxnId="{BC1C74C6-DCD2-4282-9375-3E1A49182CCC}">
      <dgm:prSet/>
      <dgm:spPr/>
      <dgm:t>
        <a:bodyPr/>
        <a:lstStyle/>
        <a:p>
          <a:endParaRPr lang="en-US"/>
        </a:p>
      </dgm:t>
    </dgm:pt>
    <dgm:pt modelId="{20B5CA26-9F60-4FDE-BBAE-434FE7361E0C}">
      <dgm:prSet custT="1"/>
      <dgm:spPr/>
      <dgm:t>
        <a:bodyPr/>
        <a:lstStyle/>
        <a:p>
          <a:r>
            <a:rPr lang="en-US" sz="1800" dirty="0" smtClean="0"/>
            <a:t>departure terminal</a:t>
          </a:r>
          <a:endParaRPr lang="en-US" sz="1800" dirty="0"/>
        </a:p>
      </dgm:t>
    </dgm:pt>
    <dgm:pt modelId="{1D06579C-89FF-420C-B938-7AFFF43DCE7E}" type="parTrans" cxnId="{CEDDC766-3B81-4572-825D-19863C0D5A5F}">
      <dgm:prSet/>
      <dgm:spPr/>
      <dgm:t>
        <a:bodyPr/>
        <a:lstStyle/>
        <a:p>
          <a:endParaRPr lang="en-US"/>
        </a:p>
      </dgm:t>
    </dgm:pt>
    <dgm:pt modelId="{DCB511D1-0C6C-4019-AFC1-68CA58B98E88}" type="sibTrans" cxnId="{CEDDC766-3B81-4572-825D-19863C0D5A5F}">
      <dgm:prSet/>
      <dgm:spPr/>
      <dgm:t>
        <a:bodyPr/>
        <a:lstStyle/>
        <a:p>
          <a:endParaRPr lang="en-US"/>
        </a:p>
      </dgm:t>
    </dgm:pt>
    <dgm:pt modelId="{3AD3B9E1-F7F4-4559-862F-AD5085E4C232}">
      <dgm:prSet custT="1"/>
      <dgm:spPr/>
      <dgm:t>
        <a:bodyPr/>
        <a:lstStyle/>
        <a:p>
          <a:r>
            <a:rPr lang="en-US" sz="1800" dirty="0" smtClean="0"/>
            <a:t>destination location</a:t>
          </a:r>
          <a:endParaRPr lang="en-US" sz="1800" dirty="0"/>
        </a:p>
      </dgm:t>
    </dgm:pt>
    <dgm:pt modelId="{57A4D463-4AF0-46C0-AD1F-303A30E8BB18}" type="parTrans" cxnId="{BA477D83-A204-4538-AEE1-E508C8C5A909}">
      <dgm:prSet/>
      <dgm:spPr/>
      <dgm:t>
        <a:bodyPr/>
        <a:lstStyle/>
        <a:p>
          <a:endParaRPr lang="en-US"/>
        </a:p>
      </dgm:t>
    </dgm:pt>
    <dgm:pt modelId="{0F5979CC-9031-4EA0-9434-EB490DCE9367}" type="sibTrans" cxnId="{BA477D83-A204-4538-AEE1-E508C8C5A909}">
      <dgm:prSet/>
      <dgm:spPr/>
      <dgm:t>
        <a:bodyPr/>
        <a:lstStyle/>
        <a:p>
          <a:endParaRPr lang="en-US"/>
        </a:p>
      </dgm:t>
    </dgm:pt>
    <dgm:pt modelId="{29E4025C-7973-4D61-BB5A-72183D6C3DA3}">
      <dgm:prSet custT="1"/>
      <dgm:spPr/>
      <dgm:t>
        <a:bodyPr/>
        <a:lstStyle/>
        <a:p>
          <a:r>
            <a:rPr lang="en-US" sz="1800" dirty="0" smtClean="0"/>
            <a:t>number of seats</a:t>
          </a:r>
          <a:endParaRPr lang="en-US" sz="1800" dirty="0"/>
        </a:p>
      </dgm:t>
    </dgm:pt>
    <dgm:pt modelId="{7FF1BC61-261A-4159-A3F3-52F96F663F06}" type="parTrans" cxnId="{1A5E7257-E36D-434F-A0F9-C8A1FFC6A730}">
      <dgm:prSet/>
      <dgm:spPr/>
      <dgm:t>
        <a:bodyPr/>
        <a:lstStyle/>
        <a:p>
          <a:endParaRPr lang="en-US"/>
        </a:p>
      </dgm:t>
    </dgm:pt>
    <dgm:pt modelId="{EFE1609C-3716-440B-B448-0C0F52E15E67}" type="sibTrans" cxnId="{1A5E7257-E36D-434F-A0F9-C8A1FFC6A730}">
      <dgm:prSet/>
      <dgm:spPr/>
      <dgm:t>
        <a:bodyPr/>
        <a:lstStyle/>
        <a:p>
          <a:endParaRPr lang="en-US"/>
        </a:p>
      </dgm:t>
    </dgm:pt>
    <dgm:pt modelId="{47ACA7FA-2BDF-41DA-811E-18BE26FCF5CE}">
      <dgm:prSet custT="1"/>
      <dgm:spPr/>
      <dgm:t>
        <a:bodyPr/>
        <a:lstStyle/>
        <a:p>
          <a:r>
            <a:rPr lang="en-US" sz="2500" b="1" dirty="0" smtClean="0"/>
            <a:t>U.S. DOT 10% Ticket Sample </a:t>
          </a:r>
        </a:p>
        <a:p>
          <a:r>
            <a:rPr lang="en-US" sz="1800" dirty="0" smtClean="0"/>
            <a:t>Number of passengers departing from </a:t>
          </a:r>
          <a:r>
            <a:rPr lang="en-US" sz="1800" dirty="0" err="1" smtClean="0"/>
            <a:t>PHX</a:t>
          </a:r>
          <a:r>
            <a:rPr lang="en-US" sz="1800" dirty="0" smtClean="0"/>
            <a:t> for April-June of </a:t>
          </a:r>
          <a:r>
            <a:rPr lang="en-US" sz="1800" dirty="0" smtClean="0"/>
            <a:t>2011</a:t>
          </a:r>
          <a:endParaRPr lang="en-US" sz="1800" dirty="0"/>
        </a:p>
      </dgm:t>
    </dgm:pt>
    <dgm:pt modelId="{841B8A94-F602-462B-9051-B53E5FE6711C}" type="parTrans" cxnId="{C0E4E375-EB9F-4D6C-89A0-DB798D22513B}">
      <dgm:prSet/>
      <dgm:spPr/>
      <dgm:t>
        <a:bodyPr/>
        <a:lstStyle/>
        <a:p>
          <a:endParaRPr lang="en-US"/>
        </a:p>
      </dgm:t>
    </dgm:pt>
    <dgm:pt modelId="{CAB66A16-1DB4-44C4-9DBC-655ADC7F687C}" type="sibTrans" cxnId="{C0E4E375-EB9F-4D6C-89A0-DB798D22513B}">
      <dgm:prSet/>
      <dgm:spPr/>
      <dgm:t>
        <a:bodyPr/>
        <a:lstStyle/>
        <a:p>
          <a:endParaRPr lang="en-US"/>
        </a:p>
      </dgm:t>
    </dgm:pt>
    <dgm:pt modelId="{F903964A-2E55-4A39-B9FA-5B4970FD188E}">
      <dgm:prSet custT="1"/>
      <dgm:spPr/>
      <dgm:t>
        <a:bodyPr/>
        <a:lstStyle/>
        <a:p>
          <a:r>
            <a:rPr lang="en-US" sz="1800" dirty="0" smtClean="0"/>
            <a:t>next airport location</a:t>
          </a:r>
          <a:endParaRPr lang="en-US" sz="1800" dirty="0"/>
        </a:p>
      </dgm:t>
    </dgm:pt>
    <dgm:pt modelId="{12EC60BF-B165-4128-8230-9E00DBBA16C9}" type="parTrans" cxnId="{43B561A0-B279-4947-B077-2218D6D9F15C}">
      <dgm:prSet/>
      <dgm:spPr/>
      <dgm:t>
        <a:bodyPr/>
        <a:lstStyle/>
        <a:p>
          <a:endParaRPr lang="en-US"/>
        </a:p>
      </dgm:t>
    </dgm:pt>
    <dgm:pt modelId="{2FE34BC4-AA5D-45A9-9CE4-27DB63C667EC}" type="sibTrans" cxnId="{43B561A0-B279-4947-B077-2218D6D9F15C}">
      <dgm:prSet/>
      <dgm:spPr/>
      <dgm:t>
        <a:bodyPr/>
        <a:lstStyle/>
        <a:p>
          <a:endParaRPr lang="en-US"/>
        </a:p>
      </dgm:t>
    </dgm:pt>
    <dgm:pt modelId="{76D8A7DE-5FAF-4FAB-8094-F2B9FD712299}">
      <dgm:prSet custT="1"/>
      <dgm:spPr/>
      <dgm:t>
        <a:bodyPr/>
        <a:lstStyle/>
        <a:p>
          <a:r>
            <a:rPr lang="en-US" sz="1800" dirty="0" smtClean="0"/>
            <a:t>final airport destination</a:t>
          </a:r>
          <a:endParaRPr lang="en-US" sz="1800" dirty="0"/>
        </a:p>
      </dgm:t>
    </dgm:pt>
    <dgm:pt modelId="{A2F33756-A65B-4B92-A9CA-C6DB601F088C}" type="parTrans" cxnId="{736CBEE8-1B50-4863-97EF-0BFC1D9ADFA5}">
      <dgm:prSet/>
      <dgm:spPr/>
      <dgm:t>
        <a:bodyPr/>
        <a:lstStyle/>
        <a:p>
          <a:endParaRPr lang="en-US"/>
        </a:p>
      </dgm:t>
    </dgm:pt>
    <dgm:pt modelId="{9F03771A-5287-4F0B-A05D-0D68A0BB7E26}" type="sibTrans" cxnId="{736CBEE8-1B50-4863-97EF-0BFC1D9ADFA5}">
      <dgm:prSet/>
      <dgm:spPr/>
      <dgm:t>
        <a:bodyPr/>
        <a:lstStyle/>
        <a:p>
          <a:endParaRPr lang="en-US"/>
        </a:p>
      </dgm:t>
    </dgm:pt>
    <dgm:pt modelId="{1B1FB3DF-584C-48AB-8A92-F947119C4E4F}">
      <dgm:prSet phldrT="[Text]" custT="1"/>
      <dgm:spPr/>
      <dgm:t>
        <a:bodyPr/>
        <a:lstStyle/>
        <a:p>
          <a:r>
            <a:rPr lang="en-US" sz="1800" dirty="0" smtClean="0"/>
            <a:t>departure terminal</a:t>
          </a:r>
          <a:endParaRPr lang="en-US" sz="1800" dirty="0"/>
        </a:p>
      </dgm:t>
    </dgm:pt>
    <dgm:pt modelId="{02FA0925-8F0F-4B14-A51C-ADDC5FEFCC56}" type="parTrans" cxnId="{2E1398A7-994A-440B-8C38-961646D88D40}">
      <dgm:prSet/>
      <dgm:spPr/>
      <dgm:t>
        <a:bodyPr/>
        <a:lstStyle/>
        <a:p>
          <a:endParaRPr lang="en-US"/>
        </a:p>
      </dgm:t>
    </dgm:pt>
    <dgm:pt modelId="{028298A1-79E0-45B6-A6F3-9456FBBEA09B}" type="sibTrans" cxnId="{2E1398A7-994A-440B-8C38-961646D88D40}">
      <dgm:prSet/>
      <dgm:spPr/>
      <dgm:t>
        <a:bodyPr/>
        <a:lstStyle/>
        <a:p>
          <a:endParaRPr lang="en-US"/>
        </a:p>
      </dgm:t>
    </dgm:pt>
    <dgm:pt modelId="{499B40A5-674E-444E-A761-CB6F85AA4BD3}">
      <dgm:prSet custT="1"/>
      <dgm:spPr/>
      <dgm:t>
        <a:bodyPr/>
        <a:lstStyle/>
        <a:p>
          <a:r>
            <a:rPr lang="en-US" sz="1800" dirty="0" smtClean="0"/>
            <a:t>airline </a:t>
          </a:r>
          <a:endParaRPr lang="en-US" sz="1800" dirty="0"/>
        </a:p>
      </dgm:t>
    </dgm:pt>
    <dgm:pt modelId="{9BE3A7A8-4202-4398-862F-439EA080EB99}" type="parTrans" cxnId="{CBAC4802-9B34-4A4F-8FAA-146D47E9E2A1}">
      <dgm:prSet/>
      <dgm:spPr/>
      <dgm:t>
        <a:bodyPr/>
        <a:lstStyle/>
        <a:p>
          <a:endParaRPr lang="en-US"/>
        </a:p>
      </dgm:t>
    </dgm:pt>
    <dgm:pt modelId="{4442C34D-5FA8-45AA-AF56-4B6CA3489C0F}" type="sibTrans" cxnId="{CBAC4802-9B34-4A4F-8FAA-146D47E9E2A1}">
      <dgm:prSet/>
      <dgm:spPr/>
      <dgm:t>
        <a:bodyPr/>
        <a:lstStyle/>
        <a:p>
          <a:endParaRPr lang="en-US"/>
        </a:p>
      </dgm:t>
    </dgm:pt>
    <dgm:pt modelId="{D5EE5C87-3E26-452F-9567-3BEF9F6D5725}" type="pres">
      <dgm:prSet presAssocID="{F9768185-6BD9-48E0-997A-114F7E18DDB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D03F52-BD29-4568-880E-60F64CDFB74E}" type="pres">
      <dgm:prSet presAssocID="{FF479092-5947-4E43-BD67-814E00264C85}" presName="compNode" presStyleCnt="0"/>
      <dgm:spPr/>
    </dgm:pt>
    <dgm:pt modelId="{232D1680-D881-4B3C-AE62-ED3B29EE3494}" type="pres">
      <dgm:prSet presAssocID="{FF479092-5947-4E43-BD67-814E00264C85}" presName="aNode" presStyleLbl="bgShp" presStyleIdx="0" presStyleCnt="3"/>
      <dgm:spPr/>
      <dgm:t>
        <a:bodyPr/>
        <a:lstStyle/>
        <a:p>
          <a:endParaRPr lang="en-US"/>
        </a:p>
      </dgm:t>
    </dgm:pt>
    <dgm:pt modelId="{883D60CE-49EF-432E-AE01-BDAF61EDFDD5}" type="pres">
      <dgm:prSet presAssocID="{FF479092-5947-4E43-BD67-814E00264C85}" presName="textNode" presStyleLbl="bgShp" presStyleIdx="0" presStyleCnt="3"/>
      <dgm:spPr/>
      <dgm:t>
        <a:bodyPr/>
        <a:lstStyle/>
        <a:p>
          <a:endParaRPr lang="en-US"/>
        </a:p>
      </dgm:t>
    </dgm:pt>
    <dgm:pt modelId="{7EAF7E7F-0771-4C4D-BD2B-0061EB7EECF6}" type="pres">
      <dgm:prSet presAssocID="{FF479092-5947-4E43-BD67-814E00264C85}" presName="compChildNode" presStyleCnt="0"/>
      <dgm:spPr/>
    </dgm:pt>
    <dgm:pt modelId="{4052A284-6988-469B-B95A-6964928D04B5}" type="pres">
      <dgm:prSet presAssocID="{FF479092-5947-4E43-BD67-814E00264C85}" presName="theInnerList" presStyleCnt="0"/>
      <dgm:spPr/>
    </dgm:pt>
    <dgm:pt modelId="{559CDB81-792B-47AB-A580-6BF6A612723A}" type="pres">
      <dgm:prSet presAssocID="{1B1FB3DF-584C-48AB-8A92-F947119C4E4F}" presName="childNode" presStyleLbl="node1" presStyleIdx="0" presStyleCnt="10" custScaleY="14555" custLinFactNeighborX="453" custLinFactNeighborY="-39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E67FB-EC3B-41D8-9649-EBAB0342D336}" type="pres">
      <dgm:prSet presAssocID="{FF479092-5947-4E43-BD67-814E00264C85}" presName="aSpace" presStyleCnt="0"/>
      <dgm:spPr/>
    </dgm:pt>
    <dgm:pt modelId="{EE51003C-F4C6-4C1C-B3F8-6BCE35651133}" type="pres">
      <dgm:prSet presAssocID="{3C73B88C-BD2D-4CDA-848A-2B27DB6A15CF}" presName="compNode" presStyleCnt="0"/>
      <dgm:spPr/>
    </dgm:pt>
    <dgm:pt modelId="{58FDBE6E-84A0-4BB1-9691-A9D70908B975}" type="pres">
      <dgm:prSet presAssocID="{3C73B88C-BD2D-4CDA-848A-2B27DB6A15CF}" presName="aNode" presStyleLbl="bgShp" presStyleIdx="1" presStyleCnt="3" custLinFactNeighborX="1479" custLinFactNeighborY="2148"/>
      <dgm:spPr/>
      <dgm:t>
        <a:bodyPr/>
        <a:lstStyle/>
        <a:p>
          <a:endParaRPr lang="en-US"/>
        </a:p>
      </dgm:t>
    </dgm:pt>
    <dgm:pt modelId="{6D49B3C8-2CCE-4161-8E63-0F6F4C01AF9D}" type="pres">
      <dgm:prSet presAssocID="{3C73B88C-BD2D-4CDA-848A-2B27DB6A15CF}" presName="textNode" presStyleLbl="bgShp" presStyleIdx="1" presStyleCnt="3"/>
      <dgm:spPr/>
      <dgm:t>
        <a:bodyPr/>
        <a:lstStyle/>
        <a:p>
          <a:endParaRPr lang="en-US"/>
        </a:p>
      </dgm:t>
    </dgm:pt>
    <dgm:pt modelId="{AF145A93-8618-4298-840D-3CC6AD357176}" type="pres">
      <dgm:prSet presAssocID="{3C73B88C-BD2D-4CDA-848A-2B27DB6A15CF}" presName="compChildNode" presStyleCnt="0"/>
      <dgm:spPr/>
    </dgm:pt>
    <dgm:pt modelId="{81DA4A92-61B3-4BEC-94AC-EA61EB95249E}" type="pres">
      <dgm:prSet presAssocID="{3C73B88C-BD2D-4CDA-848A-2B27DB6A15CF}" presName="theInnerList" presStyleCnt="0"/>
      <dgm:spPr/>
    </dgm:pt>
    <dgm:pt modelId="{A3A33886-896A-48B4-937D-5FAFA6D4B7F0}" type="pres">
      <dgm:prSet presAssocID="{AF02E970-88E5-445F-965B-5DA68E3EFE18}" presName="childNode" presStyleLbl="node1" presStyleIdx="1" presStyleCnt="10" custScaleY="79806" custLinFactY="2983" custLinFactNeighborX="184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ABA44-6126-4455-937A-3A7D4A9157B6}" type="pres">
      <dgm:prSet presAssocID="{AF02E970-88E5-445F-965B-5DA68E3EFE18}" presName="aSpace2" presStyleCnt="0"/>
      <dgm:spPr/>
    </dgm:pt>
    <dgm:pt modelId="{95215E22-EAB6-4119-ADE2-85BBF79AC335}" type="pres">
      <dgm:prSet presAssocID="{E7D1070D-C2D3-40BC-A729-AC1882D754FD}" presName="childNode" presStyleLbl="node1" presStyleIdx="2" presStyleCnt="10" custScaleY="79806" custLinFactY="2983" custLinFactNeighborX="184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3F9A4-F7C3-4D07-A6F8-D6FC7F9E089A}" type="pres">
      <dgm:prSet presAssocID="{E7D1070D-C2D3-40BC-A729-AC1882D754FD}" presName="aSpace2" presStyleCnt="0"/>
      <dgm:spPr/>
    </dgm:pt>
    <dgm:pt modelId="{AC0BF38F-82EB-4214-889A-84E584D50600}" type="pres">
      <dgm:prSet presAssocID="{F9686FD9-8915-45A7-AD94-D957DB2BC593}" presName="childNode" presStyleLbl="node1" presStyleIdx="3" presStyleCnt="10" custScaleY="79806" custLinFactY="2983" custLinFactNeighborX="184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F3AFB-7D82-415E-B004-11F7053F1A18}" type="pres">
      <dgm:prSet presAssocID="{F9686FD9-8915-45A7-AD94-D957DB2BC593}" presName="aSpace2" presStyleCnt="0"/>
      <dgm:spPr/>
    </dgm:pt>
    <dgm:pt modelId="{020EA28D-8BD9-4E68-B3B5-03442094C6A8}" type="pres">
      <dgm:prSet presAssocID="{20B5CA26-9F60-4FDE-BBAE-434FE7361E0C}" presName="childNode" presStyleLbl="node1" presStyleIdx="4" presStyleCnt="10" custScaleY="79806" custLinFactY="2983" custLinFactNeighborX="184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1FD99-31FD-41BE-9090-1FF6E793C328}" type="pres">
      <dgm:prSet presAssocID="{20B5CA26-9F60-4FDE-BBAE-434FE7361E0C}" presName="aSpace2" presStyleCnt="0"/>
      <dgm:spPr/>
    </dgm:pt>
    <dgm:pt modelId="{ED9AE824-9EAE-42D9-AC75-6213630EC1B0}" type="pres">
      <dgm:prSet presAssocID="{3AD3B9E1-F7F4-4559-862F-AD5085E4C232}" presName="childNode" presStyleLbl="node1" presStyleIdx="5" presStyleCnt="10" custScaleY="79806" custLinFactY="2983" custLinFactNeighborX="184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B665E-03B0-4E69-811E-2007F24A1221}" type="pres">
      <dgm:prSet presAssocID="{3AD3B9E1-F7F4-4559-862F-AD5085E4C232}" presName="aSpace2" presStyleCnt="0"/>
      <dgm:spPr/>
    </dgm:pt>
    <dgm:pt modelId="{4DD88434-B840-4F65-AFDF-20333B95C722}" type="pres">
      <dgm:prSet presAssocID="{29E4025C-7973-4D61-BB5A-72183D6C3DA3}" presName="childNode" presStyleLbl="node1" presStyleIdx="6" presStyleCnt="10" custScaleY="79806" custLinFactY="2983" custLinFactNeighborX="184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7A265-A950-4419-8A84-077C5703DE56}" type="pres">
      <dgm:prSet presAssocID="{3C73B88C-BD2D-4CDA-848A-2B27DB6A15CF}" presName="aSpace" presStyleCnt="0"/>
      <dgm:spPr/>
    </dgm:pt>
    <dgm:pt modelId="{246D9D30-D352-45DF-AFB9-795BEE52A9A0}" type="pres">
      <dgm:prSet presAssocID="{47ACA7FA-2BDF-41DA-811E-18BE26FCF5CE}" presName="compNode" presStyleCnt="0"/>
      <dgm:spPr/>
    </dgm:pt>
    <dgm:pt modelId="{5CC974C2-FFE2-418E-BF02-54E283ACAE36}" type="pres">
      <dgm:prSet presAssocID="{47ACA7FA-2BDF-41DA-811E-18BE26FCF5CE}" presName="aNode" presStyleLbl="bgShp" presStyleIdx="2" presStyleCnt="3"/>
      <dgm:spPr/>
      <dgm:t>
        <a:bodyPr/>
        <a:lstStyle/>
        <a:p>
          <a:endParaRPr lang="en-US"/>
        </a:p>
      </dgm:t>
    </dgm:pt>
    <dgm:pt modelId="{01DCE625-4C03-4748-B59B-9FA79DBE0F2A}" type="pres">
      <dgm:prSet presAssocID="{47ACA7FA-2BDF-41DA-811E-18BE26FCF5CE}" presName="textNode" presStyleLbl="bgShp" presStyleIdx="2" presStyleCnt="3"/>
      <dgm:spPr/>
      <dgm:t>
        <a:bodyPr/>
        <a:lstStyle/>
        <a:p>
          <a:endParaRPr lang="en-US"/>
        </a:p>
      </dgm:t>
    </dgm:pt>
    <dgm:pt modelId="{49EAF45C-7544-44D0-84DC-0CDFDF53566B}" type="pres">
      <dgm:prSet presAssocID="{47ACA7FA-2BDF-41DA-811E-18BE26FCF5CE}" presName="compChildNode" presStyleCnt="0"/>
      <dgm:spPr/>
    </dgm:pt>
    <dgm:pt modelId="{D0F25D6C-8184-4038-9106-3A932DA1DE01}" type="pres">
      <dgm:prSet presAssocID="{47ACA7FA-2BDF-41DA-811E-18BE26FCF5CE}" presName="theInnerList" presStyleCnt="0"/>
      <dgm:spPr/>
    </dgm:pt>
    <dgm:pt modelId="{8A13E545-32E3-4F86-B2CF-BB614F2D88F0}" type="pres">
      <dgm:prSet presAssocID="{F903964A-2E55-4A39-B9FA-5B4970FD188E}" presName="childNode" presStyleLbl="node1" presStyleIdx="7" presStyleCnt="10" custScaleY="14443" custLinFactNeighborX="35" custLinFactNeighborY="45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AF143-F69A-4C01-A3A6-21C06C944A4E}" type="pres">
      <dgm:prSet presAssocID="{F903964A-2E55-4A39-B9FA-5B4970FD188E}" presName="aSpace2" presStyleCnt="0"/>
      <dgm:spPr/>
    </dgm:pt>
    <dgm:pt modelId="{2F24AE01-C3A7-4F75-8771-AD6DFE48F52F}" type="pres">
      <dgm:prSet presAssocID="{76D8A7DE-5FAF-4FAB-8094-F2B9FD712299}" presName="childNode" presStyleLbl="node1" presStyleIdx="8" presStyleCnt="10" custScaleY="14443" custLinFactNeighborX="35" custLinFactNeighborY="-36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BE554-54FD-4FB1-92AE-49A84F10E692}" type="pres">
      <dgm:prSet presAssocID="{76D8A7DE-5FAF-4FAB-8094-F2B9FD712299}" presName="aSpace2" presStyleCnt="0"/>
      <dgm:spPr/>
    </dgm:pt>
    <dgm:pt modelId="{D26AF83E-4A28-4AF6-9FB3-ED494F9C4364}" type="pres">
      <dgm:prSet presAssocID="{499B40A5-674E-444E-A761-CB6F85AA4BD3}" presName="childNode" presStyleLbl="node1" presStyleIdx="9" presStyleCnt="10" custScaleY="14296" custLinFactY="-54734" custLinFactNeighborX="3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A3DA3E-F092-4886-9748-F17219C99C84}" type="presOf" srcId="{1B1FB3DF-584C-48AB-8A92-F947119C4E4F}" destId="{559CDB81-792B-47AB-A580-6BF6A612723A}" srcOrd="0" destOrd="0" presId="urn:microsoft.com/office/officeart/2005/8/layout/lProcess2"/>
    <dgm:cxn modelId="{EEA9D1D0-958B-4980-946A-DEC41BB0B39F}" type="presOf" srcId="{29E4025C-7973-4D61-BB5A-72183D6C3DA3}" destId="{4DD88434-B840-4F65-AFDF-20333B95C722}" srcOrd="0" destOrd="0" presId="urn:microsoft.com/office/officeart/2005/8/layout/lProcess2"/>
    <dgm:cxn modelId="{5A194840-37F3-4BDA-A676-25A08E07B21C}" type="presOf" srcId="{F9686FD9-8915-45A7-AD94-D957DB2BC593}" destId="{AC0BF38F-82EB-4214-889A-84E584D50600}" srcOrd="0" destOrd="0" presId="urn:microsoft.com/office/officeart/2005/8/layout/lProcess2"/>
    <dgm:cxn modelId="{1E7CE3D8-AABA-42B6-B8E4-6B350A359969}" type="presOf" srcId="{F9768185-6BD9-48E0-997A-114F7E18DDBD}" destId="{D5EE5C87-3E26-452F-9567-3BEF9F6D5725}" srcOrd="0" destOrd="0" presId="urn:microsoft.com/office/officeart/2005/8/layout/lProcess2"/>
    <dgm:cxn modelId="{3919BCC6-257C-429E-824E-C2BA82EEC5ED}" srcId="{3C73B88C-BD2D-4CDA-848A-2B27DB6A15CF}" destId="{E7D1070D-C2D3-40BC-A729-AC1882D754FD}" srcOrd="1" destOrd="0" parTransId="{F513EDA8-7FA5-4CC8-8A0F-F90FEB0D28D4}" sibTransId="{40FED9DB-9168-4308-813F-88D94A01612C}"/>
    <dgm:cxn modelId="{43B561A0-B279-4947-B077-2218D6D9F15C}" srcId="{47ACA7FA-2BDF-41DA-811E-18BE26FCF5CE}" destId="{F903964A-2E55-4A39-B9FA-5B4970FD188E}" srcOrd="0" destOrd="0" parTransId="{12EC60BF-B165-4128-8230-9E00DBBA16C9}" sibTransId="{2FE34BC4-AA5D-45A9-9CE4-27DB63C667EC}"/>
    <dgm:cxn modelId="{464B1FA1-36FA-485A-A63F-FAE24481660B}" type="presOf" srcId="{F903964A-2E55-4A39-B9FA-5B4970FD188E}" destId="{8A13E545-32E3-4F86-B2CF-BB614F2D88F0}" srcOrd="0" destOrd="0" presId="urn:microsoft.com/office/officeart/2005/8/layout/lProcess2"/>
    <dgm:cxn modelId="{E915FD8B-5806-4042-A927-C7F17B59F49C}" type="presOf" srcId="{47ACA7FA-2BDF-41DA-811E-18BE26FCF5CE}" destId="{5CC974C2-FFE2-418E-BF02-54E283ACAE36}" srcOrd="0" destOrd="0" presId="urn:microsoft.com/office/officeart/2005/8/layout/lProcess2"/>
    <dgm:cxn modelId="{ABC40490-D268-4742-A7C0-7DE35173738A}" type="presOf" srcId="{76D8A7DE-5FAF-4FAB-8094-F2B9FD712299}" destId="{2F24AE01-C3A7-4F75-8771-AD6DFE48F52F}" srcOrd="0" destOrd="0" presId="urn:microsoft.com/office/officeart/2005/8/layout/lProcess2"/>
    <dgm:cxn modelId="{1B78CCC6-AA39-4F85-917A-865713562B31}" srcId="{F9768185-6BD9-48E0-997A-114F7E18DDBD}" destId="{3C73B88C-BD2D-4CDA-848A-2B27DB6A15CF}" srcOrd="1" destOrd="0" parTransId="{46C563F7-BCF9-4A42-B8D9-1921D19B3567}" sibTransId="{5D192CF9-27E7-4F92-AB95-DB92D24BDC9C}"/>
    <dgm:cxn modelId="{1A5E7257-E36D-434F-A0F9-C8A1FFC6A730}" srcId="{3C73B88C-BD2D-4CDA-848A-2B27DB6A15CF}" destId="{29E4025C-7973-4D61-BB5A-72183D6C3DA3}" srcOrd="5" destOrd="0" parTransId="{7FF1BC61-261A-4159-A3F3-52F96F663F06}" sibTransId="{EFE1609C-3716-440B-B448-0C0F52E15E67}"/>
    <dgm:cxn modelId="{BA477D83-A204-4538-AEE1-E508C8C5A909}" srcId="{3C73B88C-BD2D-4CDA-848A-2B27DB6A15CF}" destId="{3AD3B9E1-F7F4-4559-862F-AD5085E4C232}" srcOrd="4" destOrd="0" parTransId="{57A4D463-4AF0-46C0-AD1F-303A30E8BB18}" sibTransId="{0F5979CC-9031-4EA0-9434-EB490DCE9367}"/>
    <dgm:cxn modelId="{B028C888-1149-422C-8755-943E392CE9B1}" type="presOf" srcId="{47ACA7FA-2BDF-41DA-811E-18BE26FCF5CE}" destId="{01DCE625-4C03-4748-B59B-9FA79DBE0F2A}" srcOrd="1" destOrd="0" presId="urn:microsoft.com/office/officeart/2005/8/layout/lProcess2"/>
    <dgm:cxn modelId="{CEDDC766-3B81-4572-825D-19863C0D5A5F}" srcId="{3C73B88C-BD2D-4CDA-848A-2B27DB6A15CF}" destId="{20B5CA26-9F60-4FDE-BBAE-434FE7361E0C}" srcOrd="3" destOrd="0" parTransId="{1D06579C-89FF-420C-B938-7AFFF43DCE7E}" sibTransId="{DCB511D1-0C6C-4019-AFC1-68CA58B98E88}"/>
    <dgm:cxn modelId="{2457E083-7211-41D5-9418-67DF3CD1AA71}" srcId="{3C73B88C-BD2D-4CDA-848A-2B27DB6A15CF}" destId="{AF02E970-88E5-445F-965B-5DA68E3EFE18}" srcOrd="0" destOrd="0" parTransId="{F8744313-FF4C-4A7E-A4E8-C4BFB11F0E93}" sibTransId="{4078A8E0-1516-4B4F-B43C-957B1E6D75B2}"/>
    <dgm:cxn modelId="{C0E4E375-EB9F-4D6C-89A0-DB798D22513B}" srcId="{F9768185-6BD9-48E0-997A-114F7E18DDBD}" destId="{47ACA7FA-2BDF-41DA-811E-18BE26FCF5CE}" srcOrd="2" destOrd="0" parTransId="{841B8A94-F602-462B-9051-B53E5FE6711C}" sibTransId="{CAB66A16-1DB4-44C4-9DBC-655ADC7F687C}"/>
    <dgm:cxn modelId="{3048C169-F7F7-4047-BDCF-5582690A12F1}" type="presOf" srcId="{3C73B88C-BD2D-4CDA-848A-2B27DB6A15CF}" destId="{58FDBE6E-84A0-4BB1-9691-A9D70908B975}" srcOrd="0" destOrd="0" presId="urn:microsoft.com/office/officeart/2005/8/layout/lProcess2"/>
    <dgm:cxn modelId="{F0BA784A-607E-46D7-A585-8828707D9ED5}" type="presOf" srcId="{20B5CA26-9F60-4FDE-BBAE-434FE7361E0C}" destId="{020EA28D-8BD9-4E68-B3B5-03442094C6A8}" srcOrd="0" destOrd="0" presId="urn:microsoft.com/office/officeart/2005/8/layout/lProcess2"/>
    <dgm:cxn modelId="{A63B8976-16C9-4DF9-9D2E-8BF8679B2C7F}" srcId="{F9768185-6BD9-48E0-997A-114F7E18DDBD}" destId="{FF479092-5947-4E43-BD67-814E00264C85}" srcOrd="0" destOrd="0" parTransId="{6876CDB5-7491-4784-B6DA-0FB1BCFA3F3B}" sibTransId="{4C156405-7686-4F65-80BE-AB4D451945A3}"/>
    <dgm:cxn modelId="{CBAC4802-9B34-4A4F-8FAA-146D47E9E2A1}" srcId="{47ACA7FA-2BDF-41DA-811E-18BE26FCF5CE}" destId="{499B40A5-674E-444E-A761-CB6F85AA4BD3}" srcOrd="2" destOrd="0" parTransId="{9BE3A7A8-4202-4398-862F-439EA080EB99}" sibTransId="{4442C34D-5FA8-45AA-AF56-4B6CA3489C0F}"/>
    <dgm:cxn modelId="{59BD6BA0-E0D9-445C-895D-5EE1AE6E3E3C}" type="presOf" srcId="{499B40A5-674E-444E-A761-CB6F85AA4BD3}" destId="{D26AF83E-4A28-4AF6-9FB3-ED494F9C4364}" srcOrd="0" destOrd="0" presId="urn:microsoft.com/office/officeart/2005/8/layout/lProcess2"/>
    <dgm:cxn modelId="{2E1398A7-994A-440B-8C38-961646D88D40}" srcId="{FF479092-5947-4E43-BD67-814E00264C85}" destId="{1B1FB3DF-584C-48AB-8A92-F947119C4E4F}" srcOrd="0" destOrd="0" parTransId="{02FA0925-8F0F-4B14-A51C-ADDC5FEFCC56}" sibTransId="{028298A1-79E0-45B6-A6F3-9456FBBEA09B}"/>
    <dgm:cxn modelId="{301B7FFA-1EC0-435F-A06D-944996E0CC79}" type="presOf" srcId="{E7D1070D-C2D3-40BC-A729-AC1882D754FD}" destId="{95215E22-EAB6-4119-ADE2-85BBF79AC335}" srcOrd="0" destOrd="0" presId="urn:microsoft.com/office/officeart/2005/8/layout/lProcess2"/>
    <dgm:cxn modelId="{BC1C74C6-DCD2-4282-9375-3E1A49182CCC}" srcId="{3C73B88C-BD2D-4CDA-848A-2B27DB6A15CF}" destId="{F9686FD9-8915-45A7-AD94-D957DB2BC593}" srcOrd="2" destOrd="0" parTransId="{66D72572-6BEE-4887-A715-46F5557746CD}" sibTransId="{C09515FC-2C11-4DFB-855C-521DB5B59AB1}"/>
    <dgm:cxn modelId="{455D6DB2-D43A-4D1A-85D3-67683770B57C}" type="presOf" srcId="{3C73B88C-BD2D-4CDA-848A-2B27DB6A15CF}" destId="{6D49B3C8-2CCE-4161-8E63-0F6F4C01AF9D}" srcOrd="1" destOrd="0" presId="urn:microsoft.com/office/officeart/2005/8/layout/lProcess2"/>
    <dgm:cxn modelId="{736CBEE8-1B50-4863-97EF-0BFC1D9ADFA5}" srcId="{47ACA7FA-2BDF-41DA-811E-18BE26FCF5CE}" destId="{76D8A7DE-5FAF-4FAB-8094-F2B9FD712299}" srcOrd="1" destOrd="0" parTransId="{A2F33756-A65B-4B92-A9CA-C6DB601F088C}" sibTransId="{9F03771A-5287-4F0B-A05D-0D68A0BB7E26}"/>
    <dgm:cxn modelId="{AC3B683E-F18A-4D8F-AE29-6DDC6E2E6243}" type="presOf" srcId="{3AD3B9E1-F7F4-4559-862F-AD5085E4C232}" destId="{ED9AE824-9EAE-42D9-AC75-6213630EC1B0}" srcOrd="0" destOrd="0" presId="urn:microsoft.com/office/officeart/2005/8/layout/lProcess2"/>
    <dgm:cxn modelId="{6FB48A96-D5FA-4312-B57A-29C97AAEB186}" type="presOf" srcId="{AF02E970-88E5-445F-965B-5DA68E3EFE18}" destId="{A3A33886-896A-48B4-937D-5FAFA6D4B7F0}" srcOrd="0" destOrd="0" presId="urn:microsoft.com/office/officeart/2005/8/layout/lProcess2"/>
    <dgm:cxn modelId="{36E8358B-C57E-4048-89D1-7CD1B8AD0C87}" type="presOf" srcId="{FF479092-5947-4E43-BD67-814E00264C85}" destId="{232D1680-D881-4B3C-AE62-ED3B29EE3494}" srcOrd="0" destOrd="0" presId="urn:microsoft.com/office/officeart/2005/8/layout/lProcess2"/>
    <dgm:cxn modelId="{00AA46F2-89AE-4182-A588-2359D15122B0}" type="presOf" srcId="{FF479092-5947-4E43-BD67-814E00264C85}" destId="{883D60CE-49EF-432E-AE01-BDAF61EDFDD5}" srcOrd="1" destOrd="0" presId="urn:microsoft.com/office/officeart/2005/8/layout/lProcess2"/>
    <dgm:cxn modelId="{75393C1C-872E-41FA-9C5B-7939CB0BB9C1}" type="presParOf" srcId="{D5EE5C87-3E26-452F-9567-3BEF9F6D5725}" destId="{31D03F52-BD29-4568-880E-60F64CDFB74E}" srcOrd="0" destOrd="0" presId="urn:microsoft.com/office/officeart/2005/8/layout/lProcess2"/>
    <dgm:cxn modelId="{C9C76826-68EB-4430-80F1-279F0E499281}" type="presParOf" srcId="{31D03F52-BD29-4568-880E-60F64CDFB74E}" destId="{232D1680-D881-4B3C-AE62-ED3B29EE3494}" srcOrd="0" destOrd="0" presId="urn:microsoft.com/office/officeart/2005/8/layout/lProcess2"/>
    <dgm:cxn modelId="{63466E37-EE60-4E64-BFC8-508560EDFDE9}" type="presParOf" srcId="{31D03F52-BD29-4568-880E-60F64CDFB74E}" destId="{883D60CE-49EF-432E-AE01-BDAF61EDFDD5}" srcOrd="1" destOrd="0" presId="urn:microsoft.com/office/officeart/2005/8/layout/lProcess2"/>
    <dgm:cxn modelId="{F87618DA-8EC6-4AB9-867D-6BC2928FB2C7}" type="presParOf" srcId="{31D03F52-BD29-4568-880E-60F64CDFB74E}" destId="{7EAF7E7F-0771-4C4D-BD2B-0061EB7EECF6}" srcOrd="2" destOrd="0" presId="urn:microsoft.com/office/officeart/2005/8/layout/lProcess2"/>
    <dgm:cxn modelId="{185E33A1-242F-4FC0-83C8-B16E214F8FD2}" type="presParOf" srcId="{7EAF7E7F-0771-4C4D-BD2B-0061EB7EECF6}" destId="{4052A284-6988-469B-B95A-6964928D04B5}" srcOrd="0" destOrd="0" presId="urn:microsoft.com/office/officeart/2005/8/layout/lProcess2"/>
    <dgm:cxn modelId="{3B04E28D-1417-4C55-8DB0-76D4E8192052}" type="presParOf" srcId="{4052A284-6988-469B-B95A-6964928D04B5}" destId="{559CDB81-792B-47AB-A580-6BF6A612723A}" srcOrd="0" destOrd="0" presId="urn:microsoft.com/office/officeart/2005/8/layout/lProcess2"/>
    <dgm:cxn modelId="{3EC94CC5-F702-4900-8101-0E60C3E6BB0F}" type="presParOf" srcId="{D5EE5C87-3E26-452F-9567-3BEF9F6D5725}" destId="{F4CE67FB-EC3B-41D8-9649-EBAB0342D336}" srcOrd="1" destOrd="0" presId="urn:microsoft.com/office/officeart/2005/8/layout/lProcess2"/>
    <dgm:cxn modelId="{F7A5D3E1-105D-4FA9-B220-FCAA81F4D016}" type="presParOf" srcId="{D5EE5C87-3E26-452F-9567-3BEF9F6D5725}" destId="{EE51003C-F4C6-4C1C-B3F8-6BCE35651133}" srcOrd="2" destOrd="0" presId="urn:microsoft.com/office/officeart/2005/8/layout/lProcess2"/>
    <dgm:cxn modelId="{549C7A68-94EC-4ECB-A0E8-B007B640A8AF}" type="presParOf" srcId="{EE51003C-F4C6-4C1C-B3F8-6BCE35651133}" destId="{58FDBE6E-84A0-4BB1-9691-A9D70908B975}" srcOrd="0" destOrd="0" presId="urn:microsoft.com/office/officeart/2005/8/layout/lProcess2"/>
    <dgm:cxn modelId="{447267D4-DE4A-481B-8A9C-C346ECF151A9}" type="presParOf" srcId="{EE51003C-F4C6-4C1C-B3F8-6BCE35651133}" destId="{6D49B3C8-2CCE-4161-8E63-0F6F4C01AF9D}" srcOrd="1" destOrd="0" presId="urn:microsoft.com/office/officeart/2005/8/layout/lProcess2"/>
    <dgm:cxn modelId="{3924FCE6-DAFC-4666-89A6-9E3CCE2FDB36}" type="presParOf" srcId="{EE51003C-F4C6-4C1C-B3F8-6BCE35651133}" destId="{AF145A93-8618-4298-840D-3CC6AD357176}" srcOrd="2" destOrd="0" presId="urn:microsoft.com/office/officeart/2005/8/layout/lProcess2"/>
    <dgm:cxn modelId="{0F409EFC-FEF0-45AB-81A1-87C880E6C4FE}" type="presParOf" srcId="{AF145A93-8618-4298-840D-3CC6AD357176}" destId="{81DA4A92-61B3-4BEC-94AC-EA61EB95249E}" srcOrd="0" destOrd="0" presId="urn:microsoft.com/office/officeart/2005/8/layout/lProcess2"/>
    <dgm:cxn modelId="{5B5E830B-7D12-4C8D-B8B7-36E6141D0C59}" type="presParOf" srcId="{81DA4A92-61B3-4BEC-94AC-EA61EB95249E}" destId="{A3A33886-896A-48B4-937D-5FAFA6D4B7F0}" srcOrd="0" destOrd="0" presId="urn:microsoft.com/office/officeart/2005/8/layout/lProcess2"/>
    <dgm:cxn modelId="{E345DAAB-0519-4243-9FB2-93ED2072C044}" type="presParOf" srcId="{81DA4A92-61B3-4BEC-94AC-EA61EB95249E}" destId="{789ABA44-6126-4455-937A-3A7D4A9157B6}" srcOrd="1" destOrd="0" presId="urn:microsoft.com/office/officeart/2005/8/layout/lProcess2"/>
    <dgm:cxn modelId="{461A4A76-CE55-4155-BB7E-919ABAC7B55B}" type="presParOf" srcId="{81DA4A92-61B3-4BEC-94AC-EA61EB95249E}" destId="{95215E22-EAB6-4119-ADE2-85BBF79AC335}" srcOrd="2" destOrd="0" presId="urn:microsoft.com/office/officeart/2005/8/layout/lProcess2"/>
    <dgm:cxn modelId="{7D16A34D-BA85-497C-978C-55B758478E95}" type="presParOf" srcId="{81DA4A92-61B3-4BEC-94AC-EA61EB95249E}" destId="{4933F9A4-F7C3-4D07-A6F8-D6FC7F9E089A}" srcOrd="3" destOrd="0" presId="urn:microsoft.com/office/officeart/2005/8/layout/lProcess2"/>
    <dgm:cxn modelId="{D856E78F-5A43-4F46-B293-879901A38652}" type="presParOf" srcId="{81DA4A92-61B3-4BEC-94AC-EA61EB95249E}" destId="{AC0BF38F-82EB-4214-889A-84E584D50600}" srcOrd="4" destOrd="0" presId="urn:microsoft.com/office/officeart/2005/8/layout/lProcess2"/>
    <dgm:cxn modelId="{FA96DE5A-2449-47B7-91C3-2A17ECCF4181}" type="presParOf" srcId="{81DA4A92-61B3-4BEC-94AC-EA61EB95249E}" destId="{53DF3AFB-7D82-415E-B004-11F7053F1A18}" srcOrd="5" destOrd="0" presId="urn:microsoft.com/office/officeart/2005/8/layout/lProcess2"/>
    <dgm:cxn modelId="{220D3D21-E231-4D62-886B-6A0FDE3DC0B3}" type="presParOf" srcId="{81DA4A92-61B3-4BEC-94AC-EA61EB95249E}" destId="{020EA28D-8BD9-4E68-B3B5-03442094C6A8}" srcOrd="6" destOrd="0" presId="urn:microsoft.com/office/officeart/2005/8/layout/lProcess2"/>
    <dgm:cxn modelId="{DB91803C-200B-480D-8D7C-4AE2A86930C4}" type="presParOf" srcId="{81DA4A92-61B3-4BEC-94AC-EA61EB95249E}" destId="{6591FD99-31FD-41BE-9090-1FF6E793C328}" srcOrd="7" destOrd="0" presId="urn:microsoft.com/office/officeart/2005/8/layout/lProcess2"/>
    <dgm:cxn modelId="{5E6A0B97-0417-4053-AE15-A272E3EE0860}" type="presParOf" srcId="{81DA4A92-61B3-4BEC-94AC-EA61EB95249E}" destId="{ED9AE824-9EAE-42D9-AC75-6213630EC1B0}" srcOrd="8" destOrd="0" presId="urn:microsoft.com/office/officeart/2005/8/layout/lProcess2"/>
    <dgm:cxn modelId="{8A7F6BEF-D86D-4560-A935-F00C95B96C60}" type="presParOf" srcId="{81DA4A92-61B3-4BEC-94AC-EA61EB95249E}" destId="{FB4B665E-03B0-4E69-811E-2007F24A1221}" srcOrd="9" destOrd="0" presId="urn:microsoft.com/office/officeart/2005/8/layout/lProcess2"/>
    <dgm:cxn modelId="{DAB3D2C5-8A1C-4DF8-8113-AC4FC5A05668}" type="presParOf" srcId="{81DA4A92-61B3-4BEC-94AC-EA61EB95249E}" destId="{4DD88434-B840-4F65-AFDF-20333B95C722}" srcOrd="10" destOrd="0" presId="urn:microsoft.com/office/officeart/2005/8/layout/lProcess2"/>
    <dgm:cxn modelId="{26B0989A-308E-459F-AB56-EDB3E62FD087}" type="presParOf" srcId="{D5EE5C87-3E26-452F-9567-3BEF9F6D5725}" destId="{29D7A265-A950-4419-8A84-077C5703DE56}" srcOrd="3" destOrd="0" presId="urn:microsoft.com/office/officeart/2005/8/layout/lProcess2"/>
    <dgm:cxn modelId="{62CC2B1B-DCD1-456D-9F24-C0E1A628A879}" type="presParOf" srcId="{D5EE5C87-3E26-452F-9567-3BEF9F6D5725}" destId="{246D9D30-D352-45DF-AFB9-795BEE52A9A0}" srcOrd="4" destOrd="0" presId="urn:microsoft.com/office/officeart/2005/8/layout/lProcess2"/>
    <dgm:cxn modelId="{E76B4FE4-DB34-48B7-B1B8-04F06E5AB910}" type="presParOf" srcId="{246D9D30-D352-45DF-AFB9-795BEE52A9A0}" destId="{5CC974C2-FFE2-418E-BF02-54E283ACAE36}" srcOrd="0" destOrd="0" presId="urn:microsoft.com/office/officeart/2005/8/layout/lProcess2"/>
    <dgm:cxn modelId="{18102486-7DF8-4FAE-AD58-305F9469AE56}" type="presParOf" srcId="{246D9D30-D352-45DF-AFB9-795BEE52A9A0}" destId="{01DCE625-4C03-4748-B59B-9FA79DBE0F2A}" srcOrd="1" destOrd="0" presId="urn:microsoft.com/office/officeart/2005/8/layout/lProcess2"/>
    <dgm:cxn modelId="{4E2784E2-8A4A-442C-AEE8-A38CA9355892}" type="presParOf" srcId="{246D9D30-D352-45DF-AFB9-795BEE52A9A0}" destId="{49EAF45C-7544-44D0-84DC-0CDFDF53566B}" srcOrd="2" destOrd="0" presId="urn:microsoft.com/office/officeart/2005/8/layout/lProcess2"/>
    <dgm:cxn modelId="{96818BD1-6D68-4C56-81F2-163C28113E0D}" type="presParOf" srcId="{49EAF45C-7544-44D0-84DC-0CDFDF53566B}" destId="{D0F25D6C-8184-4038-9106-3A932DA1DE01}" srcOrd="0" destOrd="0" presId="urn:microsoft.com/office/officeart/2005/8/layout/lProcess2"/>
    <dgm:cxn modelId="{37D15201-05EA-4E59-AB68-7534A9E03FF5}" type="presParOf" srcId="{D0F25D6C-8184-4038-9106-3A932DA1DE01}" destId="{8A13E545-32E3-4F86-B2CF-BB614F2D88F0}" srcOrd="0" destOrd="0" presId="urn:microsoft.com/office/officeart/2005/8/layout/lProcess2"/>
    <dgm:cxn modelId="{22108B75-56A2-4672-999D-ED224D1F6DD6}" type="presParOf" srcId="{D0F25D6C-8184-4038-9106-3A932DA1DE01}" destId="{76BAF143-F69A-4C01-A3A6-21C06C944A4E}" srcOrd="1" destOrd="0" presId="urn:microsoft.com/office/officeart/2005/8/layout/lProcess2"/>
    <dgm:cxn modelId="{517A127A-4787-49BD-BDE8-997C0D1574AA}" type="presParOf" srcId="{D0F25D6C-8184-4038-9106-3A932DA1DE01}" destId="{2F24AE01-C3A7-4F75-8771-AD6DFE48F52F}" srcOrd="2" destOrd="0" presId="urn:microsoft.com/office/officeart/2005/8/layout/lProcess2"/>
    <dgm:cxn modelId="{501738B8-BAC1-4359-83FB-4C1431885453}" type="presParOf" srcId="{D0F25D6C-8184-4038-9106-3A932DA1DE01}" destId="{7D6BE554-54FD-4FB1-92AE-49A84F10E692}" srcOrd="3" destOrd="0" presId="urn:microsoft.com/office/officeart/2005/8/layout/lProcess2"/>
    <dgm:cxn modelId="{387F6776-6F45-4582-B48E-1783B7FFCFB5}" type="presParOf" srcId="{D0F25D6C-8184-4038-9106-3A932DA1DE01}" destId="{D26AF83E-4A28-4AF6-9FB3-ED494F9C436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A9F5C5-843F-4083-B7A9-9755E563926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D09608FB-98D8-465B-9B4F-6614BD1FD979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tx1"/>
              </a:solidFill>
            </a:rPr>
            <a:t>Flight Schedule Data: </a:t>
          </a:r>
        </a:p>
        <a:p>
          <a:r>
            <a:rPr lang="en-US" sz="1800" dirty="0" smtClean="0"/>
            <a:t>Total monthly number of seats by </a:t>
          </a:r>
          <a:r>
            <a:rPr lang="en-US" sz="1800" b="1" i="1" dirty="0" smtClean="0">
              <a:solidFill>
                <a:schemeClr val="bg2"/>
              </a:solidFill>
            </a:rPr>
            <a:t>airline</a:t>
          </a:r>
          <a:r>
            <a:rPr lang="en-US" sz="1800" dirty="0" smtClean="0"/>
            <a:t>, </a:t>
          </a:r>
          <a:r>
            <a:rPr lang="en-US" sz="1800" b="1" i="1" dirty="0" smtClean="0">
              <a:solidFill>
                <a:schemeClr val="bg2"/>
              </a:solidFill>
            </a:rPr>
            <a:t>next airport</a:t>
          </a:r>
          <a:r>
            <a:rPr lang="en-US" sz="1800" dirty="0" smtClean="0"/>
            <a:t>, </a:t>
          </a:r>
          <a:r>
            <a:rPr lang="en-US" sz="1800" dirty="0" smtClean="0">
              <a:solidFill>
                <a:schemeClr val="bg1">
                  <a:lumMod val="40000"/>
                  <a:lumOff val="60000"/>
                </a:schemeClr>
              </a:solidFill>
            </a:rPr>
            <a:t>day of week, and departure hour</a:t>
          </a:r>
          <a:endParaRPr lang="en-US" sz="1800" dirty="0">
            <a:solidFill>
              <a:schemeClr val="bg1">
                <a:lumMod val="40000"/>
                <a:lumOff val="60000"/>
              </a:schemeClr>
            </a:solidFill>
          </a:endParaRPr>
        </a:p>
      </dgm:t>
    </dgm:pt>
    <dgm:pt modelId="{4795630F-57AF-406C-B27A-0B776AD51F7B}" type="parTrans" cxnId="{0B283028-4369-481D-AAE0-90ECCA8950EE}">
      <dgm:prSet/>
      <dgm:spPr/>
      <dgm:t>
        <a:bodyPr/>
        <a:lstStyle/>
        <a:p>
          <a:endParaRPr lang="en-US"/>
        </a:p>
      </dgm:t>
    </dgm:pt>
    <dgm:pt modelId="{957960F5-0872-4CF2-BEEF-069D8E7DDB2C}" type="sibTrans" cxnId="{0B283028-4369-481D-AAE0-90ECCA8950EE}">
      <dgm:prSet/>
      <dgm:spPr/>
      <dgm:t>
        <a:bodyPr/>
        <a:lstStyle/>
        <a:p>
          <a:endParaRPr lang="en-US"/>
        </a:p>
      </dgm:t>
    </dgm:pt>
    <dgm:pt modelId="{D7DE7BA5-8416-42B8-96D7-3019BA9B5216}">
      <dgm:prSet phldrT="[Text]" custT="1"/>
      <dgm:spPr/>
      <dgm:t>
        <a:bodyPr/>
        <a:lstStyle/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dirty="0" smtClean="0">
              <a:solidFill>
                <a:schemeClr val="tx1"/>
              </a:solidFill>
            </a:rPr>
            <a:t>Monthly number of trips by:</a:t>
          </a:r>
        </a:p>
        <a:p>
          <a:pPr marL="45720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dirty="0" smtClean="0">
              <a:solidFill>
                <a:schemeClr val="tx1"/>
              </a:solidFill>
            </a:rPr>
            <a:t>airline (converted to terminal)</a:t>
          </a:r>
        </a:p>
        <a:p>
          <a:pPr marL="45720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dirty="0" smtClean="0">
              <a:solidFill>
                <a:schemeClr val="tx1"/>
              </a:solidFill>
            </a:rPr>
            <a:t>day of week</a:t>
          </a:r>
        </a:p>
        <a:p>
          <a:pPr marL="45720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dirty="0" smtClean="0">
              <a:solidFill>
                <a:schemeClr val="tx1"/>
              </a:solidFill>
            </a:rPr>
            <a:t>departure time</a:t>
          </a:r>
        </a:p>
        <a:p>
          <a:pPr marL="45720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dirty="0" smtClean="0">
              <a:solidFill>
                <a:schemeClr val="tx1"/>
              </a:solidFill>
            </a:rPr>
            <a:t>long-domestic vs. short-domestic final location</a:t>
          </a:r>
        </a:p>
        <a:p>
          <a:pPr marL="45720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dirty="0" smtClean="0">
              <a:solidFill>
                <a:schemeClr val="tx1"/>
              </a:solidFill>
            </a:rPr>
            <a:t>originating vs. connecting next location</a:t>
          </a:r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dirty="0">
            <a:solidFill>
              <a:schemeClr val="tx1"/>
            </a:solidFill>
          </a:endParaRPr>
        </a:p>
      </dgm:t>
    </dgm:pt>
    <dgm:pt modelId="{97D12ACC-5AC6-47A1-8E29-238180ED1170}" type="parTrans" cxnId="{C6654624-DB0D-42E2-8B63-B017E2DFAB88}">
      <dgm:prSet/>
      <dgm:spPr/>
      <dgm:t>
        <a:bodyPr/>
        <a:lstStyle/>
        <a:p>
          <a:endParaRPr lang="en-US"/>
        </a:p>
      </dgm:t>
    </dgm:pt>
    <dgm:pt modelId="{6881AA13-F9F9-482E-B95D-BC591DB4FE91}" type="sibTrans" cxnId="{C6654624-DB0D-42E2-8B63-B017E2DFAB88}">
      <dgm:prSet/>
      <dgm:spPr/>
      <dgm:t>
        <a:bodyPr/>
        <a:lstStyle/>
        <a:p>
          <a:endParaRPr lang="en-US"/>
        </a:p>
      </dgm:t>
    </dgm:pt>
    <dgm:pt modelId="{560D9AA7-1CF6-4F72-974B-3E8E56007F35}">
      <dgm:prSet custT="1"/>
      <dgm:spPr/>
      <dgm:t>
        <a:bodyPr/>
        <a:lstStyle/>
        <a:p>
          <a:r>
            <a:rPr lang="en-US" sz="2200" b="1" smtClean="0"/>
            <a:t>10% Ticket Sample Data: </a:t>
          </a:r>
        </a:p>
        <a:p>
          <a:r>
            <a:rPr lang="en-US" sz="1800" smtClean="0"/>
            <a:t>Monthly number of trips by </a:t>
          </a:r>
          <a:r>
            <a:rPr lang="en-US" sz="1800" b="1" i="1" smtClean="0">
              <a:solidFill>
                <a:schemeClr val="bg2"/>
              </a:solidFill>
            </a:rPr>
            <a:t>airline</a:t>
          </a:r>
          <a:r>
            <a:rPr lang="en-US" sz="1800" smtClean="0"/>
            <a:t>, </a:t>
          </a:r>
          <a:r>
            <a:rPr lang="en-US" sz="1800" b="1" i="1" smtClean="0">
              <a:solidFill>
                <a:schemeClr val="bg2"/>
              </a:solidFill>
            </a:rPr>
            <a:t>next airport</a:t>
          </a:r>
          <a:r>
            <a:rPr lang="en-US" sz="1800" smtClean="0"/>
            <a:t>, </a:t>
          </a:r>
          <a:r>
            <a:rPr lang="en-US" sz="1800" smtClean="0">
              <a:solidFill>
                <a:schemeClr val="bg1">
                  <a:lumMod val="40000"/>
                  <a:lumOff val="60000"/>
                </a:schemeClr>
              </a:solidFill>
            </a:rPr>
            <a:t>originating vs. connecting, and long-domestic vs. short-domestic final location</a:t>
          </a:r>
          <a:endParaRPr lang="en-US" sz="1800" dirty="0">
            <a:solidFill>
              <a:schemeClr val="bg1">
                <a:lumMod val="40000"/>
                <a:lumOff val="60000"/>
              </a:schemeClr>
            </a:solidFill>
          </a:endParaRPr>
        </a:p>
      </dgm:t>
    </dgm:pt>
    <dgm:pt modelId="{9C003945-EFCA-4DFD-B1F1-4DD2D7789627}" type="parTrans" cxnId="{3DA88DDA-6ECB-4925-80E9-0969249514E6}">
      <dgm:prSet/>
      <dgm:spPr/>
      <dgm:t>
        <a:bodyPr/>
        <a:lstStyle/>
        <a:p>
          <a:endParaRPr lang="en-US"/>
        </a:p>
      </dgm:t>
    </dgm:pt>
    <dgm:pt modelId="{B71285D4-53CA-499B-AFD3-C637698493B0}" type="sibTrans" cxnId="{3DA88DDA-6ECB-4925-80E9-0969249514E6}">
      <dgm:prSet/>
      <dgm:spPr/>
      <dgm:t>
        <a:bodyPr/>
        <a:lstStyle/>
        <a:p>
          <a:endParaRPr lang="en-US"/>
        </a:p>
      </dgm:t>
    </dgm:pt>
    <dgm:pt modelId="{4B360C6E-E037-40FF-99BF-637D371EA5AA}" type="pres">
      <dgm:prSet presAssocID="{AFA9F5C5-843F-4083-B7A9-9755E563926D}" presName="Name0" presStyleCnt="0">
        <dgm:presLayoutVars>
          <dgm:dir/>
          <dgm:resizeHandles val="exact"/>
        </dgm:presLayoutVars>
      </dgm:prSet>
      <dgm:spPr/>
    </dgm:pt>
    <dgm:pt modelId="{FD71AE94-1E36-4FB1-9CA1-9DCEFA7D40E8}" type="pres">
      <dgm:prSet presAssocID="{AFA9F5C5-843F-4083-B7A9-9755E563926D}" presName="vNodes" presStyleCnt="0"/>
      <dgm:spPr/>
    </dgm:pt>
    <dgm:pt modelId="{58319AF9-1AE4-4012-B72C-A20D5F6208A7}" type="pres">
      <dgm:prSet presAssocID="{D09608FB-98D8-465B-9B4F-6614BD1FD979}" presName="node" presStyleLbl="node1" presStyleIdx="0" presStyleCnt="3" custScaleX="244907" custScaleY="1267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87D6117-83B7-424A-A5C3-500465BE2093}" type="pres">
      <dgm:prSet presAssocID="{957960F5-0872-4CF2-BEEF-069D8E7DDB2C}" presName="spacerT" presStyleCnt="0"/>
      <dgm:spPr/>
    </dgm:pt>
    <dgm:pt modelId="{0CB3BC7F-C88F-4797-AE99-CBCB51E831A4}" type="pres">
      <dgm:prSet presAssocID="{957960F5-0872-4CF2-BEEF-069D8E7DDB2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F6258F2-3D48-463E-8E43-BAB7867DA05C}" type="pres">
      <dgm:prSet presAssocID="{957960F5-0872-4CF2-BEEF-069D8E7DDB2C}" presName="spacerB" presStyleCnt="0"/>
      <dgm:spPr/>
    </dgm:pt>
    <dgm:pt modelId="{8936EBBC-1279-4DC2-9019-27961FADD7BB}" type="pres">
      <dgm:prSet presAssocID="{560D9AA7-1CF6-4F72-974B-3E8E56007F35}" presName="node" presStyleLbl="node1" presStyleIdx="1" presStyleCnt="3" custScaleX="244907" custScaleY="1267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71B6101-C3AE-4BAE-B560-B6E8F27FDC6F}" type="pres">
      <dgm:prSet presAssocID="{AFA9F5C5-843F-4083-B7A9-9755E563926D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1AF4F4E8-5A19-4B8D-8731-97DD74CC5B30}" type="pres">
      <dgm:prSet presAssocID="{AFA9F5C5-843F-4083-B7A9-9755E563926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862A8DC-53B0-4949-860D-8EA79B2B9AB8}" type="pres">
      <dgm:prSet presAssocID="{AFA9F5C5-843F-4083-B7A9-9755E563926D}" presName="lastNode" presStyleLbl="node1" presStyleIdx="2" presStyleCnt="3" custScaleX="1250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FC494593-69FF-4C37-A1B2-0933472CBB2D}" type="presOf" srcId="{AFA9F5C5-843F-4083-B7A9-9755E563926D}" destId="{4B360C6E-E037-40FF-99BF-637D371EA5AA}" srcOrd="0" destOrd="0" presId="urn:microsoft.com/office/officeart/2005/8/layout/equation2"/>
    <dgm:cxn modelId="{C6654624-DB0D-42E2-8B63-B017E2DFAB88}" srcId="{AFA9F5C5-843F-4083-B7A9-9755E563926D}" destId="{D7DE7BA5-8416-42B8-96D7-3019BA9B5216}" srcOrd="2" destOrd="0" parTransId="{97D12ACC-5AC6-47A1-8E29-238180ED1170}" sibTransId="{6881AA13-F9F9-482E-B95D-BC591DB4FE91}"/>
    <dgm:cxn modelId="{0B283028-4369-481D-AAE0-90ECCA8950EE}" srcId="{AFA9F5C5-843F-4083-B7A9-9755E563926D}" destId="{D09608FB-98D8-465B-9B4F-6614BD1FD979}" srcOrd="0" destOrd="0" parTransId="{4795630F-57AF-406C-B27A-0B776AD51F7B}" sibTransId="{957960F5-0872-4CF2-BEEF-069D8E7DDB2C}"/>
    <dgm:cxn modelId="{7F94D839-D97A-4FA3-AEF2-A4729347EA91}" type="presOf" srcId="{D7DE7BA5-8416-42B8-96D7-3019BA9B5216}" destId="{1862A8DC-53B0-4949-860D-8EA79B2B9AB8}" srcOrd="0" destOrd="0" presId="urn:microsoft.com/office/officeart/2005/8/layout/equation2"/>
    <dgm:cxn modelId="{1EB61560-5862-47F4-9B92-00D6A478AF35}" type="presOf" srcId="{B71285D4-53CA-499B-AFD3-C637698493B0}" destId="{1AF4F4E8-5A19-4B8D-8731-97DD74CC5B30}" srcOrd="1" destOrd="0" presId="urn:microsoft.com/office/officeart/2005/8/layout/equation2"/>
    <dgm:cxn modelId="{F65D3912-1592-4DA7-9215-03A7A1E9C6D2}" type="presOf" srcId="{D09608FB-98D8-465B-9B4F-6614BD1FD979}" destId="{58319AF9-1AE4-4012-B72C-A20D5F6208A7}" srcOrd="0" destOrd="0" presId="urn:microsoft.com/office/officeart/2005/8/layout/equation2"/>
    <dgm:cxn modelId="{8B6EA809-27F2-4957-93DF-C36E0132974A}" type="presOf" srcId="{B71285D4-53CA-499B-AFD3-C637698493B0}" destId="{971B6101-C3AE-4BAE-B560-B6E8F27FDC6F}" srcOrd="0" destOrd="0" presId="urn:microsoft.com/office/officeart/2005/8/layout/equation2"/>
    <dgm:cxn modelId="{3DA88DDA-6ECB-4925-80E9-0969249514E6}" srcId="{AFA9F5C5-843F-4083-B7A9-9755E563926D}" destId="{560D9AA7-1CF6-4F72-974B-3E8E56007F35}" srcOrd="1" destOrd="0" parTransId="{9C003945-EFCA-4DFD-B1F1-4DD2D7789627}" sibTransId="{B71285D4-53CA-499B-AFD3-C637698493B0}"/>
    <dgm:cxn modelId="{3E154E81-820F-4F63-A160-AF0BBFEE3349}" type="presOf" srcId="{560D9AA7-1CF6-4F72-974B-3E8E56007F35}" destId="{8936EBBC-1279-4DC2-9019-27961FADD7BB}" srcOrd="0" destOrd="0" presId="urn:microsoft.com/office/officeart/2005/8/layout/equation2"/>
    <dgm:cxn modelId="{C56A8956-56A8-4B08-9A97-30676F41E1E9}" type="presOf" srcId="{957960F5-0872-4CF2-BEEF-069D8E7DDB2C}" destId="{0CB3BC7F-C88F-4797-AE99-CBCB51E831A4}" srcOrd="0" destOrd="0" presId="urn:microsoft.com/office/officeart/2005/8/layout/equation2"/>
    <dgm:cxn modelId="{411FE0A0-5B95-4D84-A524-A99B1BE3CF5F}" type="presParOf" srcId="{4B360C6E-E037-40FF-99BF-637D371EA5AA}" destId="{FD71AE94-1E36-4FB1-9CA1-9DCEFA7D40E8}" srcOrd="0" destOrd="0" presId="urn:microsoft.com/office/officeart/2005/8/layout/equation2"/>
    <dgm:cxn modelId="{B046B774-809D-4B94-96BE-21FE6F390087}" type="presParOf" srcId="{FD71AE94-1E36-4FB1-9CA1-9DCEFA7D40E8}" destId="{58319AF9-1AE4-4012-B72C-A20D5F6208A7}" srcOrd="0" destOrd="0" presId="urn:microsoft.com/office/officeart/2005/8/layout/equation2"/>
    <dgm:cxn modelId="{B1F9B003-D0F8-4D01-9A36-DCD2FE0BDE33}" type="presParOf" srcId="{FD71AE94-1E36-4FB1-9CA1-9DCEFA7D40E8}" destId="{087D6117-83B7-424A-A5C3-500465BE2093}" srcOrd="1" destOrd="0" presId="urn:microsoft.com/office/officeart/2005/8/layout/equation2"/>
    <dgm:cxn modelId="{ED785DF3-CF8C-486C-8ABC-A887C836298C}" type="presParOf" srcId="{FD71AE94-1E36-4FB1-9CA1-9DCEFA7D40E8}" destId="{0CB3BC7F-C88F-4797-AE99-CBCB51E831A4}" srcOrd="2" destOrd="0" presId="urn:microsoft.com/office/officeart/2005/8/layout/equation2"/>
    <dgm:cxn modelId="{C0E6A4EE-FB09-4885-B393-5C79786457BE}" type="presParOf" srcId="{FD71AE94-1E36-4FB1-9CA1-9DCEFA7D40E8}" destId="{BF6258F2-3D48-463E-8E43-BAB7867DA05C}" srcOrd="3" destOrd="0" presId="urn:microsoft.com/office/officeart/2005/8/layout/equation2"/>
    <dgm:cxn modelId="{B78E873A-802F-4350-A778-5D2257104C50}" type="presParOf" srcId="{FD71AE94-1E36-4FB1-9CA1-9DCEFA7D40E8}" destId="{8936EBBC-1279-4DC2-9019-27961FADD7BB}" srcOrd="4" destOrd="0" presId="urn:microsoft.com/office/officeart/2005/8/layout/equation2"/>
    <dgm:cxn modelId="{C5012C8F-574D-4225-BD63-27729AB7CC62}" type="presParOf" srcId="{4B360C6E-E037-40FF-99BF-637D371EA5AA}" destId="{971B6101-C3AE-4BAE-B560-B6E8F27FDC6F}" srcOrd="1" destOrd="0" presId="urn:microsoft.com/office/officeart/2005/8/layout/equation2"/>
    <dgm:cxn modelId="{D03CF28E-BD45-46DF-8244-06649A23AF55}" type="presParOf" srcId="{971B6101-C3AE-4BAE-B560-B6E8F27FDC6F}" destId="{1AF4F4E8-5A19-4B8D-8731-97DD74CC5B30}" srcOrd="0" destOrd="0" presId="urn:microsoft.com/office/officeart/2005/8/layout/equation2"/>
    <dgm:cxn modelId="{504C7229-F6FB-421E-903C-3149C9CC63B5}" type="presParOf" srcId="{4B360C6E-E037-40FF-99BF-637D371EA5AA}" destId="{1862A8DC-53B0-4949-860D-8EA79B2B9AB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840FE6-ECF0-41C5-865D-F97C23E25838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A1D8EA8D-9B2B-46B1-94AF-1F2CFDD09597}">
      <dgm:prSet phldrT="[Text]" custT="1"/>
      <dgm:spPr/>
      <dgm:t>
        <a:bodyPr/>
        <a:lstStyle/>
        <a:p>
          <a:pPr algn="ctr"/>
          <a:r>
            <a:rPr lang="en-US" sz="2000" b="0" smtClean="0"/>
            <a:t>Monthly number of trips by segment</a:t>
          </a:r>
          <a:endParaRPr lang="en-US" sz="2000" b="0" dirty="0"/>
        </a:p>
      </dgm:t>
    </dgm:pt>
    <dgm:pt modelId="{FE24BF2F-7F3A-4E26-8112-C8EEFF434C6B}" type="parTrans" cxnId="{E6F21255-D7B6-48E5-ABCA-266467D9F48F}">
      <dgm:prSet/>
      <dgm:spPr/>
      <dgm:t>
        <a:bodyPr/>
        <a:lstStyle/>
        <a:p>
          <a:endParaRPr lang="en-US"/>
        </a:p>
      </dgm:t>
    </dgm:pt>
    <dgm:pt modelId="{D4D84DFA-25E3-4740-8A85-D7FD4A1000F7}" type="sibTrans" cxnId="{E6F21255-D7B6-48E5-ABCA-266467D9F48F}">
      <dgm:prSet/>
      <dgm:spPr/>
      <dgm:t>
        <a:bodyPr/>
        <a:lstStyle/>
        <a:p>
          <a:endParaRPr lang="en-US"/>
        </a:p>
      </dgm:t>
    </dgm:pt>
    <dgm:pt modelId="{47C4DC65-FC15-4FF3-8363-7E2D3EC13843}">
      <dgm:prSet phldrT="[Text]" custT="1"/>
      <dgm:spPr/>
      <dgm:t>
        <a:bodyPr/>
        <a:lstStyle/>
        <a:p>
          <a:r>
            <a:rPr lang="en-US" sz="2000" dirty="0" smtClean="0"/>
            <a:t>Factor to match total enplanements by terminal</a:t>
          </a:r>
          <a:endParaRPr lang="en-US" sz="2000" dirty="0"/>
        </a:p>
      </dgm:t>
    </dgm:pt>
    <dgm:pt modelId="{FBA6DC6F-04D1-4D05-BF27-4C1CB827BF6B}" type="parTrans" cxnId="{B6AE95B3-FA27-4F43-AC5E-71F8CF628F9A}">
      <dgm:prSet/>
      <dgm:spPr/>
      <dgm:t>
        <a:bodyPr/>
        <a:lstStyle/>
        <a:p>
          <a:endParaRPr lang="en-US"/>
        </a:p>
      </dgm:t>
    </dgm:pt>
    <dgm:pt modelId="{E323783A-8A6F-42BD-B2F5-E90907CB6C7B}" type="sibTrans" cxnId="{B6AE95B3-FA27-4F43-AC5E-71F8CF628F9A}">
      <dgm:prSet/>
      <dgm:spPr/>
      <dgm:t>
        <a:bodyPr/>
        <a:lstStyle/>
        <a:p>
          <a:endParaRPr lang="en-US"/>
        </a:p>
      </dgm:t>
    </dgm:pt>
    <dgm:pt modelId="{3A419D39-D2AC-436A-BC3A-5BD9D03B7BA1}">
      <dgm:prSet phldrT="[Text]" custT="1"/>
      <dgm:spPr/>
      <dgm:t>
        <a:bodyPr/>
        <a:lstStyle/>
        <a:p>
          <a:r>
            <a:rPr lang="en-US" sz="2000" dirty="0" smtClean="0"/>
            <a:t>Remove Passengers connecting in </a:t>
          </a:r>
          <a:r>
            <a:rPr lang="en-US" sz="2000" dirty="0" err="1" smtClean="0"/>
            <a:t>PHX</a:t>
          </a:r>
          <a:endParaRPr lang="en-US" sz="2000" dirty="0"/>
        </a:p>
      </dgm:t>
    </dgm:pt>
    <dgm:pt modelId="{F2D30606-D3D0-4844-AA73-21333114DC93}" type="parTrans" cxnId="{D7C66821-247A-4B74-9E85-2A5217B3FAFE}">
      <dgm:prSet/>
      <dgm:spPr/>
      <dgm:t>
        <a:bodyPr/>
        <a:lstStyle/>
        <a:p>
          <a:endParaRPr lang="en-US"/>
        </a:p>
      </dgm:t>
    </dgm:pt>
    <dgm:pt modelId="{7A9A67FC-1DAB-496E-8F9D-F21E093E5B83}" type="sibTrans" cxnId="{D7C66821-247A-4B74-9E85-2A5217B3FAFE}">
      <dgm:prSet/>
      <dgm:spPr/>
      <dgm:t>
        <a:bodyPr/>
        <a:lstStyle/>
        <a:p>
          <a:endParaRPr lang="en-US"/>
        </a:p>
      </dgm:t>
    </dgm:pt>
    <dgm:pt modelId="{80EE6437-FC82-41D0-A182-ACD86F6E0404}">
      <dgm:prSet phldrT="[Text]" custT="1"/>
      <dgm:spPr/>
      <dgm:t>
        <a:bodyPr/>
        <a:lstStyle/>
        <a:p>
          <a:r>
            <a:rPr lang="en-US" sz="2000" dirty="0" smtClean="0"/>
            <a:t>Convert to average number of Weekday, Saturday, and Sunday Trips</a:t>
          </a:r>
          <a:endParaRPr lang="en-US" sz="2000" dirty="0"/>
        </a:p>
      </dgm:t>
    </dgm:pt>
    <dgm:pt modelId="{5BC20242-43B7-4022-A954-44DCD478DF9C}" type="parTrans" cxnId="{8D45DC7B-3FD7-4678-84B8-0F0E9F9D611E}">
      <dgm:prSet/>
      <dgm:spPr/>
      <dgm:t>
        <a:bodyPr/>
        <a:lstStyle/>
        <a:p>
          <a:endParaRPr lang="en-US"/>
        </a:p>
      </dgm:t>
    </dgm:pt>
    <dgm:pt modelId="{E7268DF7-1760-46AA-9186-B6E669C6B72F}" type="sibTrans" cxnId="{8D45DC7B-3FD7-4678-84B8-0F0E9F9D611E}">
      <dgm:prSet/>
      <dgm:spPr/>
      <dgm:t>
        <a:bodyPr/>
        <a:lstStyle/>
        <a:p>
          <a:endParaRPr lang="en-US"/>
        </a:p>
      </dgm:t>
    </dgm:pt>
    <dgm:pt modelId="{E8A313F7-054A-4113-8CC7-B787FD8FFC38}" type="pres">
      <dgm:prSet presAssocID="{13840FE6-ECF0-41C5-865D-F97C23E25838}" presName="Name0" presStyleCnt="0">
        <dgm:presLayoutVars>
          <dgm:dir/>
          <dgm:resizeHandles val="exact"/>
        </dgm:presLayoutVars>
      </dgm:prSet>
      <dgm:spPr/>
    </dgm:pt>
    <dgm:pt modelId="{9E1760E3-B57E-48FB-B351-7D2796553C75}" type="pres">
      <dgm:prSet presAssocID="{A1D8EA8D-9B2B-46B1-94AF-1F2CFDD09597}" presName="node" presStyleLbl="node1" presStyleIdx="0" presStyleCnt="4" custScaleY="93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653DD-772A-4708-9B36-4FC7939F991C}" type="pres">
      <dgm:prSet presAssocID="{D4D84DFA-25E3-4740-8A85-D7FD4A1000F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1545113-9CA9-4A45-A32C-F07C99F44CF2}" type="pres">
      <dgm:prSet presAssocID="{D4D84DFA-25E3-4740-8A85-D7FD4A1000F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238B643-9161-4A25-8E75-A2B347373E75}" type="pres">
      <dgm:prSet presAssocID="{47C4DC65-FC15-4FF3-8363-7E2D3EC13843}" presName="node" presStyleLbl="node1" presStyleIdx="1" presStyleCnt="4" custScaleY="93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E8BFB-48C3-4762-B83D-7507EFC0E637}" type="pres">
      <dgm:prSet presAssocID="{E323783A-8A6F-42BD-B2F5-E90907CB6C7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5483245-DF54-4B09-A249-4D11AFF9ABAF}" type="pres">
      <dgm:prSet presAssocID="{E323783A-8A6F-42BD-B2F5-E90907CB6C7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8513937-775F-4591-A139-8BDF4D173393}" type="pres">
      <dgm:prSet presAssocID="{3A419D39-D2AC-436A-BC3A-5BD9D03B7BA1}" presName="node" presStyleLbl="node1" presStyleIdx="2" presStyleCnt="4" custScaleY="93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972B8-7B5E-4006-82CC-18DA343D1FEE}" type="pres">
      <dgm:prSet presAssocID="{7A9A67FC-1DAB-496E-8F9D-F21E093E5B8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4ABD3CE-86E6-43C2-9248-D48C2BE85FF7}" type="pres">
      <dgm:prSet presAssocID="{7A9A67FC-1DAB-496E-8F9D-F21E093E5B8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9760224-3977-4264-9E07-937C220F0E46}" type="pres">
      <dgm:prSet presAssocID="{80EE6437-FC82-41D0-A182-ACD86F6E0404}" presName="node" presStyleLbl="node1" presStyleIdx="3" presStyleCnt="4" custScaleY="93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45DC7B-3FD7-4678-84B8-0F0E9F9D611E}" srcId="{13840FE6-ECF0-41C5-865D-F97C23E25838}" destId="{80EE6437-FC82-41D0-A182-ACD86F6E0404}" srcOrd="3" destOrd="0" parTransId="{5BC20242-43B7-4022-A954-44DCD478DF9C}" sibTransId="{E7268DF7-1760-46AA-9186-B6E669C6B72F}"/>
    <dgm:cxn modelId="{EFEA8C8C-0D76-434C-8C74-437C1ABF78DF}" type="presOf" srcId="{A1D8EA8D-9B2B-46B1-94AF-1F2CFDD09597}" destId="{9E1760E3-B57E-48FB-B351-7D2796553C75}" srcOrd="0" destOrd="0" presId="urn:microsoft.com/office/officeart/2005/8/layout/process1"/>
    <dgm:cxn modelId="{D7C66821-247A-4B74-9E85-2A5217B3FAFE}" srcId="{13840FE6-ECF0-41C5-865D-F97C23E25838}" destId="{3A419D39-D2AC-436A-BC3A-5BD9D03B7BA1}" srcOrd="2" destOrd="0" parTransId="{F2D30606-D3D0-4844-AA73-21333114DC93}" sibTransId="{7A9A67FC-1DAB-496E-8F9D-F21E093E5B83}"/>
    <dgm:cxn modelId="{8309CB01-3198-4379-A0EF-84A0684A1989}" type="presOf" srcId="{E323783A-8A6F-42BD-B2F5-E90907CB6C7B}" destId="{95483245-DF54-4B09-A249-4D11AFF9ABAF}" srcOrd="1" destOrd="0" presId="urn:microsoft.com/office/officeart/2005/8/layout/process1"/>
    <dgm:cxn modelId="{A637A37E-5631-4F14-9C63-7849FD1EC834}" type="presOf" srcId="{D4D84DFA-25E3-4740-8A85-D7FD4A1000F7}" destId="{21545113-9CA9-4A45-A32C-F07C99F44CF2}" srcOrd="1" destOrd="0" presId="urn:microsoft.com/office/officeart/2005/8/layout/process1"/>
    <dgm:cxn modelId="{C014B414-D577-4CAF-A721-FB6308EC4E1C}" type="presOf" srcId="{7A9A67FC-1DAB-496E-8F9D-F21E093E5B83}" destId="{3A1972B8-7B5E-4006-82CC-18DA343D1FEE}" srcOrd="0" destOrd="0" presId="urn:microsoft.com/office/officeart/2005/8/layout/process1"/>
    <dgm:cxn modelId="{72ACB800-0F1E-4731-A8F3-1EFEDC7295FB}" type="presOf" srcId="{E323783A-8A6F-42BD-B2F5-E90907CB6C7B}" destId="{D5CE8BFB-48C3-4762-B83D-7507EFC0E637}" srcOrd="0" destOrd="0" presId="urn:microsoft.com/office/officeart/2005/8/layout/process1"/>
    <dgm:cxn modelId="{B6AE95B3-FA27-4F43-AC5E-71F8CF628F9A}" srcId="{13840FE6-ECF0-41C5-865D-F97C23E25838}" destId="{47C4DC65-FC15-4FF3-8363-7E2D3EC13843}" srcOrd="1" destOrd="0" parTransId="{FBA6DC6F-04D1-4D05-BF27-4C1CB827BF6B}" sibTransId="{E323783A-8A6F-42BD-B2F5-E90907CB6C7B}"/>
    <dgm:cxn modelId="{57FA537C-DC67-46A8-B8CD-2567633C9F6B}" type="presOf" srcId="{13840FE6-ECF0-41C5-865D-F97C23E25838}" destId="{E8A313F7-054A-4113-8CC7-B787FD8FFC38}" srcOrd="0" destOrd="0" presId="urn:microsoft.com/office/officeart/2005/8/layout/process1"/>
    <dgm:cxn modelId="{42C1AE05-54F1-4DB9-866E-E6E4B7A8F938}" type="presOf" srcId="{80EE6437-FC82-41D0-A182-ACD86F6E0404}" destId="{39760224-3977-4264-9E07-937C220F0E46}" srcOrd="0" destOrd="0" presId="urn:microsoft.com/office/officeart/2005/8/layout/process1"/>
    <dgm:cxn modelId="{7DD16FB8-F6F1-4B19-988D-F658A083DE18}" type="presOf" srcId="{D4D84DFA-25E3-4740-8A85-D7FD4A1000F7}" destId="{201653DD-772A-4708-9B36-4FC7939F991C}" srcOrd="0" destOrd="0" presId="urn:microsoft.com/office/officeart/2005/8/layout/process1"/>
    <dgm:cxn modelId="{2B6DF788-5DC8-4C47-9421-AE5759F5DC04}" type="presOf" srcId="{47C4DC65-FC15-4FF3-8363-7E2D3EC13843}" destId="{C238B643-9161-4A25-8E75-A2B347373E75}" srcOrd="0" destOrd="0" presId="urn:microsoft.com/office/officeart/2005/8/layout/process1"/>
    <dgm:cxn modelId="{E6F21255-D7B6-48E5-ABCA-266467D9F48F}" srcId="{13840FE6-ECF0-41C5-865D-F97C23E25838}" destId="{A1D8EA8D-9B2B-46B1-94AF-1F2CFDD09597}" srcOrd="0" destOrd="0" parTransId="{FE24BF2F-7F3A-4E26-8112-C8EEFF434C6B}" sibTransId="{D4D84DFA-25E3-4740-8A85-D7FD4A1000F7}"/>
    <dgm:cxn modelId="{24340F09-A746-4CDA-BDAF-3B9D6511F583}" type="presOf" srcId="{3A419D39-D2AC-436A-BC3A-5BD9D03B7BA1}" destId="{28513937-775F-4591-A139-8BDF4D173393}" srcOrd="0" destOrd="0" presId="urn:microsoft.com/office/officeart/2005/8/layout/process1"/>
    <dgm:cxn modelId="{C347560B-1696-4AA3-BD5B-329A9DA49E23}" type="presOf" srcId="{7A9A67FC-1DAB-496E-8F9D-F21E093E5B83}" destId="{54ABD3CE-86E6-43C2-9248-D48C2BE85FF7}" srcOrd="1" destOrd="0" presId="urn:microsoft.com/office/officeart/2005/8/layout/process1"/>
    <dgm:cxn modelId="{1AAA6A09-0403-4C87-B2E0-DD47E661C6BD}" type="presParOf" srcId="{E8A313F7-054A-4113-8CC7-B787FD8FFC38}" destId="{9E1760E3-B57E-48FB-B351-7D2796553C75}" srcOrd="0" destOrd="0" presId="urn:microsoft.com/office/officeart/2005/8/layout/process1"/>
    <dgm:cxn modelId="{AD5953EF-1D8E-4917-94BC-8C90EB51A43B}" type="presParOf" srcId="{E8A313F7-054A-4113-8CC7-B787FD8FFC38}" destId="{201653DD-772A-4708-9B36-4FC7939F991C}" srcOrd="1" destOrd="0" presId="urn:microsoft.com/office/officeart/2005/8/layout/process1"/>
    <dgm:cxn modelId="{AA3A2CBA-C10A-45EF-ACD0-C53BD7CDF250}" type="presParOf" srcId="{201653DD-772A-4708-9B36-4FC7939F991C}" destId="{21545113-9CA9-4A45-A32C-F07C99F44CF2}" srcOrd="0" destOrd="0" presId="urn:microsoft.com/office/officeart/2005/8/layout/process1"/>
    <dgm:cxn modelId="{F855BD1E-0849-41A5-AB6D-12C4F8ABC6E8}" type="presParOf" srcId="{E8A313F7-054A-4113-8CC7-B787FD8FFC38}" destId="{C238B643-9161-4A25-8E75-A2B347373E75}" srcOrd="2" destOrd="0" presId="urn:microsoft.com/office/officeart/2005/8/layout/process1"/>
    <dgm:cxn modelId="{AF401747-799F-45AB-9A00-6F0486661590}" type="presParOf" srcId="{E8A313F7-054A-4113-8CC7-B787FD8FFC38}" destId="{D5CE8BFB-48C3-4762-B83D-7507EFC0E637}" srcOrd="3" destOrd="0" presId="urn:microsoft.com/office/officeart/2005/8/layout/process1"/>
    <dgm:cxn modelId="{774AEE3E-C1EC-4C02-93DC-D443ECD704E2}" type="presParOf" srcId="{D5CE8BFB-48C3-4762-B83D-7507EFC0E637}" destId="{95483245-DF54-4B09-A249-4D11AFF9ABAF}" srcOrd="0" destOrd="0" presId="urn:microsoft.com/office/officeart/2005/8/layout/process1"/>
    <dgm:cxn modelId="{B636E92B-CB87-4441-86FC-DF66C7784806}" type="presParOf" srcId="{E8A313F7-054A-4113-8CC7-B787FD8FFC38}" destId="{28513937-775F-4591-A139-8BDF4D173393}" srcOrd="4" destOrd="0" presId="urn:microsoft.com/office/officeart/2005/8/layout/process1"/>
    <dgm:cxn modelId="{0E7BE631-9E22-47F2-B356-33D30C9150FA}" type="presParOf" srcId="{E8A313F7-054A-4113-8CC7-B787FD8FFC38}" destId="{3A1972B8-7B5E-4006-82CC-18DA343D1FEE}" srcOrd="5" destOrd="0" presId="urn:microsoft.com/office/officeart/2005/8/layout/process1"/>
    <dgm:cxn modelId="{3FCC759A-C198-4099-A5D3-771009372DE7}" type="presParOf" srcId="{3A1972B8-7B5E-4006-82CC-18DA343D1FEE}" destId="{54ABD3CE-86E6-43C2-9248-D48C2BE85FF7}" srcOrd="0" destOrd="0" presId="urn:microsoft.com/office/officeart/2005/8/layout/process1"/>
    <dgm:cxn modelId="{B54FD1BE-6E3B-4FB3-9415-8E4ABADEC774}" type="presParOf" srcId="{E8A313F7-054A-4113-8CC7-B787FD8FFC38}" destId="{39760224-3977-4264-9E07-937C220F0E4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840FE6-ECF0-41C5-865D-F97C23E25838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A1D8EA8D-9B2B-46B1-94AF-1F2CFDD09597}">
      <dgm:prSet phldrT="[Text]" custT="1"/>
      <dgm:spPr/>
      <dgm:t>
        <a:bodyPr/>
        <a:lstStyle/>
        <a:p>
          <a:pPr algn="l"/>
          <a:r>
            <a:rPr lang="en-US" sz="2000" dirty="0" smtClean="0"/>
            <a:t>Number of Surveys segmented by:</a:t>
          </a:r>
        </a:p>
        <a:p>
          <a:pPr marL="346075" indent="0" algn="l"/>
          <a:r>
            <a:rPr lang="en-US" sz="2000" dirty="0" smtClean="0"/>
            <a:t>day of week</a:t>
          </a:r>
        </a:p>
        <a:p>
          <a:pPr marL="346075" indent="0" algn="l"/>
          <a:r>
            <a:rPr lang="en-US" sz="2000" dirty="0" smtClean="0"/>
            <a:t>departure time-of-day</a:t>
          </a:r>
        </a:p>
        <a:p>
          <a:pPr marL="346075" indent="0" algn="l"/>
          <a:r>
            <a:rPr lang="en-US" sz="2000" dirty="0" smtClean="0"/>
            <a:t>final destination</a:t>
          </a:r>
        </a:p>
        <a:p>
          <a:pPr marL="346075" indent="0" algn="l"/>
          <a:r>
            <a:rPr lang="en-US" sz="2000" dirty="0" smtClean="0"/>
            <a:t>terminal</a:t>
          </a:r>
          <a:endParaRPr lang="en-US" sz="2000" b="0" dirty="0"/>
        </a:p>
      </dgm:t>
    </dgm:pt>
    <dgm:pt modelId="{FE24BF2F-7F3A-4E26-8112-C8EEFF434C6B}" type="parTrans" cxnId="{E6F21255-D7B6-48E5-ABCA-266467D9F48F}">
      <dgm:prSet/>
      <dgm:spPr/>
      <dgm:t>
        <a:bodyPr/>
        <a:lstStyle/>
        <a:p>
          <a:endParaRPr lang="en-US"/>
        </a:p>
      </dgm:t>
    </dgm:pt>
    <dgm:pt modelId="{D4D84DFA-25E3-4740-8A85-D7FD4A1000F7}" type="sibTrans" cxnId="{E6F21255-D7B6-48E5-ABCA-266467D9F48F}">
      <dgm:prSet/>
      <dgm:spPr/>
      <dgm:t>
        <a:bodyPr/>
        <a:lstStyle/>
        <a:p>
          <a:endParaRPr lang="en-US"/>
        </a:p>
      </dgm:t>
    </dgm:pt>
    <dgm:pt modelId="{47C4DC65-FC15-4FF3-8363-7E2D3EC13843}">
      <dgm:prSet phldrT="[Text]" custT="1"/>
      <dgm:spPr/>
      <dgm:t>
        <a:bodyPr/>
        <a:lstStyle/>
        <a:p>
          <a:r>
            <a:rPr lang="en-US" sz="2000" dirty="0" smtClean="0"/>
            <a:t>Identify market combinations with low survey numbers (&lt; 10 surveys)</a:t>
          </a:r>
          <a:endParaRPr lang="en-US" sz="2000" dirty="0"/>
        </a:p>
      </dgm:t>
    </dgm:pt>
    <dgm:pt modelId="{FBA6DC6F-04D1-4D05-BF27-4C1CB827BF6B}" type="parTrans" cxnId="{B6AE95B3-FA27-4F43-AC5E-71F8CF628F9A}">
      <dgm:prSet/>
      <dgm:spPr/>
      <dgm:t>
        <a:bodyPr/>
        <a:lstStyle/>
        <a:p>
          <a:endParaRPr lang="en-US"/>
        </a:p>
      </dgm:t>
    </dgm:pt>
    <dgm:pt modelId="{E323783A-8A6F-42BD-B2F5-E90907CB6C7B}" type="sibTrans" cxnId="{B6AE95B3-FA27-4F43-AC5E-71F8CF628F9A}">
      <dgm:prSet/>
      <dgm:spPr/>
      <dgm:t>
        <a:bodyPr/>
        <a:lstStyle/>
        <a:p>
          <a:endParaRPr lang="en-US"/>
        </a:p>
      </dgm:t>
    </dgm:pt>
    <dgm:pt modelId="{3A419D39-D2AC-436A-BC3A-5BD9D03B7BA1}">
      <dgm:prSet phldrT="[Text]" custT="1"/>
      <dgm:spPr/>
      <dgm:t>
        <a:bodyPr/>
        <a:lstStyle/>
        <a:p>
          <a:r>
            <a:rPr lang="en-US" sz="2000" dirty="0" smtClean="0"/>
            <a:t>Weight survey record by Party Size</a:t>
          </a:r>
          <a:endParaRPr lang="en-US" sz="2000" dirty="0"/>
        </a:p>
      </dgm:t>
    </dgm:pt>
    <dgm:pt modelId="{F2D30606-D3D0-4844-AA73-21333114DC93}" type="parTrans" cxnId="{D7C66821-247A-4B74-9E85-2A5217B3FAFE}">
      <dgm:prSet/>
      <dgm:spPr/>
      <dgm:t>
        <a:bodyPr/>
        <a:lstStyle/>
        <a:p>
          <a:endParaRPr lang="en-US"/>
        </a:p>
      </dgm:t>
    </dgm:pt>
    <dgm:pt modelId="{7A9A67FC-1DAB-496E-8F9D-F21E093E5B83}" type="sibTrans" cxnId="{D7C66821-247A-4B74-9E85-2A5217B3FAFE}">
      <dgm:prSet/>
      <dgm:spPr/>
      <dgm:t>
        <a:bodyPr/>
        <a:lstStyle/>
        <a:p>
          <a:endParaRPr lang="en-US"/>
        </a:p>
      </dgm:t>
    </dgm:pt>
    <dgm:pt modelId="{E8A313F7-054A-4113-8CC7-B787FD8FFC38}" type="pres">
      <dgm:prSet presAssocID="{13840FE6-ECF0-41C5-865D-F97C23E25838}" presName="Name0" presStyleCnt="0">
        <dgm:presLayoutVars>
          <dgm:dir/>
          <dgm:resizeHandles val="exact"/>
        </dgm:presLayoutVars>
      </dgm:prSet>
      <dgm:spPr/>
    </dgm:pt>
    <dgm:pt modelId="{9E1760E3-B57E-48FB-B351-7D2796553C75}" type="pres">
      <dgm:prSet presAssocID="{A1D8EA8D-9B2B-46B1-94AF-1F2CFDD09597}" presName="node" presStyleLbl="node1" presStyleIdx="0" presStyleCnt="3" custScaleY="93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653DD-772A-4708-9B36-4FC7939F991C}" type="pres">
      <dgm:prSet presAssocID="{D4D84DFA-25E3-4740-8A85-D7FD4A1000F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1545113-9CA9-4A45-A32C-F07C99F44CF2}" type="pres">
      <dgm:prSet presAssocID="{D4D84DFA-25E3-4740-8A85-D7FD4A1000F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238B643-9161-4A25-8E75-A2B347373E75}" type="pres">
      <dgm:prSet presAssocID="{47C4DC65-FC15-4FF3-8363-7E2D3EC13843}" presName="node" presStyleLbl="node1" presStyleIdx="1" presStyleCnt="3" custScaleY="93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E8BFB-48C3-4762-B83D-7507EFC0E637}" type="pres">
      <dgm:prSet presAssocID="{E323783A-8A6F-42BD-B2F5-E90907CB6C7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5483245-DF54-4B09-A249-4D11AFF9ABAF}" type="pres">
      <dgm:prSet presAssocID="{E323783A-8A6F-42BD-B2F5-E90907CB6C7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8513937-775F-4591-A139-8BDF4D173393}" type="pres">
      <dgm:prSet presAssocID="{3A419D39-D2AC-436A-BC3A-5BD9D03B7BA1}" presName="node" presStyleLbl="node1" presStyleIdx="2" presStyleCnt="3" custScaleY="93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CA7704-C9AD-498F-A8E6-FEAED061AFE0}" type="presOf" srcId="{47C4DC65-FC15-4FF3-8363-7E2D3EC13843}" destId="{C238B643-9161-4A25-8E75-A2B347373E75}" srcOrd="0" destOrd="0" presId="urn:microsoft.com/office/officeart/2005/8/layout/process1"/>
    <dgm:cxn modelId="{17CF2654-FEC3-4B1C-ABC3-F817B52F1F1D}" type="presOf" srcId="{D4D84DFA-25E3-4740-8A85-D7FD4A1000F7}" destId="{21545113-9CA9-4A45-A32C-F07C99F44CF2}" srcOrd="1" destOrd="0" presId="urn:microsoft.com/office/officeart/2005/8/layout/process1"/>
    <dgm:cxn modelId="{E6F3BBDB-4052-4CC4-B7EE-DB9FBCFDFA8F}" type="presOf" srcId="{A1D8EA8D-9B2B-46B1-94AF-1F2CFDD09597}" destId="{9E1760E3-B57E-48FB-B351-7D2796553C75}" srcOrd="0" destOrd="0" presId="urn:microsoft.com/office/officeart/2005/8/layout/process1"/>
    <dgm:cxn modelId="{0361B12D-AA44-49A7-A4D3-81BCC75DD5D2}" type="presOf" srcId="{3A419D39-D2AC-436A-BC3A-5BD9D03B7BA1}" destId="{28513937-775F-4591-A139-8BDF4D173393}" srcOrd="0" destOrd="0" presId="urn:microsoft.com/office/officeart/2005/8/layout/process1"/>
    <dgm:cxn modelId="{D7C66821-247A-4B74-9E85-2A5217B3FAFE}" srcId="{13840FE6-ECF0-41C5-865D-F97C23E25838}" destId="{3A419D39-D2AC-436A-BC3A-5BD9D03B7BA1}" srcOrd="2" destOrd="0" parTransId="{F2D30606-D3D0-4844-AA73-21333114DC93}" sibTransId="{7A9A67FC-1DAB-496E-8F9D-F21E093E5B83}"/>
    <dgm:cxn modelId="{47CB317F-D182-4440-A765-1E41E5E8F284}" type="presOf" srcId="{E323783A-8A6F-42BD-B2F5-E90907CB6C7B}" destId="{95483245-DF54-4B09-A249-4D11AFF9ABAF}" srcOrd="1" destOrd="0" presId="urn:microsoft.com/office/officeart/2005/8/layout/process1"/>
    <dgm:cxn modelId="{8866086F-7ED8-43A0-BCA3-43B7F00EB074}" type="presOf" srcId="{D4D84DFA-25E3-4740-8A85-D7FD4A1000F7}" destId="{201653DD-772A-4708-9B36-4FC7939F991C}" srcOrd="0" destOrd="0" presId="urn:microsoft.com/office/officeart/2005/8/layout/process1"/>
    <dgm:cxn modelId="{D5CF81CE-7095-49A6-A010-FA42078A616F}" type="presOf" srcId="{13840FE6-ECF0-41C5-865D-F97C23E25838}" destId="{E8A313F7-054A-4113-8CC7-B787FD8FFC38}" srcOrd="0" destOrd="0" presId="urn:microsoft.com/office/officeart/2005/8/layout/process1"/>
    <dgm:cxn modelId="{6C319581-730C-44F0-B02A-52548700FA83}" type="presOf" srcId="{E323783A-8A6F-42BD-B2F5-E90907CB6C7B}" destId="{D5CE8BFB-48C3-4762-B83D-7507EFC0E637}" srcOrd="0" destOrd="0" presId="urn:microsoft.com/office/officeart/2005/8/layout/process1"/>
    <dgm:cxn modelId="{B6AE95B3-FA27-4F43-AC5E-71F8CF628F9A}" srcId="{13840FE6-ECF0-41C5-865D-F97C23E25838}" destId="{47C4DC65-FC15-4FF3-8363-7E2D3EC13843}" srcOrd="1" destOrd="0" parTransId="{FBA6DC6F-04D1-4D05-BF27-4C1CB827BF6B}" sibTransId="{E323783A-8A6F-42BD-B2F5-E90907CB6C7B}"/>
    <dgm:cxn modelId="{E6F21255-D7B6-48E5-ABCA-266467D9F48F}" srcId="{13840FE6-ECF0-41C5-865D-F97C23E25838}" destId="{A1D8EA8D-9B2B-46B1-94AF-1F2CFDD09597}" srcOrd="0" destOrd="0" parTransId="{FE24BF2F-7F3A-4E26-8112-C8EEFF434C6B}" sibTransId="{D4D84DFA-25E3-4740-8A85-D7FD4A1000F7}"/>
    <dgm:cxn modelId="{66EDBC72-16B7-427C-A4E9-12E1C096DD56}" type="presParOf" srcId="{E8A313F7-054A-4113-8CC7-B787FD8FFC38}" destId="{9E1760E3-B57E-48FB-B351-7D2796553C75}" srcOrd="0" destOrd="0" presId="urn:microsoft.com/office/officeart/2005/8/layout/process1"/>
    <dgm:cxn modelId="{56D255C5-1B73-4DA3-91E5-5A0B75855618}" type="presParOf" srcId="{E8A313F7-054A-4113-8CC7-B787FD8FFC38}" destId="{201653DD-772A-4708-9B36-4FC7939F991C}" srcOrd="1" destOrd="0" presId="urn:microsoft.com/office/officeart/2005/8/layout/process1"/>
    <dgm:cxn modelId="{7E2237F6-EAA7-4656-8655-6DB840B083D9}" type="presParOf" srcId="{201653DD-772A-4708-9B36-4FC7939F991C}" destId="{21545113-9CA9-4A45-A32C-F07C99F44CF2}" srcOrd="0" destOrd="0" presId="urn:microsoft.com/office/officeart/2005/8/layout/process1"/>
    <dgm:cxn modelId="{C4FBE54B-6BE3-49F3-A6D5-DAEF00317D85}" type="presParOf" srcId="{E8A313F7-054A-4113-8CC7-B787FD8FFC38}" destId="{C238B643-9161-4A25-8E75-A2B347373E75}" srcOrd="2" destOrd="0" presId="urn:microsoft.com/office/officeart/2005/8/layout/process1"/>
    <dgm:cxn modelId="{3E60CFC5-2C91-486A-994E-B16F64BB6F58}" type="presParOf" srcId="{E8A313F7-054A-4113-8CC7-B787FD8FFC38}" destId="{D5CE8BFB-48C3-4762-B83D-7507EFC0E637}" srcOrd="3" destOrd="0" presId="urn:microsoft.com/office/officeart/2005/8/layout/process1"/>
    <dgm:cxn modelId="{73BE6171-7007-4DCD-AA76-EAB0776A19A2}" type="presParOf" srcId="{D5CE8BFB-48C3-4762-B83D-7507EFC0E637}" destId="{95483245-DF54-4B09-A249-4D11AFF9ABAF}" srcOrd="0" destOrd="0" presId="urn:microsoft.com/office/officeart/2005/8/layout/process1"/>
    <dgm:cxn modelId="{A5C924E3-7B46-432D-8962-4231C4390C6C}" type="presParOf" srcId="{E8A313F7-054A-4113-8CC7-B787FD8FFC38}" destId="{28513937-775F-4591-A139-8BDF4D1733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840FE6-ECF0-41C5-865D-F97C23E25838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A1D8EA8D-9B2B-46B1-94AF-1F2CFDD09597}">
      <dgm:prSet phldrT="[Text]" custT="1"/>
      <dgm:spPr/>
      <dgm:t>
        <a:bodyPr/>
        <a:lstStyle/>
        <a:p>
          <a:pPr algn="ctr"/>
          <a:r>
            <a:rPr lang="en-US" sz="2000" dirty="0" smtClean="0"/>
            <a:t>Identified </a:t>
          </a:r>
          <a:r>
            <a:rPr lang="en-US" sz="2000" dirty="0" smtClean="0"/>
            <a:t>Gate Surveys with matching mode and market characteristics of shuttle surveys</a:t>
          </a:r>
        </a:p>
      </dgm:t>
    </dgm:pt>
    <dgm:pt modelId="{FE24BF2F-7F3A-4E26-8112-C8EEFF434C6B}" type="parTrans" cxnId="{E6F21255-D7B6-48E5-ABCA-266467D9F48F}">
      <dgm:prSet/>
      <dgm:spPr/>
      <dgm:t>
        <a:bodyPr/>
        <a:lstStyle/>
        <a:p>
          <a:endParaRPr lang="en-US"/>
        </a:p>
      </dgm:t>
    </dgm:pt>
    <dgm:pt modelId="{D4D84DFA-25E3-4740-8A85-D7FD4A1000F7}" type="sibTrans" cxnId="{E6F21255-D7B6-48E5-ABCA-266467D9F48F}">
      <dgm:prSet/>
      <dgm:spPr/>
      <dgm:t>
        <a:bodyPr/>
        <a:lstStyle/>
        <a:p>
          <a:endParaRPr lang="en-US"/>
        </a:p>
      </dgm:t>
    </dgm:pt>
    <dgm:pt modelId="{47C4DC65-FC15-4FF3-8363-7E2D3EC13843}">
      <dgm:prSet phldrT="[Text]" custT="1"/>
      <dgm:spPr/>
      <dgm:t>
        <a:bodyPr/>
        <a:lstStyle/>
        <a:p>
          <a:r>
            <a:rPr lang="en-US" sz="2000" dirty="0" smtClean="0"/>
            <a:t>Control totals:</a:t>
          </a:r>
        </a:p>
        <a:p>
          <a:r>
            <a:rPr lang="en-US" sz="2000" dirty="0" smtClean="0"/>
            <a:t>Weighted time-of-day distributions of Gate surveys</a:t>
          </a:r>
          <a:endParaRPr lang="en-US" sz="2000" dirty="0"/>
        </a:p>
      </dgm:t>
    </dgm:pt>
    <dgm:pt modelId="{FBA6DC6F-04D1-4D05-BF27-4C1CB827BF6B}" type="parTrans" cxnId="{B6AE95B3-FA27-4F43-AC5E-71F8CF628F9A}">
      <dgm:prSet/>
      <dgm:spPr/>
      <dgm:t>
        <a:bodyPr/>
        <a:lstStyle/>
        <a:p>
          <a:endParaRPr lang="en-US"/>
        </a:p>
      </dgm:t>
    </dgm:pt>
    <dgm:pt modelId="{E323783A-8A6F-42BD-B2F5-E90907CB6C7B}" type="sibTrans" cxnId="{B6AE95B3-FA27-4F43-AC5E-71F8CF628F9A}">
      <dgm:prSet/>
      <dgm:spPr/>
      <dgm:t>
        <a:bodyPr/>
        <a:lstStyle/>
        <a:p>
          <a:endParaRPr lang="en-US"/>
        </a:p>
      </dgm:t>
    </dgm:pt>
    <dgm:pt modelId="{3A419D39-D2AC-436A-BC3A-5BD9D03B7BA1}">
      <dgm:prSet phldrT="[Text]" custT="1"/>
      <dgm:spPr/>
      <dgm:t>
        <a:bodyPr/>
        <a:lstStyle/>
        <a:p>
          <a:r>
            <a:rPr lang="en-US" sz="2000" dirty="0" smtClean="0"/>
            <a:t>Reweight Gate Surveys + Shuttle Surveys, controlling for Party Size</a:t>
          </a:r>
          <a:endParaRPr lang="en-US" sz="2000" dirty="0"/>
        </a:p>
      </dgm:t>
    </dgm:pt>
    <dgm:pt modelId="{F2D30606-D3D0-4844-AA73-21333114DC93}" type="parTrans" cxnId="{D7C66821-247A-4B74-9E85-2A5217B3FAFE}">
      <dgm:prSet/>
      <dgm:spPr/>
      <dgm:t>
        <a:bodyPr/>
        <a:lstStyle/>
        <a:p>
          <a:endParaRPr lang="en-US"/>
        </a:p>
      </dgm:t>
    </dgm:pt>
    <dgm:pt modelId="{7A9A67FC-1DAB-496E-8F9D-F21E093E5B83}" type="sibTrans" cxnId="{D7C66821-247A-4B74-9E85-2A5217B3FAFE}">
      <dgm:prSet/>
      <dgm:spPr/>
      <dgm:t>
        <a:bodyPr/>
        <a:lstStyle/>
        <a:p>
          <a:endParaRPr lang="en-US"/>
        </a:p>
      </dgm:t>
    </dgm:pt>
    <dgm:pt modelId="{E8A313F7-054A-4113-8CC7-B787FD8FFC38}" type="pres">
      <dgm:prSet presAssocID="{13840FE6-ECF0-41C5-865D-F97C23E25838}" presName="Name0" presStyleCnt="0">
        <dgm:presLayoutVars>
          <dgm:dir/>
          <dgm:resizeHandles val="exact"/>
        </dgm:presLayoutVars>
      </dgm:prSet>
      <dgm:spPr/>
    </dgm:pt>
    <dgm:pt modelId="{9E1760E3-B57E-48FB-B351-7D2796553C75}" type="pres">
      <dgm:prSet presAssocID="{A1D8EA8D-9B2B-46B1-94AF-1F2CFDD09597}" presName="node" presStyleLbl="node1" presStyleIdx="0" presStyleCnt="3" custScaleY="93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653DD-772A-4708-9B36-4FC7939F991C}" type="pres">
      <dgm:prSet presAssocID="{D4D84DFA-25E3-4740-8A85-D7FD4A1000F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1545113-9CA9-4A45-A32C-F07C99F44CF2}" type="pres">
      <dgm:prSet presAssocID="{D4D84DFA-25E3-4740-8A85-D7FD4A1000F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238B643-9161-4A25-8E75-A2B347373E75}" type="pres">
      <dgm:prSet presAssocID="{47C4DC65-FC15-4FF3-8363-7E2D3EC13843}" presName="node" presStyleLbl="node1" presStyleIdx="1" presStyleCnt="3" custScaleY="93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E8BFB-48C3-4762-B83D-7507EFC0E637}" type="pres">
      <dgm:prSet presAssocID="{E323783A-8A6F-42BD-B2F5-E90907CB6C7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5483245-DF54-4B09-A249-4D11AFF9ABAF}" type="pres">
      <dgm:prSet presAssocID="{E323783A-8A6F-42BD-B2F5-E90907CB6C7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8513937-775F-4591-A139-8BDF4D173393}" type="pres">
      <dgm:prSet presAssocID="{3A419D39-D2AC-436A-BC3A-5BD9D03B7BA1}" presName="node" presStyleLbl="node1" presStyleIdx="2" presStyleCnt="3" custScaleY="93979" custLinFactNeighborX="1302" custLinFactNeighborY="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AE95B3-FA27-4F43-AC5E-71F8CF628F9A}" srcId="{13840FE6-ECF0-41C5-865D-F97C23E25838}" destId="{47C4DC65-FC15-4FF3-8363-7E2D3EC13843}" srcOrd="1" destOrd="0" parTransId="{FBA6DC6F-04D1-4D05-BF27-4C1CB827BF6B}" sibTransId="{E323783A-8A6F-42BD-B2F5-E90907CB6C7B}"/>
    <dgm:cxn modelId="{FBA7487E-DD79-4FF7-A512-E6A035403B73}" type="presOf" srcId="{E323783A-8A6F-42BD-B2F5-E90907CB6C7B}" destId="{D5CE8BFB-48C3-4762-B83D-7507EFC0E637}" srcOrd="0" destOrd="0" presId="urn:microsoft.com/office/officeart/2005/8/layout/process1"/>
    <dgm:cxn modelId="{E6F21255-D7B6-48E5-ABCA-266467D9F48F}" srcId="{13840FE6-ECF0-41C5-865D-F97C23E25838}" destId="{A1D8EA8D-9B2B-46B1-94AF-1F2CFDD09597}" srcOrd="0" destOrd="0" parTransId="{FE24BF2F-7F3A-4E26-8112-C8EEFF434C6B}" sibTransId="{D4D84DFA-25E3-4740-8A85-D7FD4A1000F7}"/>
    <dgm:cxn modelId="{D7C66821-247A-4B74-9E85-2A5217B3FAFE}" srcId="{13840FE6-ECF0-41C5-865D-F97C23E25838}" destId="{3A419D39-D2AC-436A-BC3A-5BD9D03B7BA1}" srcOrd="2" destOrd="0" parTransId="{F2D30606-D3D0-4844-AA73-21333114DC93}" sibTransId="{7A9A67FC-1DAB-496E-8F9D-F21E093E5B83}"/>
    <dgm:cxn modelId="{D08BA76E-5190-4C3C-8D13-3FB912E708BD}" type="presOf" srcId="{3A419D39-D2AC-436A-BC3A-5BD9D03B7BA1}" destId="{28513937-775F-4591-A139-8BDF4D173393}" srcOrd="0" destOrd="0" presId="urn:microsoft.com/office/officeart/2005/8/layout/process1"/>
    <dgm:cxn modelId="{22F51AF3-A77E-4BD4-8A17-C81C120E2175}" type="presOf" srcId="{D4D84DFA-25E3-4740-8A85-D7FD4A1000F7}" destId="{21545113-9CA9-4A45-A32C-F07C99F44CF2}" srcOrd="1" destOrd="0" presId="urn:microsoft.com/office/officeart/2005/8/layout/process1"/>
    <dgm:cxn modelId="{6A914D34-6309-47AE-83C3-9189A9014F22}" type="presOf" srcId="{47C4DC65-FC15-4FF3-8363-7E2D3EC13843}" destId="{C238B643-9161-4A25-8E75-A2B347373E75}" srcOrd="0" destOrd="0" presId="urn:microsoft.com/office/officeart/2005/8/layout/process1"/>
    <dgm:cxn modelId="{0630E18E-E2F8-405F-A02B-06CEB7582074}" type="presOf" srcId="{13840FE6-ECF0-41C5-865D-F97C23E25838}" destId="{E8A313F7-054A-4113-8CC7-B787FD8FFC38}" srcOrd="0" destOrd="0" presId="urn:microsoft.com/office/officeart/2005/8/layout/process1"/>
    <dgm:cxn modelId="{9C45B346-FFBC-452B-BF83-7ABB74F6E791}" type="presOf" srcId="{E323783A-8A6F-42BD-B2F5-E90907CB6C7B}" destId="{95483245-DF54-4B09-A249-4D11AFF9ABAF}" srcOrd="1" destOrd="0" presId="urn:microsoft.com/office/officeart/2005/8/layout/process1"/>
    <dgm:cxn modelId="{A47E954B-E3A0-43CD-BEBB-3EA8E8BD8740}" type="presOf" srcId="{A1D8EA8D-9B2B-46B1-94AF-1F2CFDD09597}" destId="{9E1760E3-B57E-48FB-B351-7D2796553C75}" srcOrd="0" destOrd="0" presId="urn:microsoft.com/office/officeart/2005/8/layout/process1"/>
    <dgm:cxn modelId="{14B0B394-3DD2-4AE1-9019-ECFC68A0CB42}" type="presOf" srcId="{D4D84DFA-25E3-4740-8A85-D7FD4A1000F7}" destId="{201653DD-772A-4708-9B36-4FC7939F991C}" srcOrd="0" destOrd="0" presId="urn:microsoft.com/office/officeart/2005/8/layout/process1"/>
    <dgm:cxn modelId="{8E9D08CC-E324-4EC5-A9D5-5009C5EF4CF8}" type="presParOf" srcId="{E8A313F7-054A-4113-8CC7-B787FD8FFC38}" destId="{9E1760E3-B57E-48FB-B351-7D2796553C75}" srcOrd="0" destOrd="0" presId="urn:microsoft.com/office/officeart/2005/8/layout/process1"/>
    <dgm:cxn modelId="{0013C9CF-E9DE-4388-BC17-D95B26372851}" type="presParOf" srcId="{E8A313F7-054A-4113-8CC7-B787FD8FFC38}" destId="{201653DD-772A-4708-9B36-4FC7939F991C}" srcOrd="1" destOrd="0" presId="urn:microsoft.com/office/officeart/2005/8/layout/process1"/>
    <dgm:cxn modelId="{05524308-BD87-4B49-B822-67A6F5E1051A}" type="presParOf" srcId="{201653DD-772A-4708-9B36-4FC7939F991C}" destId="{21545113-9CA9-4A45-A32C-F07C99F44CF2}" srcOrd="0" destOrd="0" presId="urn:microsoft.com/office/officeart/2005/8/layout/process1"/>
    <dgm:cxn modelId="{33DA747C-F5D2-41D4-97F3-6178FF319B5C}" type="presParOf" srcId="{E8A313F7-054A-4113-8CC7-B787FD8FFC38}" destId="{C238B643-9161-4A25-8E75-A2B347373E75}" srcOrd="2" destOrd="0" presId="urn:microsoft.com/office/officeart/2005/8/layout/process1"/>
    <dgm:cxn modelId="{718B5362-4047-443F-9B86-196F8F74A3AB}" type="presParOf" srcId="{E8A313F7-054A-4113-8CC7-B787FD8FFC38}" destId="{D5CE8BFB-48C3-4762-B83D-7507EFC0E637}" srcOrd="3" destOrd="0" presId="urn:microsoft.com/office/officeart/2005/8/layout/process1"/>
    <dgm:cxn modelId="{CDB91A46-9F9B-4B69-909A-D99F7E5BA23F}" type="presParOf" srcId="{D5CE8BFB-48C3-4762-B83D-7507EFC0E637}" destId="{95483245-DF54-4B09-A249-4D11AFF9ABAF}" srcOrd="0" destOrd="0" presId="urn:microsoft.com/office/officeart/2005/8/layout/process1"/>
    <dgm:cxn modelId="{0DD9135C-1D1C-462B-8CCA-1C40AB5BB183}" type="presParOf" srcId="{E8A313F7-054A-4113-8CC7-B787FD8FFC38}" destId="{28513937-775F-4591-A139-8BDF4D1733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68DFF-8AD6-4A31-BA9D-B2BAB7ECF2C8}">
      <dsp:nvSpPr>
        <dsp:cNvPr id="0" name=""/>
        <dsp:cNvSpPr/>
      </dsp:nvSpPr>
      <dsp:spPr>
        <a:xfrm>
          <a:off x="4118" y="0"/>
          <a:ext cx="3962102" cy="45162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Two Growing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Passenger Airports</a:t>
          </a:r>
          <a:endParaRPr lang="en-US" sz="2500" b="1" kern="1200" dirty="0"/>
        </a:p>
      </dsp:txBody>
      <dsp:txXfrm>
        <a:off x="4118" y="0"/>
        <a:ext cx="3962102" cy="1354875"/>
      </dsp:txXfrm>
    </dsp:sp>
    <dsp:sp modelId="{8B2F56AE-99F2-49BA-8A2F-75792433F786}">
      <dsp:nvSpPr>
        <dsp:cNvPr id="0" name=""/>
        <dsp:cNvSpPr/>
      </dsp:nvSpPr>
      <dsp:spPr>
        <a:xfrm>
          <a:off x="400329" y="1356198"/>
          <a:ext cx="3169681" cy="136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smtClean="0"/>
            <a:t>Phoenix Sky Harbor International Airport (PHX) is the nation’s sixth-busiest passenger airport </a:t>
          </a:r>
          <a:endParaRPr lang="en-US" sz="2100" kern="1200" dirty="0"/>
        </a:p>
      </dsp:txBody>
      <dsp:txXfrm>
        <a:off x="440212" y="1396081"/>
        <a:ext cx="3089915" cy="1281945"/>
      </dsp:txXfrm>
    </dsp:sp>
    <dsp:sp modelId="{DF552CAA-4D39-4066-B332-FF53233A547D}">
      <dsp:nvSpPr>
        <dsp:cNvPr id="0" name=""/>
        <dsp:cNvSpPr/>
      </dsp:nvSpPr>
      <dsp:spPr>
        <a:xfrm>
          <a:off x="400329" y="2927404"/>
          <a:ext cx="3169681" cy="136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Phoenix-Mesa Gateway Airport (AZA) grew 33% from 2011 to 2012</a:t>
          </a:r>
          <a:endParaRPr lang="en-US" sz="2100" kern="1200" dirty="0"/>
        </a:p>
      </dsp:txBody>
      <dsp:txXfrm>
        <a:off x="440212" y="2967287"/>
        <a:ext cx="3089915" cy="1281945"/>
      </dsp:txXfrm>
    </dsp:sp>
    <dsp:sp modelId="{1A98918B-8530-45E6-BCD4-21D1074572FA}">
      <dsp:nvSpPr>
        <dsp:cNvPr id="0" name=""/>
        <dsp:cNvSpPr/>
      </dsp:nvSpPr>
      <dsp:spPr>
        <a:xfrm>
          <a:off x="4263378" y="0"/>
          <a:ext cx="3962102" cy="45162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Update 2008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Airport Sub-Model</a:t>
          </a:r>
          <a:endParaRPr lang="en-US" sz="2500" b="1" kern="1200" dirty="0"/>
        </a:p>
      </dsp:txBody>
      <dsp:txXfrm>
        <a:off x="4263378" y="0"/>
        <a:ext cx="3962102" cy="1354875"/>
      </dsp:txXfrm>
    </dsp:sp>
    <dsp:sp modelId="{81D32563-32AA-4381-AD33-442A2207B8C9}">
      <dsp:nvSpPr>
        <dsp:cNvPr id="0" name=""/>
        <dsp:cNvSpPr/>
      </dsp:nvSpPr>
      <dsp:spPr>
        <a:xfrm>
          <a:off x="4659589" y="1356198"/>
          <a:ext cx="3169681" cy="136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smtClean="0"/>
            <a:t>Changes in regional travel demand, the socioeconomic environment, and regional transportation networks</a:t>
          </a:r>
          <a:endParaRPr lang="en-US" sz="2100" kern="1200" baseline="0" dirty="0"/>
        </a:p>
      </dsp:txBody>
      <dsp:txXfrm>
        <a:off x="4699472" y="1396081"/>
        <a:ext cx="3089915" cy="1281945"/>
      </dsp:txXfrm>
    </dsp:sp>
    <dsp:sp modelId="{6BC3B062-C287-4306-B89B-FD81CF30A62B}">
      <dsp:nvSpPr>
        <dsp:cNvPr id="0" name=""/>
        <dsp:cNvSpPr/>
      </dsp:nvSpPr>
      <dsp:spPr>
        <a:xfrm>
          <a:off x="4659589" y="2927404"/>
          <a:ext cx="3169681" cy="136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smtClean="0"/>
            <a:t>Desired integration with new regional activity-based model</a:t>
          </a:r>
          <a:endParaRPr lang="en-US" sz="2100" kern="1200" baseline="0" dirty="0"/>
        </a:p>
      </dsp:txBody>
      <dsp:txXfrm>
        <a:off x="4699472" y="2967287"/>
        <a:ext cx="3089915" cy="12819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4CFBB-C161-4293-AC40-418FC4D50852}">
      <dsp:nvSpPr>
        <dsp:cNvPr id="0" name=""/>
        <dsp:cNvSpPr/>
      </dsp:nvSpPr>
      <dsp:spPr>
        <a:xfrm>
          <a:off x="4152" y="0"/>
          <a:ext cx="3994202" cy="44418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Day of Week</a:t>
          </a:r>
          <a:endParaRPr lang="en-US" sz="2500" b="1" kern="1200" dirty="0"/>
        </a:p>
      </dsp:txBody>
      <dsp:txXfrm>
        <a:off x="4152" y="0"/>
        <a:ext cx="3994202" cy="1332547"/>
      </dsp:txXfrm>
    </dsp:sp>
    <dsp:sp modelId="{CCA40D1E-E110-43DD-B7CF-1588EEEB2C9B}">
      <dsp:nvSpPr>
        <dsp:cNvPr id="0" name=""/>
        <dsp:cNvSpPr/>
      </dsp:nvSpPr>
      <dsp:spPr>
        <a:xfrm>
          <a:off x="403572" y="1332927"/>
          <a:ext cx="3195362" cy="872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Weekday</a:t>
          </a:r>
          <a:endParaRPr lang="en-US" sz="1800" kern="1200" dirty="0"/>
        </a:p>
      </dsp:txBody>
      <dsp:txXfrm>
        <a:off x="429131" y="1358486"/>
        <a:ext cx="3144244" cy="821522"/>
      </dsp:txXfrm>
    </dsp:sp>
    <dsp:sp modelId="{3EC87B99-1B05-4575-A24B-9F03AA461EB9}">
      <dsp:nvSpPr>
        <dsp:cNvPr id="0" name=""/>
        <dsp:cNvSpPr/>
      </dsp:nvSpPr>
      <dsp:spPr>
        <a:xfrm>
          <a:off x="403572" y="2339820"/>
          <a:ext cx="3195362" cy="872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Saturday</a:t>
          </a:r>
          <a:endParaRPr lang="en-US" sz="1800" kern="1200" dirty="0"/>
        </a:p>
      </dsp:txBody>
      <dsp:txXfrm>
        <a:off x="429131" y="2365379"/>
        <a:ext cx="3144244" cy="821522"/>
      </dsp:txXfrm>
    </dsp:sp>
    <dsp:sp modelId="{D9B8687A-9772-4479-A019-C2B453E9B2AA}">
      <dsp:nvSpPr>
        <dsp:cNvPr id="0" name=""/>
        <dsp:cNvSpPr/>
      </dsp:nvSpPr>
      <dsp:spPr>
        <a:xfrm>
          <a:off x="403572" y="3346713"/>
          <a:ext cx="3195362" cy="872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Sunday</a:t>
          </a:r>
          <a:endParaRPr lang="en-US" sz="1800" kern="1200" dirty="0"/>
        </a:p>
      </dsp:txBody>
      <dsp:txXfrm>
        <a:off x="429131" y="3372272"/>
        <a:ext cx="3144244" cy="821522"/>
      </dsp:txXfrm>
    </dsp:sp>
    <dsp:sp modelId="{FBAE640E-5FEC-4D4E-945B-9F9CA7FCBD91}">
      <dsp:nvSpPr>
        <dsp:cNvPr id="0" name=""/>
        <dsp:cNvSpPr/>
      </dsp:nvSpPr>
      <dsp:spPr>
        <a:xfrm>
          <a:off x="4297920" y="0"/>
          <a:ext cx="3994202" cy="44418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Time-of-Day: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Departure Time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(Weekday Only)</a:t>
          </a:r>
          <a:endParaRPr lang="en-US" sz="2500" b="1" kern="1200" dirty="0"/>
        </a:p>
      </dsp:txBody>
      <dsp:txXfrm>
        <a:off x="4297920" y="0"/>
        <a:ext cx="3994202" cy="1332547"/>
      </dsp:txXfrm>
    </dsp:sp>
    <dsp:sp modelId="{25975D12-8E66-4DA3-9337-3304E40D14BA}">
      <dsp:nvSpPr>
        <dsp:cNvPr id="0" name=""/>
        <dsp:cNvSpPr/>
      </dsp:nvSpPr>
      <dsp:spPr>
        <a:xfrm>
          <a:off x="4697340" y="1332655"/>
          <a:ext cx="3195362" cy="647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AM Peak:   </a:t>
          </a:r>
          <a:r>
            <a:rPr lang="en-US" sz="1800" kern="1200" dirty="0" err="1" smtClean="0"/>
            <a:t>5am</a:t>
          </a:r>
          <a:r>
            <a:rPr lang="en-US" sz="1800" kern="1200" dirty="0" smtClean="0"/>
            <a:t> – </a:t>
          </a:r>
          <a:r>
            <a:rPr lang="en-US" sz="1800" kern="1200" dirty="0" err="1" smtClean="0"/>
            <a:t>9am</a:t>
          </a:r>
          <a:endParaRPr lang="en-US" sz="1800" kern="1200" dirty="0"/>
        </a:p>
      </dsp:txBody>
      <dsp:txXfrm>
        <a:off x="4716292" y="1351607"/>
        <a:ext cx="3157458" cy="609175"/>
      </dsp:txXfrm>
    </dsp:sp>
    <dsp:sp modelId="{42F03CBF-E550-4A7C-BC64-8A5CA99F91A4}">
      <dsp:nvSpPr>
        <dsp:cNvPr id="0" name=""/>
        <dsp:cNvSpPr/>
      </dsp:nvSpPr>
      <dsp:spPr>
        <a:xfrm>
          <a:off x="4697340" y="2079285"/>
          <a:ext cx="3195362" cy="647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Midday:     </a:t>
          </a:r>
          <a:r>
            <a:rPr lang="en-US" sz="1800" kern="1200" dirty="0" err="1" smtClean="0"/>
            <a:t>9am</a:t>
          </a:r>
          <a:r>
            <a:rPr lang="en-US" sz="1800" kern="1200" dirty="0" smtClean="0"/>
            <a:t> – </a:t>
          </a:r>
          <a:r>
            <a:rPr lang="en-US" sz="1800" kern="1200" dirty="0" err="1" smtClean="0"/>
            <a:t>4pm</a:t>
          </a:r>
          <a:endParaRPr lang="en-US" sz="1800" kern="1200" dirty="0"/>
        </a:p>
      </dsp:txBody>
      <dsp:txXfrm>
        <a:off x="4716292" y="2098237"/>
        <a:ext cx="3157458" cy="609175"/>
      </dsp:txXfrm>
    </dsp:sp>
    <dsp:sp modelId="{CEAA43CB-2BBD-4BC7-80FA-850D1FD0EC90}">
      <dsp:nvSpPr>
        <dsp:cNvPr id="0" name=""/>
        <dsp:cNvSpPr/>
      </dsp:nvSpPr>
      <dsp:spPr>
        <a:xfrm>
          <a:off x="4697340" y="2825915"/>
          <a:ext cx="3195362" cy="647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PM Peak:    </a:t>
          </a:r>
          <a:r>
            <a:rPr lang="en-US" sz="1800" kern="1200" dirty="0" err="1" smtClean="0"/>
            <a:t>4pm</a:t>
          </a:r>
          <a:r>
            <a:rPr lang="en-US" sz="1800" kern="1200" dirty="0" smtClean="0"/>
            <a:t> – </a:t>
          </a:r>
          <a:r>
            <a:rPr lang="en-US" sz="1800" kern="1200" dirty="0" err="1" smtClean="0"/>
            <a:t>8pm</a:t>
          </a:r>
          <a:endParaRPr lang="en-US" sz="1800" kern="1200" dirty="0"/>
        </a:p>
      </dsp:txBody>
      <dsp:txXfrm>
        <a:off x="4716292" y="2844867"/>
        <a:ext cx="3157458" cy="609175"/>
      </dsp:txXfrm>
    </dsp:sp>
    <dsp:sp modelId="{10A7F404-A86A-4571-A180-A31F9DB6881D}">
      <dsp:nvSpPr>
        <dsp:cNvPr id="0" name=""/>
        <dsp:cNvSpPr/>
      </dsp:nvSpPr>
      <dsp:spPr>
        <a:xfrm>
          <a:off x="4697340" y="3572545"/>
          <a:ext cx="3195362" cy="647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Night:        </a:t>
          </a:r>
          <a:r>
            <a:rPr lang="en-US" sz="1800" kern="1200" dirty="0" err="1" smtClean="0"/>
            <a:t>8pm</a:t>
          </a:r>
          <a:r>
            <a:rPr lang="en-US" sz="1800" kern="1200" dirty="0" smtClean="0"/>
            <a:t> – </a:t>
          </a:r>
          <a:r>
            <a:rPr lang="en-US" sz="1800" kern="1200" dirty="0" err="1" smtClean="0"/>
            <a:t>5am</a:t>
          </a:r>
          <a:endParaRPr lang="en-US" sz="1800" kern="1200" dirty="0"/>
        </a:p>
      </dsp:txBody>
      <dsp:txXfrm>
        <a:off x="4716292" y="3591497"/>
        <a:ext cx="3157458" cy="609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8718D-5E01-4BDC-9E0E-2FFAEEBE313D}">
      <dsp:nvSpPr>
        <dsp:cNvPr id="0" name=""/>
        <dsp:cNvSpPr/>
      </dsp:nvSpPr>
      <dsp:spPr>
        <a:xfrm rot="5400000">
          <a:off x="1756090" y="1053715"/>
          <a:ext cx="925390" cy="10535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7FE4F-C85A-4FE4-9AD6-2481A713505F}">
      <dsp:nvSpPr>
        <dsp:cNvPr id="0" name=""/>
        <dsp:cNvSpPr/>
      </dsp:nvSpPr>
      <dsp:spPr>
        <a:xfrm>
          <a:off x="1192470" y="27900"/>
          <a:ext cx="2194709" cy="10904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Airport Ground Survey Collection</a:t>
          </a:r>
          <a:endParaRPr lang="en-US" sz="2500" kern="1200" dirty="0"/>
        </a:p>
      </dsp:txBody>
      <dsp:txXfrm>
        <a:off x="1245709" y="81139"/>
        <a:ext cx="2088231" cy="983940"/>
      </dsp:txXfrm>
    </dsp:sp>
    <dsp:sp modelId="{3D0D71D2-410F-470A-836D-694776EE723C}">
      <dsp:nvSpPr>
        <dsp:cNvPr id="0" name=""/>
        <dsp:cNvSpPr/>
      </dsp:nvSpPr>
      <dsp:spPr>
        <a:xfrm>
          <a:off x="3068731" y="131897"/>
          <a:ext cx="1133005" cy="88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</dsp:txBody>
      <dsp:txXfrm>
        <a:off x="3068731" y="131897"/>
        <a:ext cx="1133005" cy="881324"/>
      </dsp:txXfrm>
    </dsp:sp>
    <dsp:sp modelId="{A895DA0B-1887-44C2-9D66-B2ED22AC9989}">
      <dsp:nvSpPr>
        <dsp:cNvPr id="0" name=""/>
        <dsp:cNvSpPr/>
      </dsp:nvSpPr>
      <dsp:spPr>
        <a:xfrm rot="5400000">
          <a:off x="3202665" y="2278615"/>
          <a:ext cx="925390" cy="10535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0EE78-94C2-42C9-BF5A-7F59352DFB15}">
      <dsp:nvSpPr>
        <dsp:cNvPr id="0" name=""/>
        <dsp:cNvSpPr/>
      </dsp:nvSpPr>
      <dsp:spPr>
        <a:xfrm>
          <a:off x="2636918" y="1252800"/>
          <a:ext cx="2198962" cy="1090418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Data Expansion and Analysis</a:t>
          </a:r>
          <a:endParaRPr lang="en-US" sz="2500" kern="1200" dirty="0"/>
        </a:p>
      </dsp:txBody>
      <dsp:txXfrm>
        <a:off x="2690157" y="1306039"/>
        <a:ext cx="2092484" cy="983940"/>
      </dsp:txXfrm>
    </dsp:sp>
    <dsp:sp modelId="{05CFDE81-6478-4302-BBFE-E09DA7A5D38F}">
      <dsp:nvSpPr>
        <dsp:cNvPr id="0" name=""/>
        <dsp:cNvSpPr/>
      </dsp:nvSpPr>
      <dsp:spPr>
        <a:xfrm>
          <a:off x="4515306" y="1356797"/>
          <a:ext cx="1133005" cy="88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7DB57-6F1A-4AFC-9DB1-8F7307CD258D}">
      <dsp:nvSpPr>
        <dsp:cNvPr id="0" name=""/>
        <dsp:cNvSpPr/>
      </dsp:nvSpPr>
      <dsp:spPr>
        <a:xfrm rot="5400000">
          <a:off x="4644986" y="3503515"/>
          <a:ext cx="925390" cy="10535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9FAC8-B4B3-4887-A064-34C0FEDD38E5}">
      <dsp:nvSpPr>
        <dsp:cNvPr id="0" name=""/>
        <dsp:cNvSpPr/>
      </dsp:nvSpPr>
      <dsp:spPr>
        <a:xfrm>
          <a:off x="4081366" y="2477701"/>
          <a:ext cx="2194709" cy="10904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Model Design and Development</a:t>
          </a:r>
          <a:endParaRPr lang="en-US" sz="2500" kern="1200" dirty="0"/>
        </a:p>
      </dsp:txBody>
      <dsp:txXfrm>
        <a:off x="4134605" y="2530940"/>
        <a:ext cx="2088231" cy="983940"/>
      </dsp:txXfrm>
    </dsp:sp>
    <dsp:sp modelId="{67142B8E-AC7D-4C26-A7A3-3C323981C061}">
      <dsp:nvSpPr>
        <dsp:cNvPr id="0" name=""/>
        <dsp:cNvSpPr/>
      </dsp:nvSpPr>
      <dsp:spPr>
        <a:xfrm>
          <a:off x="5957627" y="2581697"/>
          <a:ext cx="1133005" cy="88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BF0BE-EA04-4D4D-8965-8444C5A32F7B}">
      <dsp:nvSpPr>
        <dsp:cNvPr id="0" name=""/>
        <dsp:cNvSpPr/>
      </dsp:nvSpPr>
      <dsp:spPr>
        <a:xfrm>
          <a:off x="5525814" y="3702601"/>
          <a:ext cx="2194709" cy="10904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Model Calibration and Validation</a:t>
          </a:r>
          <a:endParaRPr lang="en-US" sz="2500" kern="1200" dirty="0"/>
        </a:p>
      </dsp:txBody>
      <dsp:txXfrm>
        <a:off x="5579053" y="3755840"/>
        <a:ext cx="2088231" cy="983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ACBD4-23E9-4DC2-8A38-E6BECD24D487}">
      <dsp:nvSpPr>
        <dsp:cNvPr id="0" name=""/>
        <dsp:cNvSpPr/>
      </dsp:nvSpPr>
      <dsp:spPr>
        <a:xfrm>
          <a:off x="4269" y="0"/>
          <a:ext cx="4106922" cy="48318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Sampling Strata</a:t>
          </a:r>
          <a:endParaRPr lang="en-US" sz="2500" b="1" kern="1200" dirty="0"/>
        </a:p>
      </dsp:txBody>
      <dsp:txXfrm>
        <a:off x="4269" y="0"/>
        <a:ext cx="4106922" cy="1449564"/>
      </dsp:txXfrm>
    </dsp:sp>
    <dsp:sp modelId="{95B5C298-FAAE-4778-A4DB-4D6577E8E204}">
      <dsp:nvSpPr>
        <dsp:cNvPr id="0" name=""/>
        <dsp:cNvSpPr/>
      </dsp:nvSpPr>
      <dsp:spPr>
        <a:xfrm>
          <a:off x="414961" y="1450478"/>
          <a:ext cx="3285538" cy="558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solidFill>
                <a:schemeClr val="tx1"/>
              </a:solidFill>
            </a:rPr>
            <a:t>Airport</a:t>
          </a:r>
          <a:endParaRPr lang="en-US" sz="2200" kern="1200" baseline="0" dirty="0" smtClean="0">
            <a:solidFill>
              <a:schemeClr val="tx1"/>
            </a:solidFill>
          </a:endParaRPr>
        </a:p>
      </dsp:txBody>
      <dsp:txXfrm>
        <a:off x="431333" y="1466850"/>
        <a:ext cx="3252794" cy="526237"/>
      </dsp:txXfrm>
    </dsp:sp>
    <dsp:sp modelId="{4CE9456E-92A1-4BF9-8388-56AB47B50D31}">
      <dsp:nvSpPr>
        <dsp:cNvPr id="0" name=""/>
        <dsp:cNvSpPr/>
      </dsp:nvSpPr>
      <dsp:spPr>
        <a:xfrm>
          <a:off x="414961" y="2095456"/>
          <a:ext cx="3285538" cy="558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Terminal (type of airlines)</a:t>
          </a:r>
        </a:p>
      </dsp:txBody>
      <dsp:txXfrm>
        <a:off x="431333" y="2111828"/>
        <a:ext cx="3252794" cy="526237"/>
      </dsp:txXfrm>
    </dsp:sp>
    <dsp:sp modelId="{99128AF6-927F-46B6-800B-512F8B7F78D8}">
      <dsp:nvSpPr>
        <dsp:cNvPr id="0" name=""/>
        <dsp:cNvSpPr/>
      </dsp:nvSpPr>
      <dsp:spPr>
        <a:xfrm>
          <a:off x="414961" y="2740435"/>
          <a:ext cx="3285538" cy="558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solidFill>
                <a:schemeClr val="tx1"/>
              </a:solidFill>
            </a:rPr>
            <a:t>Primary Destination</a:t>
          </a:r>
        </a:p>
      </dsp:txBody>
      <dsp:txXfrm>
        <a:off x="431333" y="2756807"/>
        <a:ext cx="3252794" cy="526237"/>
      </dsp:txXfrm>
    </dsp:sp>
    <dsp:sp modelId="{67894F9E-4C2C-4E54-BC42-E3435BF1593D}">
      <dsp:nvSpPr>
        <dsp:cNvPr id="0" name=""/>
        <dsp:cNvSpPr/>
      </dsp:nvSpPr>
      <dsp:spPr>
        <a:xfrm>
          <a:off x="414961" y="3385413"/>
          <a:ext cx="3285538" cy="558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Time period of travel</a:t>
          </a:r>
        </a:p>
      </dsp:txBody>
      <dsp:txXfrm>
        <a:off x="431333" y="3401785"/>
        <a:ext cx="3252794" cy="526237"/>
      </dsp:txXfrm>
    </dsp:sp>
    <dsp:sp modelId="{A0FC6E05-A17E-4AB1-809F-C5D76953D6A0}">
      <dsp:nvSpPr>
        <dsp:cNvPr id="0" name=""/>
        <dsp:cNvSpPr/>
      </dsp:nvSpPr>
      <dsp:spPr>
        <a:xfrm>
          <a:off x="414961" y="4030391"/>
          <a:ext cx="3285538" cy="558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solidFill>
                <a:schemeClr val="tx1"/>
              </a:solidFill>
            </a:rPr>
            <a:t>Survey Location</a:t>
          </a:r>
        </a:p>
      </dsp:txBody>
      <dsp:txXfrm>
        <a:off x="431333" y="4046763"/>
        <a:ext cx="3252794" cy="526237"/>
      </dsp:txXfrm>
    </dsp:sp>
    <dsp:sp modelId="{F93A3929-E1F9-40B6-A9D5-6496B665591B}">
      <dsp:nvSpPr>
        <dsp:cNvPr id="0" name=""/>
        <dsp:cNvSpPr/>
      </dsp:nvSpPr>
      <dsp:spPr>
        <a:xfrm>
          <a:off x="4419211" y="0"/>
          <a:ext cx="4106922" cy="48318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2"/>
              </a:solidFill>
            </a:rPr>
            <a:t>Final Useable Survey Totals</a:t>
          </a:r>
          <a:endParaRPr lang="en-US" sz="2500" b="1" kern="1200" dirty="0">
            <a:solidFill>
              <a:schemeClr val="bg2"/>
            </a:solidFill>
          </a:endParaRPr>
        </a:p>
      </dsp:txBody>
      <dsp:txXfrm>
        <a:off x="4419211" y="0"/>
        <a:ext cx="4106922" cy="1449564"/>
      </dsp:txXfrm>
    </dsp:sp>
    <dsp:sp modelId="{23D1C845-085B-4CFC-A32A-F0E09417877A}">
      <dsp:nvSpPr>
        <dsp:cNvPr id="0" name=""/>
        <dsp:cNvSpPr/>
      </dsp:nvSpPr>
      <dsp:spPr>
        <a:xfrm>
          <a:off x="4829903" y="1450979"/>
          <a:ext cx="3285538" cy="145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</a:rPr>
            <a:t>PHX</a:t>
          </a:r>
          <a:r>
            <a:rPr lang="en-US" sz="2200" b="1" kern="1200" dirty="0" smtClean="0">
              <a:solidFill>
                <a:schemeClr val="tx1"/>
              </a:solidFill>
            </a:rPr>
            <a:t>: 5,247 Surveys</a:t>
          </a:r>
        </a:p>
        <a:p>
          <a:pPr marL="461963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0" kern="1200" dirty="0" smtClean="0">
              <a:solidFill>
                <a:schemeClr val="tx1"/>
              </a:solidFill>
            </a:rPr>
            <a:t>1,644 long-form </a:t>
          </a:r>
        </a:p>
        <a:p>
          <a:pPr marL="461963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0" kern="1200" dirty="0" smtClean="0">
              <a:solidFill>
                <a:schemeClr val="tx1"/>
              </a:solidFill>
            </a:rPr>
            <a:t>3,603 short-form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872573" y="1493649"/>
        <a:ext cx="3200198" cy="1371538"/>
      </dsp:txXfrm>
    </dsp:sp>
    <dsp:sp modelId="{395BFA44-9511-4E6C-AC1F-F5CF32463D61}">
      <dsp:nvSpPr>
        <dsp:cNvPr id="0" name=""/>
        <dsp:cNvSpPr/>
      </dsp:nvSpPr>
      <dsp:spPr>
        <a:xfrm>
          <a:off x="4829903" y="3131993"/>
          <a:ext cx="3285538" cy="145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</a:rPr>
            <a:t>AZA</a:t>
          </a:r>
          <a:r>
            <a:rPr lang="en-US" sz="2200" b="1" kern="1200" dirty="0" smtClean="0">
              <a:solidFill>
                <a:schemeClr val="tx1"/>
              </a:solidFill>
            </a:rPr>
            <a:t>: 424 Surveys</a:t>
          </a:r>
        </a:p>
        <a:p>
          <a:pPr marL="461963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78 long-form</a:t>
          </a:r>
        </a:p>
        <a:p>
          <a:pPr marL="461963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346 short-form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872573" y="3174663"/>
        <a:ext cx="3200198" cy="13715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4CFBB-C161-4293-AC40-418FC4D50852}">
      <dsp:nvSpPr>
        <dsp:cNvPr id="0" name=""/>
        <dsp:cNvSpPr/>
      </dsp:nvSpPr>
      <dsp:spPr>
        <a:xfrm>
          <a:off x="2000" y="0"/>
          <a:ext cx="1962668" cy="44418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Day of Week</a:t>
          </a:r>
          <a:endParaRPr lang="en-US" sz="2500" b="1" kern="1200" dirty="0"/>
        </a:p>
      </dsp:txBody>
      <dsp:txXfrm>
        <a:off x="2000" y="0"/>
        <a:ext cx="1962668" cy="1332547"/>
      </dsp:txXfrm>
    </dsp:sp>
    <dsp:sp modelId="{CCA40D1E-E110-43DD-B7CF-1588EEEB2C9B}">
      <dsp:nvSpPr>
        <dsp:cNvPr id="0" name=""/>
        <dsp:cNvSpPr/>
      </dsp:nvSpPr>
      <dsp:spPr>
        <a:xfrm>
          <a:off x="198266" y="1332927"/>
          <a:ext cx="1570134" cy="872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Weekday</a:t>
          </a:r>
          <a:endParaRPr lang="en-US" sz="1800" kern="1200" dirty="0"/>
        </a:p>
      </dsp:txBody>
      <dsp:txXfrm>
        <a:off x="223825" y="1358486"/>
        <a:ext cx="1519016" cy="821522"/>
      </dsp:txXfrm>
    </dsp:sp>
    <dsp:sp modelId="{3EC87B99-1B05-4575-A24B-9F03AA461EB9}">
      <dsp:nvSpPr>
        <dsp:cNvPr id="0" name=""/>
        <dsp:cNvSpPr/>
      </dsp:nvSpPr>
      <dsp:spPr>
        <a:xfrm>
          <a:off x="198266" y="2339820"/>
          <a:ext cx="1570134" cy="872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Saturday</a:t>
          </a:r>
          <a:endParaRPr lang="en-US" sz="1800" kern="1200" dirty="0"/>
        </a:p>
      </dsp:txBody>
      <dsp:txXfrm>
        <a:off x="223825" y="2365379"/>
        <a:ext cx="1519016" cy="821522"/>
      </dsp:txXfrm>
    </dsp:sp>
    <dsp:sp modelId="{D9B8687A-9772-4479-A019-C2B453E9B2AA}">
      <dsp:nvSpPr>
        <dsp:cNvPr id="0" name=""/>
        <dsp:cNvSpPr/>
      </dsp:nvSpPr>
      <dsp:spPr>
        <a:xfrm>
          <a:off x="198266" y="3346713"/>
          <a:ext cx="1570134" cy="872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Sunday</a:t>
          </a:r>
          <a:endParaRPr lang="en-US" sz="1800" kern="1200" dirty="0"/>
        </a:p>
      </dsp:txBody>
      <dsp:txXfrm>
        <a:off x="223825" y="3372272"/>
        <a:ext cx="1519016" cy="821522"/>
      </dsp:txXfrm>
    </dsp:sp>
    <dsp:sp modelId="{FBAE640E-5FEC-4D4E-945B-9F9CA7FCBD91}">
      <dsp:nvSpPr>
        <dsp:cNvPr id="0" name=""/>
        <dsp:cNvSpPr/>
      </dsp:nvSpPr>
      <dsp:spPr>
        <a:xfrm>
          <a:off x="2111868" y="0"/>
          <a:ext cx="1962668" cy="44418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Time-of-Day: Departure Time</a:t>
          </a:r>
          <a:endParaRPr lang="en-US" sz="2500" b="1" kern="1200" dirty="0"/>
        </a:p>
      </dsp:txBody>
      <dsp:txXfrm>
        <a:off x="2111868" y="0"/>
        <a:ext cx="1962668" cy="1332547"/>
      </dsp:txXfrm>
    </dsp:sp>
    <dsp:sp modelId="{25975D12-8E66-4DA3-9337-3304E40D14BA}">
      <dsp:nvSpPr>
        <dsp:cNvPr id="0" name=""/>
        <dsp:cNvSpPr/>
      </dsp:nvSpPr>
      <dsp:spPr>
        <a:xfrm>
          <a:off x="2308135" y="1332655"/>
          <a:ext cx="1570134" cy="647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AM Peak:   </a:t>
          </a:r>
          <a:r>
            <a:rPr lang="en-US" sz="1800" kern="1200" dirty="0" err="1" smtClean="0"/>
            <a:t>5am</a:t>
          </a:r>
          <a:r>
            <a:rPr lang="en-US" sz="1800" kern="1200" dirty="0" smtClean="0"/>
            <a:t> – </a:t>
          </a:r>
          <a:r>
            <a:rPr lang="en-US" sz="1800" kern="1200" dirty="0" err="1" smtClean="0"/>
            <a:t>9am</a:t>
          </a:r>
          <a:endParaRPr lang="en-US" sz="1800" kern="1200" dirty="0"/>
        </a:p>
      </dsp:txBody>
      <dsp:txXfrm>
        <a:off x="2327087" y="1351607"/>
        <a:ext cx="1532230" cy="609175"/>
      </dsp:txXfrm>
    </dsp:sp>
    <dsp:sp modelId="{42F03CBF-E550-4A7C-BC64-8A5CA99F91A4}">
      <dsp:nvSpPr>
        <dsp:cNvPr id="0" name=""/>
        <dsp:cNvSpPr/>
      </dsp:nvSpPr>
      <dsp:spPr>
        <a:xfrm>
          <a:off x="2308135" y="2079285"/>
          <a:ext cx="1570134" cy="647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Midday:     </a:t>
          </a:r>
          <a:r>
            <a:rPr lang="en-US" sz="1800" kern="1200" dirty="0" err="1" smtClean="0"/>
            <a:t>9am</a:t>
          </a:r>
          <a:r>
            <a:rPr lang="en-US" sz="1800" kern="1200" dirty="0" smtClean="0"/>
            <a:t> – </a:t>
          </a:r>
          <a:r>
            <a:rPr lang="en-US" sz="1800" kern="1200" dirty="0" err="1" smtClean="0"/>
            <a:t>4pm</a:t>
          </a:r>
          <a:endParaRPr lang="en-US" sz="1800" kern="1200" dirty="0"/>
        </a:p>
      </dsp:txBody>
      <dsp:txXfrm>
        <a:off x="2327087" y="2098237"/>
        <a:ext cx="1532230" cy="609175"/>
      </dsp:txXfrm>
    </dsp:sp>
    <dsp:sp modelId="{CEAA43CB-2BBD-4BC7-80FA-850D1FD0EC90}">
      <dsp:nvSpPr>
        <dsp:cNvPr id="0" name=""/>
        <dsp:cNvSpPr/>
      </dsp:nvSpPr>
      <dsp:spPr>
        <a:xfrm>
          <a:off x="2308135" y="2825915"/>
          <a:ext cx="1570134" cy="647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PM Peak:    </a:t>
          </a:r>
          <a:r>
            <a:rPr lang="en-US" sz="1800" kern="1200" dirty="0" err="1" smtClean="0"/>
            <a:t>4pm</a:t>
          </a:r>
          <a:r>
            <a:rPr lang="en-US" sz="1800" kern="1200" dirty="0" smtClean="0"/>
            <a:t> – </a:t>
          </a:r>
          <a:r>
            <a:rPr lang="en-US" sz="1800" kern="1200" dirty="0" err="1" smtClean="0"/>
            <a:t>8pm</a:t>
          </a:r>
          <a:endParaRPr lang="en-US" sz="1800" kern="1200" dirty="0"/>
        </a:p>
      </dsp:txBody>
      <dsp:txXfrm>
        <a:off x="2327087" y="2844867"/>
        <a:ext cx="1532230" cy="609175"/>
      </dsp:txXfrm>
    </dsp:sp>
    <dsp:sp modelId="{10A7F404-A86A-4571-A180-A31F9DB6881D}">
      <dsp:nvSpPr>
        <dsp:cNvPr id="0" name=""/>
        <dsp:cNvSpPr/>
      </dsp:nvSpPr>
      <dsp:spPr>
        <a:xfrm>
          <a:off x="2308135" y="3572545"/>
          <a:ext cx="1570134" cy="647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Night:        </a:t>
          </a:r>
          <a:r>
            <a:rPr lang="en-US" sz="1800" kern="1200" dirty="0" err="1" smtClean="0"/>
            <a:t>8pm</a:t>
          </a:r>
          <a:r>
            <a:rPr lang="en-US" sz="1800" kern="1200" dirty="0" smtClean="0"/>
            <a:t> – </a:t>
          </a:r>
          <a:r>
            <a:rPr lang="en-US" sz="1800" kern="1200" dirty="0" err="1" smtClean="0"/>
            <a:t>5am</a:t>
          </a:r>
          <a:endParaRPr lang="en-US" sz="1800" kern="1200" dirty="0"/>
        </a:p>
      </dsp:txBody>
      <dsp:txXfrm>
        <a:off x="2327087" y="3591497"/>
        <a:ext cx="1532230" cy="609175"/>
      </dsp:txXfrm>
    </dsp:sp>
    <dsp:sp modelId="{56A6E3BE-0F7B-4EC1-8E42-CAB3F637AEDB}">
      <dsp:nvSpPr>
        <dsp:cNvPr id="0" name=""/>
        <dsp:cNvSpPr/>
      </dsp:nvSpPr>
      <dsp:spPr>
        <a:xfrm>
          <a:off x="4221737" y="0"/>
          <a:ext cx="1962668" cy="44418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Final Destination</a:t>
          </a:r>
          <a:endParaRPr lang="en-US" sz="2500" b="1" kern="1200" dirty="0"/>
        </a:p>
      </dsp:txBody>
      <dsp:txXfrm>
        <a:off x="4221737" y="0"/>
        <a:ext cx="1962668" cy="1332547"/>
      </dsp:txXfrm>
    </dsp:sp>
    <dsp:sp modelId="{2826A6F5-A0C8-43C3-A95B-5144A6A3F0FE}">
      <dsp:nvSpPr>
        <dsp:cNvPr id="0" name=""/>
        <dsp:cNvSpPr/>
      </dsp:nvSpPr>
      <dsp:spPr>
        <a:xfrm>
          <a:off x="4418004" y="1332927"/>
          <a:ext cx="1570134" cy="872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Short-domestic</a:t>
          </a:r>
          <a:endParaRPr lang="en-US" sz="1800" kern="1200" dirty="0"/>
        </a:p>
      </dsp:txBody>
      <dsp:txXfrm>
        <a:off x="4443563" y="1358486"/>
        <a:ext cx="1519016" cy="821522"/>
      </dsp:txXfrm>
    </dsp:sp>
    <dsp:sp modelId="{DF01DF08-D535-4753-B271-28BA89652CDD}">
      <dsp:nvSpPr>
        <dsp:cNvPr id="0" name=""/>
        <dsp:cNvSpPr/>
      </dsp:nvSpPr>
      <dsp:spPr>
        <a:xfrm>
          <a:off x="4418004" y="2339820"/>
          <a:ext cx="1570134" cy="872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Long-domestic</a:t>
          </a:r>
          <a:endParaRPr lang="en-US" sz="1800" kern="1200" dirty="0"/>
        </a:p>
      </dsp:txBody>
      <dsp:txXfrm>
        <a:off x="4443563" y="2365379"/>
        <a:ext cx="1519016" cy="821522"/>
      </dsp:txXfrm>
    </dsp:sp>
    <dsp:sp modelId="{215FB67A-46E2-45C9-A1E4-8BB860B157D4}">
      <dsp:nvSpPr>
        <dsp:cNvPr id="0" name=""/>
        <dsp:cNvSpPr/>
      </dsp:nvSpPr>
      <dsp:spPr>
        <a:xfrm>
          <a:off x="4418004" y="3346713"/>
          <a:ext cx="1570134" cy="872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International</a:t>
          </a:r>
          <a:endParaRPr lang="en-US" sz="1800" kern="1200" dirty="0"/>
        </a:p>
      </dsp:txBody>
      <dsp:txXfrm>
        <a:off x="4443563" y="3372272"/>
        <a:ext cx="1519016" cy="821522"/>
      </dsp:txXfrm>
    </dsp:sp>
    <dsp:sp modelId="{A51D9235-4BAC-4350-B0C6-F433EF8921CE}">
      <dsp:nvSpPr>
        <dsp:cNvPr id="0" name=""/>
        <dsp:cNvSpPr/>
      </dsp:nvSpPr>
      <dsp:spPr>
        <a:xfrm>
          <a:off x="6331606" y="0"/>
          <a:ext cx="1962668" cy="44418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Terminal</a:t>
          </a:r>
          <a:endParaRPr lang="en-US" sz="2500" b="1" kern="1200" dirty="0"/>
        </a:p>
      </dsp:txBody>
      <dsp:txXfrm>
        <a:off x="6331606" y="0"/>
        <a:ext cx="1962668" cy="1332547"/>
      </dsp:txXfrm>
    </dsp:sp>
    <dsp:sp modelId="{BA1CE700-2ADD-438F-8231-DF4532CA388E}">
      <dsp:nvSpPr>
        <dsp:cNvPr id="0" name=""/>
        <dsp:cNvSpPr/>
      </dsp:nvSpPr>
      <dsp:spPr>
        <a:xfrm>
          <a:off x="6527873" y="1333387"/>
          <a:ext cx="1570134" cy="513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Terminal 2</a:t>
          </a:r>
          <a:endParaRPr lang="en-US" sz="1800" kern="1200" dirty="0"/>
        </a:p>
      </dsp:txBody>
      <dsp:txXfrm>
        <a:off x="6542923" y="1348437"/>
        <a:ext cx="1540034" cy="483757"/>
      </dsp:txXfrm>
    </dsp:sp>
    <dsp:sp modelId="{34CF09FB-CFF3-4718-BD81-63CD0914C2E1}">
      <dsp:nvSpPr>
        <dsp:cNvPr id="0" name=""/>
        <dsp:cNvSpPr/>
      </dsp:nvSpPr>
      <dsp:spPr>
        <a:xfrm>
          <a:off x="6527873" y="1926299"/>
          <a:ext cx="1570134" cy="513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Terminal 3</a:t>
          </a:r>
          <a:endParaRPr lang="en-US" sz="1800" kern="1200" dirty="0"/>
        </a:p>
      </dsp:txBody>
      <dsp:txXfrm>
        <a:off x="6542923" y="1941349"/>
        <a:ext cx="1540034" cy="483757"/>
      </dsp:txXfrm>
    </dsp:sp>
    <dsp:sp modelId="{B1510B2E-FAF6-4929-8035-E7B349BF6F29}">
      <dsp:nvSpPr>
        <dsp:cNvPr id="0" name=""/>
        <dsp:cNvSpPr/>
      </dsp:nvSpPr>
      <dsp:spPr>
        <a:xfrm>
          <a:off x="6527873" y="2519212"/>
          <a:ext cx="1570134" cy="513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Terminal 4 Southwest</a:t>
          </a:r>
          <a:endParaRPr lang="en-US" sz="1800" kern="1200" dirty="0"/>
        </a:p>
      </dsp:txBody>
      <dsp:txXfrm>
        <a:off x="6542923" y="2534262"/>
        <a:ext cx="1540034" cy="483757"/>
      </dsp:txXfrm>
    </dsp:sp>
    <dsp:sp modelId="{1D50B165-A72B-4AE5-BFE0-691E8C125783}">
      <dsp:nvSpPr>
        <dsp:cNvPr id="0" name=""/>
        <dsp:cNvSpPr/>
      </dsp:nvSpPr>
      <dsp:spPr>
        <a:xfrm>
          <a:off x="6527873" y="3112124"/>
          <a:ext cx="1570134" cy="513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Terminal 4   U.S. Airways</a:t>
          </a:r>
          <a:endParaRPr lang="en-US" sz="1800" kern="1200" dirty="0"/>
        </a:p>
      </dsp:txBody>
      <dsp:txXfrm>
        <a:off x="6542923" y="3127174"/>
        <a:ext cx="1540034" cy="483757"/>
      </dsp:txXfrm>
    </dsp:sp>
    <dsp:sp modelId="{B86FCA71-2B4B-4678-B589-DB7F1DA57AC7}">
      <dsp:nvSpPr>
        <dsp:cNvPr id="0" name=""/>
        <dsp:cNvSpPr/>
      </dsp:nvSpPr>
      <dsp:spPr>
        <a:xfrm>
          <a:off x="6527873" y="3705036"/>
          <a:ext cx="1570134" cy="513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Terminal 4 International</a:t>
          </a:r>
          <a:endParaRPr lang="en-US" sz="1800" kern="1200" dirty="0"/>
        </a:p>
      </dsp:txBody>
      <dsp:txXfrm>
        <a:off x="6542923" y="3720086"/>
        <a:ext cx="1540034" cy="4837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D1680-D881-4B3C-AE62-ED3B29EE3494}">
      <dsp:nvSpPr>
        <dsp:cNvPr id="0" name=""/>
        <dsp:cNvSpPr/>
      </dsp:nvSpPr>
      <dsp:spPr>
        <a:xfrm>
          <a:off x="1025" y="0"/>
          <a:ext cx="2666921" cy="46249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/>
            <a:t>PHX</a:t>
          </a:r>
          <a:r>
            <a:rPr lang="en-US" sz="2500" b="1" kern="1200" dirty="0" smtClean="0"/>
            <a:t> Enplanements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Monthly enplanements for April 2012</a:t>
          </a:r>
        </a:p>
      </dsp:txBody>
      <dsp:txXfrm>
        <a:off x="1025" y="0"/>
        <a:ext cx="2666921" cy="1387482"/>
      </dsp:txXfrm>
    </dsp:sp>
    <dsp:sp modelId="{559CDB81-792B-47AB-A580-6BF6A612723A}">
      <dsp:nvSpPr>
        <dsp:cNvPr id="0" name=""/>
        <dsp:cNvSpPr/>
      </dsp:nvSpPr>
      <dsp:spPr>
        <a:xfrm>
          <a:off x="277382" y="1479547"/>
          <a:ext cx="2133537" cy="437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departure terminal</a:t>
          </a:r>
          <a:endParaRPr lang="en-US" sz="1800" kern="1200" dirty="0"/>
        </a:p>
      </dsp:txBody>
      <dsp:txXfrm>
        <a:off x="290198" y="1492363"/>
        <a:ext cx="2107905" cy="411922"/>
      </dsp:txXfrm>
    </dsp:sp>
    <dsp:sp modelId="{58FDBE6E-84A0-4BB1-9691-A9D70908B975}">
      <dsp:nvSpPr>
        <dsp:cNvPr id="0" name=""/>
        <dsp:cNvSpPr/>
      </dsp:nvSpPr>
      <dsp:spPr>
        <a:xfrm>
          <a:off x="2907410" y="0"/>
          <a:ext cx="2666921" cy="46249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Flight Schedule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 </a:t>
          </a:r>
          <a:r>
            <a:rPr lang="en-US" sz="1800" i="0" kern="1200" dirty="0" smtClean="0"/>
            <a:t>Data on each Flight departing from </a:t>
          </a:r>
          <a:r>
            <a:rPr lang="en-US" sz="1800" i="0" kern="1200" dirty="0" err="1" smtClean="0"/>
            <a:t>PHX</a:t>
          </a:r>
          <a:r>
            <a:rPr lang="en-US" sz="1800" i="0" kern="1200" dirty="0" smtClean="0"/>
            <a:t> in April 2012</a:t>
          </a:r>
          <a:endParaRPr lang="en-US" sz="1800" i="0" kern="1200" dirty="0"/>
        </a:p>
      </dsp:txBody>
      <dsp:txXfrm>
        <a:off x="2907410" y="0"/>
        <a:ext cx="2666921" cy="1387482"/>
      </dsp:txXfrm>
    </dsp:sp>
    <dsp:sp modelId="{A3A33886-896A-48B4-937D-5FAFA6D4B7F0}">
      <dsp:nvSpPr>
        <dsp:cNvPr id="0" name=""/>
        <dsp:cNvSpPr/>
      </dsp:nvSpPr>
      <dsp:spPr>
        <a:xfrm>
          <a:off x="3174107" y="1486855"/>
          <a:ext cx="2133537" cy="431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airline</a:t>
          </a:r>
          <a:endParaRPr lang="en-US" sz="1800" kern="1200" dirty="0"/>
        </a:p>
      </dsp:txBody>
      <dsp:txXfrm>
        <a:off x="3186750" y="1499498"/>
        <a:ext cx="2108251" cy="406394"/>
      </dsp:txXfrm>
    </dsp:sp>
    <dsp:sp modelId="{95215E22-EAB6-4119-ADE2-85BBF79AC335}">
      <dsp:nvSpPr>
        <dsp:cNvPr id="0" name=""/>
        <dsp:cNvSpPr/>
      </dsp:nvSpPr>
      <dsp:spPr>
        <a:xfrm>
          <a:off x="3174107" y="2001753"/>
          <a:ext cx="2133537" cy="431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departure day</a:t>
          </a:r>
          <a:endParaRPr lang="en-US" sz="1800" kern="1200" dirty="0"/>
        </a:p>
      </dsp:txBody>
      <dsp:txXfrm>
        <a:off x="3186750" y="2014396"/>
        <a:ext cx="2108251" cy="406394"/>
      </dsp:txXfrm>
    </dsp:sp>
    <dsp:sp modelId="{AC0BF38F-82EB-4214-889A-84E584D50600}">
      <dsp:nvSpPr>
        <dsp:cNvPr id="0" name=""/>
        <dsp:cNvSpPr/>
      </dsp:nvSpPr>
      <dsp:spPr>
        <a:xfrm>
          <a:off x="3174107" y="2516650"/>
          <a:ext cx="2133537" cy="431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scheduled departure time</a:t>
          </a:r>
          <a:endParaRPr lang="en-US" sz="1800" kern="1200" dirty="0"/>
        </a:p>
      </dsp:txBody>
      <dsp:txXfrm>
        <a:off x="3186750" y="2529293"/>
        <a:ext cx="2108251" cy="406394"/>
      </dsp:txXfrm>
    </dsp:sp>
    <dsp:sp modelId="{020EA28D-8BD9-4E68-B3B5-03442094C6A8}">
      <dsp:nvSpPr>
        <dsp:cNvPr id="0" name=""/>
        <dsp:cNvSpPr/>
      </dsp:nvSpPr>
      <dsp:spPr>
        <a:xfrm>
          <a:off x="3174107" y="3031548"/>
          <a:ext cx="2133537" cy="431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departure terminal</a:t>
          </a:r>
          <a:endParaRPr lang="en-US" sz="1800" kern="1200" dirty="0"/>
        </a:p>
      </dsp:txBody>
      <dsp:txXfrm>
        <a:off x="3186750" y="3044191"/>
        <a:ext cx="2108251" cy="406394"/>
      </dsp:txXfrm>
    </dsp:sp>
    <dsp:sp modelId="{ED9AE824-9EAE-42D9-AC75-6213630EC1B0}">
      <dsp:nvSpPr>
        <dsp:cNvPr id="0" name=""/>
        <dsp:cNvSpPr/>
      </dsp:nvSpPr>
      <dsp:spPr>
        <a:xfrm>
          <a:off x="3174107" y="3546446"/>
          <a:ext cx="2133537" cy="431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destination location</a:t>
          </a:r>
          <a:endParaRPr lang="en-US" sz="1800" kern="1200" dirty="0"/>
        </a:p>
      </dsp:txBody>
      <dsp:txXfrm>
        <a:off x="3186750" y="3559089"/>
        <a:ext cx="2108251" cy="406394"/>
      </dsp:txXfrm>
    </dsp:sp>
    <dsp:sp modelId="{4DD88434-B840-4F65-AFDF-20333B95C722}">
      <dsp:nvSpPr>
        <dsp:cNvPr id="0" name=""/>
        <dsp:cNvSpPr/>
      </dsp:nvSpPr>
      <dsp:spPr>
        <a:xfrm>
          <a:off x="3174107" y="4061344"/>
          <a:ext cx="2133537" cy="431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number of seats</a:t>
          </a:r>
          <a:endParaRPr lang="en-US" sz="1800" kern="1200" dirty="0"/>
        </a:p>
      </dsp:txBody>
      <dsp:txXfrm>
        <a:off x="3186750" y="4073987"/>
        <a:ext cx="2108251" cy="406394"/>
      </dsp:txXfrm>
    </dsp:sp>
    <dsp:sp modelId="{5CC974C2-FFE2-418E-BF02-54E283ACAE36}">
      <dsp:nvSpPr>
        <dsp:cNvPr id="0" name=""/>
        <dsp:cNvSpPr/>
      </dsp:nvSpPr>
      <dsp:spPr>
        <a:xfrm>
          <a:off x="5734907" y="0"/>
          <a:ext cx="2666921" cy="46249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U.S. DOT 10% Ticket Sample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Number of passengers departing from </a:t>
          </a:r>
          <a:r>
            <a:rPr lang="en-US" sz="1800" kern="1200" dirty="0" err="1" smtClean="0"/>
            <a:t>PHX</a:t>
          </a:r>
          <a:r>
            <a:rPr lang="en-US" sz="1800" kern="1200" dirty="0" smtClean="0"/>
            <a:t> for April-June of </a:t>
          </a:r>
          <a:r>
            <a:rPr lang="en-US" sz="1800" kern="1200" dirty="0" smtClean="0"/>
            <a:t>2011</a:t>
          </a:r>
          <a:endParaRPr lang="en-US" sz="1800" kern="1200" dirty="0"/>
        </a:p>
      </dsp:txBody>
      <dsp:txXfrm>
        <a:off x="5734907" y="0"/>
        <a:ext cx="2666921" cy="1387482"/>
      </dsp:txXfrm>
    </dsp:sp>
    <dsp:sp modelId="{8A13E545-32E3-4F86-B2CF-BB614F2D88F0}">
      <dsp:nvSpPr>
        <dsp:cNvPr id="0" name=""/>
        <dsp:cNvSpPr/>
      </dsp:nvSpPr>
      <dsp:spPr>
        <a:xfrm>
          <a:off x="6002346" y="1988166"/>
          <a:ext cx="2133537" cy="434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next airport location</a:t>
          </a:r>
          <a:endParaRPr lang="en-US" sz="1800" kern="1200" dirty="0"/>
        </a:p>
      </dsp:txBody>
      <dsp:txXfrm>
        <a:off x="6015063" y="2000883"/>
        <a:ext cx="2108103" cy="408753"/>
      </dsp:txXfrm>
    </dsp:sp>
    <dsp:sp modelId="{2F24AE01-C3A7-4F75-8771-AD6DFE48F52F}">
      <dsp:nvSpPr>
        <dsp:cNvPr id="0" name=""/>
        <dsp:cNvSpPr/>
      </dsp:nvSpPr>
      <dsp:spPr>
        <a:xfrm>
          <a:off x="6002346" y="2505884"/>
          <a:ext cx="2133537" cy="434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final airport destination</a:t>
          </a:r>
          <a:endParaRPr lang="en-US" sz="1800" kern="1200" dirty="0"/>
        </a:p>
      </dsp:txBody>
      <dsp:txXfrm>
        <a:off x="6015063" y="2518601"/>
        <a:ext cx="2108103" cy="408753"/>
      </dsp:txXfrm>
    </dsp:sp>
    <dsp:sp modelId="{D26AF83E-4A28-4AF6-9FB3-ED494F9C4364}">
      <dsp:nvSpPr>
        <dsp:cNvPr id="0" name=""/>
        <dsp:cNvSpPr/>
      </dsp:nvSpPr>
      <dsp:spPr>
        <a:xfrm>
          <a:off x="6002346" y="1464471"/>
          <a:ext cx="2133537" cy="429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airline </a:t>
          </a:r>
          <a:endParaRPr lang="en-US" sz="1800" kern="1200" dirty="0"/>
        </a:p>
      </dsp:txBody>
      <dsp:txXfrm>
        <a:off x="6014933" y="1477058"/>
        <a:ext cx="2108363" cy="4045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19AF9-1AE4-4012-B72C-A20D5F6208A7}">
      <dsp:nvSpPr>
        <dsp:cNvPr id="0" name=""/>
        <dsp:cNvSpPr/>
      </dsp:nvSpPr>
      <dsp:spPr>
        <a:xfrm>
          <a:off x="180972" y="460"/>
          <a:ext cx="3534270" cy="1828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Flight Schedule Data: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Total monthly number of seats by </a:t>
          </a:r>
          <a:r>
            <a:rPr lang="en-US" sz="1800" b="1" i="1" kern="1200" dirty="0" smtClean="0">
              <a:solidFill>
                <a:schemeClr val="bg2"/>
              </a:solidFill>
            </a:rPr>
            <a:t>airline</a:t>
          </a:r>
          <a:r>
            <a:rPr lang="en-US" sz="1800" kern="1200" dirty="0" smtClean="0"/>
            <a:t>, </a:t>
          </a:r>
          <a:r>
            <a:rPr lang="en-US" sz="1800" b="1" i="1" kern="1200" dirty="0" smtClean="0">
              <a:solidFill>
                <a:schemeClr val="bg2"/>
              </a:solidFill>
            </a:rPr>
            <a:t>next airport</a:t>
          </a:r>
          <a:r>
            <a:rPr lang="en-US" sz="1800" kern="1200" dirty="0" smtClean="0"/>
            <a:t>, </a:t>
          </a:r>
          <a:r>
            <a:rPr lang="en-US" sz="1800" kern="1200" dirty="0" smtClean="0">
              <a:solidFill>
                <a:schemeClr val="bg1">
                  <a:lumMod val="40000"/>
                  <a:lumOff val="60000"/>
                </a:schemeClr>
              </a:solidFill>
            </a:rPr>
            <a:t>day of week, and departure hour</a:t>
          </a:r>
          <a:endParaRPr lang="en-US" sz="1800" kern="1200" dirty="0">
            <a:solidFill>
              <a:schemeClr val="bg1">
                <a:lumMod val="40000"/>
                <a:lumOff val="60000"/>
              </a:schemeClr>
            </a:solidFill>
          </a:endParaRPr>
        </a:p>
      </dsp:txBody>
      <dsp:txXfrm>
        <a:off x="270247" y="89735"/>
        <a:ext cx="3355720" cy="1650256"/>
      </dsp:txXfrm>
    </dsp:sp>
    <dsp:sp modelId="{0CB3BC7F-C88F-4797-AE99-CBCB51E831A4}">
      <dsp:nvSpPr>
        <dsp:cNvPr id="0" name=""/>
        <dsp:cNvSpPr/>
      </dsp:nvSpPr>
      <dsp:spPr>
        <a:xfrm>
          <a:off x="1529606" y="1946446"/>
          <a:ext cx="837002" cy="83700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40551" y="2266516"/>
        <a:ext cx="615112" cy="196862"/>
      </dsp:txXfrm>
    </dsp:sp>
    <dsp:sp modelId="{8936EBBC-1279-4DC2-9019-27961FADD7BB}">
      <dsp:nvSpPr>
        <dsp:cNvPr id="0" name=""/>
        <dsp:cNvSpPr/>
      </dsp:nvSpPr>
      <dsp:spPr>
        <a:xfrm>
          <a:off x="180972" y="2900629"/>
          <a:ext cx="3534270" cy="1828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10% Ticket Sample Data: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Monthly number of trips by </a:t>
          </a:r>
          <a:r>
            <a:rPr lang="en-US" sz="1800" b="1" i="1" kern="1200" smtClean="0">
              <a:solidFill>
                <a:schemeClr val="bg2"/>
              </a:solidFill>
            </a:rPr>
            <a:t>airline</a:t>
          </a:r>
          <a:r>
            <a:rPr lang="en-US" sz="1800" kern="1200" smtClean="0"/>
            <a:t>, </a:t>
          </a:r>
          <a:r>
            <a:rPr lang="en-US" sz="1800" b="1" i="1" kern="1200" smtClean="0">
              <a:solidFill>
                <a:schemeClr val="bg2"/>
              </a:solidFill>
            </a:rPr>
            <a:t>next airport</a:t>
          </a:r>
          <a:r>
            <a:rPr lang="en-US" sz="1800" kern="1200" smtClean="0"/>
            <a:t>, </a:t>
          </a:r>
          <a:r>
            <a:rPr lang="en-US" sz="1800" kern="1200" smtClean="0">
              <a:solidFill>
                <a:schemeClr val="bg1">
                  <a:lumMod val="40000"/>
                  <a:lumOff val="60000"/>
                </a:schemeClr>
              </a:solidFill>
            </a:rPr>
            <a:t>originating vs. connecting, and long-domestic vs. short-domestic final location</a:t>
          </a:r>
          <a:endParaRPr lang="en-US" sz="1800" kern="1200" dirty="0">
            <a:solidFill>
              <a:schemeClr val="bg1">
                <a:lumMod val="40000"/>
                <a:lumOff val="60000"/>
              </a:schemeClr>
            </a:solidFill>
          </a:endParaRPr>
        </a:p>
      </dsp:txBody>
      <dsp:txXfrm>
        <a:off x="270247" y="2989904"/>
        <a:ext cx="3355720" cy="1650256"/>
      </dsp:txXfrm>
    </dsp:sp>
    <dsp:sp modelId="{971B6101-C3AE-4BAE-B560-B6E8F27FDC6F}">
      <dsp:nvSpPr>
        <dsp:cNvPr id="0" name=""/>
        <dsp:cNvSpPr/>
      </dsp:nvSpPr>
      <dsp:spPr>
        <a:xfrm>
          <a:off x="3931709" y="2096530"/>
          <a:ext cx="458908" cy="536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931709" y="2203897"/>
        <a:ext cx="321236" cy="322101"/>
      </dsp:txXfrm>
    </dsp:sp>
    <dsp:sp modelId="{1862A8DC-53B0-4949-860D-8EA79B2B9AB8}">
      <dsp:nvSpPr>
        <dsp:cNvPr id="0" name=""/>
        <dsp:cNvSpPr/>
      </dsp:nvSpPr>
      <dsp:spPr>
        <a:xfrm>
          <a:off x="4581107" y="921840"/>
          <a:ext cx="3610394" cy="2886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Monthly number of trips by:</a:t>
          </a:r>
        </a:p>
        <a:p>
          <a:pPr marL="4572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tx1"/>
              </a:solidFill>
            </a:rPr>
            <a:t>airline (converted to terminal)</a:t>
          </a:r>
        </a:p>
        <a:p>
          <a:pPr marL="4572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tx1"/>
              </a:solidFill>
            </a:rPr>
            <a:t>day of week</a:t>
          </a:r>
        </a:p>
        <a:p>
          <a:pPr marL="4572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tx1"/>
              </a:solidFill>
            </a:rPr>
            <a:t>departure time</a:t>
          </a:r>
        </a:p>
        <a:p>
          <a:pPr marL="4572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solidFill>
                <a:schemeClr val="tx1"/>
              </a:solidFill>
            </a:rPr>
            <a:t>long-domestic vs. short-domestic final location</a:t>
          </a:r>
        </a:p>
        <a:p>
          <a:pPr marL="4572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tx1"/>
              </a:solidFill>
            </a:rPr>
            <a:t>originating vs. connecting next location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>
            <a:solidFill>
              <a:schemeClr val="tx1"/>
            </a:solidFill>
          </a:endParaRPr>
        </a:p>
      </dsp:txBody>
      <dsp:txXfrm>
        <a:off x="4722000" y="1062733"/>
        <a:ext cx="3328608" cy="26044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60E3-B57E-48FB-B351-7D2796553C75}">
      <dsp:nvSpPr>
        <dsp:cNvPr id="0" name=""/>
        <dsp:cNvSpPr/>
      </dsp:nvSpPr>
      <dsp:spPr>
        <a:xfrm>
          <a:off x="7925" y="567288"/>
          <a:ext cx="1640650" cy="18899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/>
            <a:t>Monthly number of trips by segment</a:t>
          </a:r>
          <a:endParaRPr lang="en-US" sz="2000" b="0" kern="1200" dirty="0"/>
        </a:p>
      </dsp:txBody>
      <dsp:txXfrm>
        <a:off x="55978" y="615341"/>
        <a:ext cx="1544544" cy="1793801"/>
      </dsp:txXfrm>
    </dsp:sp>
    <dsp:sp modelId="{201653DD-772A-4708-9B36-4FC7939F991C}">
      <dsp:nvSpPr>
        <dsp:cNvPr id="0" name=""/>
        <dsp:cNvSpPr/>
      </dsp:nvSpPr>
      <dsp:spPr>
        <a:xfrm>
          <a:off x="1812641" y="1308801"/>
          <a:ext cx="347817" cy="406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812641" y="1390177"/>
        <a:ext cx="243472" cy="244129"/>
      </dsp:txXfrm>
    </dsp:sp>
    <dsp:sp modelId="{C238B643-9161-4A25-8E75-A2B347373E75}">
      <dsp:nvSpPr>
        <dsp:cNvPr id="0" name=""/>
        <dsp:cNvSpPr/>
      </dsp:nvSpPr>
      <dsp:spPr>
        <a:xfrm>
          <a:off x="2304836" y="567288"/>
          <a:ext cx="1640650" cy="18899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Factor to match total enplanements by terminal</a:t>
          </a:r>
          <a:endParaRPr lang="en-US" sz="2000" kern="1200" dirty="0"/>
        </a:p>
      </dsp:txBody>
      <dsp:txXfrm>
        <a:off x="2352889" y="615341"/>
        <a:ext cx="1544544" cy="1793801"/>
      </dsp:txXfrm>
    </dsp:sp>
    <dsp:sp modelId="{D5CE8BFB-48C3-4762-B83D-7507EFC0E637}">
      <dsp:nvSpPr>
        <dsp:cNvPr id="0" name=""/>
        <dsp:cNvSpPr/>
      </dsp:nvSpPr>
      <dsp:spPr>
        <a:xfrm>
          <a:off x="4109551" y="1308801"/>
          <a:ext cx="347817" cy="406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109551" y="1390177"/>
        <a:ext cx="243472" cy="244129"/>
      </dsp:txXfrm>
    </dsp:sp>
    <dsp:sp modelId="{28513937-775F-4591-A139-8BDF4D173393}">
      <dsp:nvSpPr>
        <dsp:cNvPr id="0" name=""/>
        <dsp:cNvSpPr/>
      </dsp:nvSpPr>
      <dsp:spPr>
        <a:xfrm>
          <a:off x="4601746" y="567288"/>
          <a:ext cx="1640650" cy="18899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Remove Passengers connecting in </a:t>
          </a:r>
          <a:r>
            <a:rPr lang="en-US" sz="2000" kern="1200" dirty="0" err="1" smtClean="0"/>
            <a:t>PHX</a:t>
          </a:r>
          <a:endParaRPr lang="en-US" sz="2000" kern="1200" dirty="0"/>
        </a:p>
      </dsp:txBody>
      <dsp:txXfrm>
        <a:off x="4649799" y="615341"/>
        <a:ext cx="1544544" cy="1793801"/>
      </dsp:txXfrm>
    </dsp:sp>
    <dsp:sp modelId="{3A1972B8-7B5E-4006-82CC-18DA343D1FEE}">
      <dsp:nvSpPr>
        <dsp:cNvPr id="0" name=""/>
        <dsp:cNvSpPr/>
      </dsp:nvSpPr>
      <dsp:spPr>
        <a:xfrm>
          <a:off x="6406461" y="1308801"/>
          <a:ext cx="347817" cy="406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06461" y="1390177"/>
        <a:ext cx="243472" cy="244129"/>
      </dsp:txXfrm>
    </dsp:sp>
    <dsp:sp modelId="{39760224-3977-4264-9E07-937C220F0E46}">
      <dsp:nvSpPr>
        <dsp:cNvPr id="0" name=""/>
        <dsp:cNvSpPr/>
      </dsp:nvSpPr>
      <dsp:spPr>
        <a:xfrm>
          <a:off x="6898656" y="567288"/>
          <a:ext cx="1640650" cy="18899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Convert to average number of Weekday, Saturday, and Sunday Trips</a:t>
          </a:r>
          <a:endParaRPr lang="en-US" sz="2000" kern="1200" dirty="0"/>
        </a:p>
      </dsp:txBody>
      <dsp:txXfrm>
        <a:off x="6946709" y="615341"/>
        <a:ext cx="1544544" cy="17938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60E3-B57E-48FB-B351-7D2796553C75}">
      <dsp:nvSpPr>
        <dsp:cNvPr id="0" name=""/>
        <dsp:cNvSpPr/>
      </dsp:nvSpPr>
      <dsp:spPr>
        <a:xfrm>
          <a:off x="11678" y="365885"/>
          <a:ext cx="2243125" cy="22927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Number of Surveys segmented by:</a:t>
          </a:r>
        </a:p>
        <a:p>
          <a:pPr marL="3460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day of week</a:t>
          </a:r>
        </a:p>
        <a:p>
          <a:pPr marL="3460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departure time-of-day</a:t>
          </a:r>
        </a:p>
        <a:p>
          <a:pPr marL="3460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final destination</a:t>
          </a:r>
        </a:p>
        <a:p>
          <a:pPr marL="3460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terminal</a:t>
          </a:r>
          <a:endParaRPr lang="en-US" sz="2000" b="0" kern="1200" dirty="0"/>
        </a:p>
      </dsp:txBody>
      <dsp:txXfrm>
        <a:off x="77377" y="431584"/>
        <a:ext cx="2111727" cy="2161314"/>
      </dsp:txXfrm>
    </dsp:sp>
    <dsp:sp modelId="{201653DD-772A-4708-9B36-4FC7939F991C}">
      <dsp:nvSpPr>
        <dsp:cNvPr id="0" name=""/>
        <dsp:cNvSpPr/>
      </dsp:nvSpPr>
      <dsp:spPr>
        <a:xfrm>
          <a:off x="2479116" y="1234094"/>
          <a:ext cx="475542" cy="556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2479116" y="1345353"/>
        <a:ext cx="332879" cy="333777"/>
      </dsp:txXfrm>
    </dsp:sp>
    <dsp:sp modelId="{C238B643-9161-4A25-8E75-A2B347373E75}">
      <dsp:nvSpPr>
        <dsp:cNvPr id="0" name=""/>
        <dsp:cNvSpPr/>
      </dsp:nvSpPr>
      <dsp:spPr>
        <a:xfrm>
          <a:off x="3152053" y="365885"/>
          <a:ext cx="2243125" cy="22927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Identify market combinations with low survey numbers (&lt; 10 surveys)</a:t>
          </a:r>
          <a:endParaRPr lang="en-US" sz="2000" kern="1200" dirty="0"/>
        </a:p>
      </dsp:txBody>
      <dsp:txXfrm>
        <a:off x="3217752" y="431584"/>
        <a:ext cx="2111727" cy="2161314"/>
      </dsp:txXfrm>
    </dsp:sp>
    <dsp:sp modelId="{D5CE8BFB-48C3-4762-B83D-7507EFC0E637}">
      <dsp:nvSpPr>
        <dsp:cNvPr id="0" name=""/>
        <dsp:cNvSpPr/>
      </dsp:nvSpPr>
      <dsp:spPr>
        <a:xfrm>
          <a:off x="5619491" y="1234094"/>
          <a:ext cx="475542" cy="556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619491" y="1345353"/>
        <a:ext cx="332879" cy="333777"/>
      </dsp:txXfrm>
    </dsp:sp>
    <dsp:sp modelId="{28513937-775F-4591-A139-8BDF4D173393}">
      <dsp:nvSpPr>
        <dsp:cNvPr id="0" name=""/>
        <dsp:cNvSpPr/>
      </dsp:nvSpPr>
      <dsp:spPr>
        <a:xfrm>
          <a:off x="6292429" y="365885"/>
          <a:ext cx="2243125" cy="22927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Weight survey record by Party Size</a:t>
          </a:r>
          <a:endParaRPr lang="en-US" sz="2000" kern="1200" dirty="0"/>
        </a:p>
      </dsp:txBody>
      <dsp:txXfrm>
        <a:off x="6358128" y="431584"/>
        <a:ext cx="2111727" cy="21613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60E3-B57E-48FB-B351-7D2796553C75}">
      <dsp:nvSpPr>
        <dsp:cNvPr id="0" name=""/>
        <dsp:cNvSpPr/>
      </dsp:nvSpPr>
      <dsp:spPr>
        <a:xfrm>
          <a:off x="11678" y="653349"/>
          <a:ext cx="2243125" cy="1717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Identified </a:t>
          </a:r>
          <a:r>
            <a:rPr lang="en-US" sz="2000" kern="1200" dirty="0" smtClean="0"/>
            <a:t>Gate Surveys with matching mode and market characteristics of shuttle surveys</a:t>
          </a:r>
        </a:p>
      </dsp:txBody>
      <dsp:txXfrm>
        <a:off x="61990" y="703661"/>
        <a:ext cx="2142501" cy="1617161"/>
      </dsp:txXfrm>
    </dsp:sp>
    <dsp:sp modelId="{201653DD-772A-4708-9B36-4FC7939F991C}">
      <dsp:nvSpPr>
        <dsp:cNvPr id="0" name=""/>
        <dsp:cNvSpPr/>
      </dsp:nvSpPr>
      <dsp:spPr>
        <a:xfrm>
          <a:off x="2479116" y="1234094"/>
          <a:ext cx="475542" cy="556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2479116" y="1345353"/>
        <a:ext cx="332879" cy="333777"/>
      </dsp:txXfrm>
    </dsp:sp>
    <dsp:sp modelId="{C238B643-9161-4A25-8E75-A2B347373E75}">
      <dsp:nvSpPr>
        <dsp:cNvPr id="0" name=""/>
        <dsp:cNvSpPr/>
      </dsp:nvSpPr>
      <dsp:spPr>
        <a:xfrm>
          <a:off x="3152053" y="653349"/>
          <a:ext cx="2243125" cy="1717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Control totals: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Weighted time-of-day distributions of Gate surveys</a:t>
          </a:r>
          <a:endParaRPr lang="en-US" sz="2000" kern="1200" dirty="0"/>
        </a:p>
      </dsp:txBody>
      <dsp:txXfrm>
        <a:off x="3202365" y="703661"/>
        <a:ext cx="2142501" cy="1617161"/>
      </dsp:txXfrm>
    </dsp:sp>
    <dsp:sp modelId="{D5CE8BFB-48C3-4762-B83D-7507EFC0E637}">
      <dsp:nvSpPr>
        <dsp:cNvPr id="0" name=""/>
        <dsp:cNvSpPr/>
      </dsp:nvSpPr>
      <dsp:spPr>
        <a:xfrm rot="10506">
          <a:off x="5622410" y="1238952"/>
          <a:ext cx="481734" cy="556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622410" y="1349990"/>
        <a:ext cx="337214" cy="333777"/>
      </dsp:txXfrm>
    </dsp:sp>
    <dsp:sp modelId="{28513937-775F-4591-A139-8BDF4D173393}">
      <dsp:nvSpPr>
        <dsp:cNvPr id="0" name=""/>
        <dsp:cNvSpPr/>
      </dsp:nvSpPr>
      <dsp:spPr>
        <a:xfrm>
          <a:off x="6304107" y="662982"/>
          <a:ext cx="2243125" cy="1717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Reweight Gate Surveys + Shuttle Surveys, controlling for Party Size</a:t>
          </a:r>
          <a:endParaRPr lang="en-US" sz="2000" kern="1200" dirty="0"/>
        </a:p>
      </dsp:txBody>
      <dsp:txXfrm>
        <a:off x="6354419" y="713294"/>
        <a:ext cx="2142501" cy="161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84632" y="2177868"/>
            <a:ext cx="3749402" cy="995517"/>
          </a:xfrm>
        </p:spPr>
        <p:txBody>
          <a:bodyPr/>
          <a:lstStyle>
            <a:lvl1pPr marL="0" indent="0" algn="l">
              <a:spcBef>
                <a:spcPct val="50000"/>
              </a:spcBef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Client Name</a:t>
            </a:r>
          </a:p>
        </p:txBody>
      </p:sp>
      <p:pic>
        <p:nvPicPr>
          <p:cNvPr id="13" name="Picture 12" descr="traffic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2284" y="2306836"/>
            <a:ext cx="4444682" cy="2966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152400"/>
            <a:ext cx="7964424" cy="98145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1" kern="12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219200"/>
            <a:ext cx="7964424" cy="417576"/>
          </a:xfrm>
        </p:spPr>
        <p:txBody>
          <a:bodyPr>
            <a:no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14498" y="6228559"/>
            <a:ext cx="34046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effectLst/>
              </a:rPr>
              <a:t>Transportation leadership you can trust.</a:t>
            </a:r>
          </a:p>
        </p:txBody>
      </p:sp>
      <p:pic>
        <p:nvPicPr>
          <p:cNvPr id="9" name="Picture 8" descr="CS_Logo_2955U_No_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484632" y="1862174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to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632" y="3209711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by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Cambridge Systematics, Inc.</a:t>
            </a:r>
            <a:endParaRPr lang="en-US" sz="2000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823577"/>
            <a:ext cx="3351213" cy="34607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5931" y="3790335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484631" y="4246034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Co-authors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endParaRPr lang="en-US" sz="2000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84632" y="4743345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  <p:pic>
        <p:nvPicPr>
          <p:cNvPr id="1026" name="Picture 2" descr="H:\MAG Airport Model\TRB Applications Presentation\MAG-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50" y="6252690"/>
            <a:ext cx="1888042" cy="2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argo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7254">
            <a:off x="5571172" y="3446333"/>
            <a:ext cx="3147333" cy="2110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truck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6149">
            <a:off x="5545327" y="1778405"/>
            <a:ext cx="2911092" cy="1950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truck2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1158" y="2661769"/>
            <a:ext cx="3391194" cy="226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152400"/>
            <a:ext cx="7964424" cy="98145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1" kern="12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219200"/>
            <a:ext cx="7964424" cy="417576"/>
          </a:xfrm>
        </p:spPr>
        <p:txBody>
          <a:bodyPr>
            <a:no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714498" y="6228559"/>
            <a:ext cx="34046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effectLst/>
              </a:rPr>
              <a:t>Transportation leadership you can trust.</a:t>
            </a:r>
          </a:p>
        </p:txBody>
      </p:sp>
      <p:pic>
        <p:nvPicPr>
          <p:cNvPr id="13" name="Picture 12" descr="CS_Logo_2955U_No_T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/>
        </p:spPr>
      </p:pic>
      <p:sp>
        <p:nvSpPr>
          <p:cNvPr id="2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99039" y="2433484"/>
            <a:ext cx="3389312" cy="995516"/>
          </a:xfrm>
        </p:spPr>
        <p:txBody>
          <a:bodyPr/>
          <a:lstStyle>
            <a:lvl1pPr marL="0" indent="0" algn="l">
              <a:spcBef>
                <a:spcPct val="50000"/>
              </a:spcBef>
              <a:buFontTx/>
              <a:buNone/>
              <a:defRPr sz="2000"/>
            </a:lvl1pPr>
          </a:lstStyle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Client Name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endParaRPr lang="en-US" sz="1200" i="1" dirty="0" smtClean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909" y="2169951"/>
            <a:ext cx="105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to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632" y="3517488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by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Cambridge Systematics, Inc.</a:t>
            </a:r>
            <a:endParaRPr lang="en-US" sz="2000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5136971"/>
            <a:ext cx="3351213" cy="34607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075991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rain1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69946">
            <a:off x="5480243" y="2081397"/>
            <a:ext cx="3124471" cy="2072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train3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2372" y="3565863"/>
            <a:ext cx="3383573" cy="226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152400"/>
            <a:ext cx="7964424" cy="98145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1" kern="12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219200"/>
            <a:ext cx="7964424" cy="417576"/>
          </a:xfrm>
        </p:spPr>
        <p:txBody>
          <a:bodyPr>
            <a:no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714498" y="6228559"/>
            <a:ext cx="34046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effectLst/>
              </a:rPr>
              <a:t>Transportation leadership you can trust.</a:t>
            </a:r>
          </a:p>
        </p:txBody>
      </p:sp>
      <p:pic>
        <p:nvPicPr>
          <p:cNvPr id="14" name="Picture 13" descr="CS_Logo_2955U_No_T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/>
        </p:spPr>
      </p:pic>
      <p:pic>
        <p:nvPicPr>
          <p:cNvPr id="19" name="Picture 18" descr="train2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89652">
            <a:off x="4322120" y="2681709"/>
            <a:ext cx="2270957" cy="1912786"/>
          </a:xfrm>
          <a:prstGeom prst="rect">
            <a:avLst/>
          </a:prstGeom>
          <a:solidFill>
            <a:schemeClr val="accent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99039" y="2433484"/>
            <a:ext cx="3389312" cy="995516"/>
          </a:xfrm>
        </p:spPr>
        <p:txBody>
          <a:bodyPr/>
          <a:lstStyle>
            <a:lvl1pPr marL="0" indent="0" algn="l">
              <a:spcBef>
                <a:spcPct val="50000"/>
              </a:spcBef>
              <a:buFontTx/>
              <a:buNone/>
              <a:defRPr sz="2000"/>
            </a:lvl1pPr>
          </a:lstStyle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Client Name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endParaRPr lang="en-US" sz="1200" i="1" dirty="0" smtClean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909" y="2169951"/>
            <a:ext cx="105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to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632" y="3517488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by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Cambridge Systematics, Inc.</a:t>
            </a:r>
            <a:endParaRPr lang="en-US" sz="2000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5136971"/>
            <a:ext cx="3351213" cy="34607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075991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ign1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7478" y="1866034"/>
            <a:ext cx="2880610" cy="2034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mirror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5839">
            <a:off x="4382600" y="3820096"/>
            <a:ext cx="2802365" cy="1828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road1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11566">
            <a:off x="6369832" y="2475228"/>
            <a:ext cx="2179509" cy="3254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152400"/>
            <a:ext cx="7964424" cy="98145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1" kern="12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219200"/>
            <a:ext cx="7964424" cy="417576"/>
          </a:xfrm>
        </p:spPr>
        <p:txBody>
          <a:bodyPr>
            <a:no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714498" y="6228559"/>
            <a:ext cx="34046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effectLst/>
              </a:rPr>
              <a:t>Transportation leadership you can trust.</a:t>
            </a:r>
          </a:p>
        </p:txBody>
      </p:sp>
      <p:pic>
        <p:nvPicPr>
          <p:cNvPr id="14" name="Picture 13" descr="CS_Logo_2955U_No_T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/>
        </p:spPr>
      </p:pic>
      <p:sp>
        <p:nvSpPr>
          <p:cNvPr id="2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99039" y="2433484"/>
            <a:ext cx="3389312" cy="995516"/>
          </a:xfrm>
        </p:spPr>
        <p:txBody>
          <a:bodyPr/>
          <a:lstStyle>
            <a:lvl1pPr marL="0" indent="0" algn="l">
              <a:spcBef>
                <a:spcPct val="50000"/>
              </a:spcBef>
              <a:buFontTx/>
              <a:buNone/>
              <a:defRPr sz="2000"/>
            </a:lvl1pPr>
          </a:lstStyle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Client Name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endParaRPr lang="en-US" sz="1200" i="1" dirty="0" smtClean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909" y="2169951"/>
            <a:ext cx="105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to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632" y="3517488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by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Cambridge Systematics, Inc.</a:t>
            </a:r>
            <a:endParaRPr lang="en-US" sz="2000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5136971"/>
            <a:ext cx="3351213" cy="34607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075991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bg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1" name="Picture 2" descr="H:\MAG Airport Model\TRB Applications Presentation\MAG-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34" y="6252689"/>
            <a:ext cx="1888119" cy="29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3200400"/>
          </a:xfrm>
          <a:prstGeom prst="rect">
            <a:avLst/>
          </a:prstGeom>
          <a:gradFill flip="none" rotWithShape="1">
            <a:gsLst>
              <a:gs pos="0">
                <a:srgbClr val="00549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100000" scaled="0"/>
            <a:tileRect/>
          </a:gradFill>
          <a:ln w="12700"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extrusionH="76200" contourW="12700">
            <a:bevelT w="139700" h="139700"/>
            <a:extrusionClr>
              <a:schemeClr val="tx1"/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6938"/>
            <a:ext cx="8229600" cy="124009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8000">
              <a:schemeClr val="bg2">
                <a:lumMod val="20000"/>
                <a:lumOff val="80000"/>
              </a:schemeClr>
            </a:gs>
            <a:gs pos="64000">
              <a:schemeClr val="tx1">
                <a:lumMod val="10000"/>
                <a:lumOff val="90000"/>
              </a:schemeClr>
            </a:gs>
            <a:gs pos="100000">
              <a:srgbClr val="FFFFCC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993091" y="5888017"/>
            <a:ext cx="539496" cy="530352"/>
            <a:chOff x="5246216" y="3070829"/>
            <a:chExt cx="716342" cy="716342"/>
          </a:xfrm>
        </p:grpSpPr>
        <p:pic>
          <p:nvPicPr>
            <p:cNvPr id="29" name="Picture 28" descr="sphere.png"/>
            <p:cNvPicPr>
              <a:picLocks noChangeAspect="1"/>
            </p:cNvPicPr>
            <p:nvPr userDrawn="1"/>
          </p:nvPicPr>
          <p:blipFill>
            <a:blip r:embed="rId11" cstate="print"/>
            <a:srcRect b="7450"/>
            <a:stretch>
              <a:fillRect/>
            </a:stretch>
          </p:blipFill>
          <p:spPr>
            <a:xfrm>
              <a:off x="5246216" y="3070829"/>
              <a:ext cx="716342" cy="66297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30" name="Picture 29" descr="sphere_shadow.png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5246216" y="3070829"/>
              <a:ext cx="716342" cy="71634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8267604" y="5945570"/>
            <a:ext cx="716342" cy="716342"/>
            <a:chOff x="5246216" y="3070829"/>
            <a:chExt cx="716342" cy="716342"/>
          </a:xfrm>
        </p:grpSpPr>
        <p:pic>
          <p:nvPicPr>
            <p:cNvPr id="19" name="Picture 18" descr="sphere.png"/>
            <p:cNvPicPr>
              <a:picLocks noChangeAspect="1"/>
            </p:cNvPicPr>
            <p:nvPr userDrawn="1"/>
          </p:nvPicPr>
          <p:blipFill>
            <a:blip r:embed="rId11" cstate="print"/>
            <a:srcRect b="7450"/>
            <a:stretch>
              <a:fillRect/>
            </a:stretch>
          </p:blipFill>
          <p:spPr>
            <a:xfrm>
              <a:off x="5246216" y="3070829"/>
              <a:ext cx="716342" cy="66297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26" name="Picture 25" descr="sphere_shadow.png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5246216" y="3070829"/>
              <a:ext cx="716342" cy="71634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6140" y="6114046"/>
            <a:ext cx="481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3DB1DC2-89D8-459B-B5DF-6134A5AD3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400" b="1" kern="1200" dirty="0">
          <a:ln>
            <a:solidFill>
              <a:schemeClr val="bg2">
                <a:lumMod val="60000"/>
                <a:lumOff val="40000"/>
              </a:schemeClr>
            </a:solidFill>
          </a:ln>
          <a:solidFill>
            <a:schemeClr val="tx1"/>
          </a:solidFill>
          <a:effectLst>
            <a:innerShdw blurRad="63500" dist="50800">
              <a:prstClr val="black"/>
            </a:inn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3000"/>
        </a:spcBef>
        <a:buSzPct val="80000"/>
        <a:buFontTx/>
        <a:buBlip>
          <a:blip r:embed="rId13"/>
        </a:buBlip>
        <a:defRPr sz="2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rgbClr val="FFFF00"/>
        </a:buClr>
        <a:buFont typeface="Arial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bg1">
            <a:lumMod val="60000"/>
            <a:lumOff val="40000"/>
          </a:schemeClr>
        </a:buClr>
        <a:buFont typeface="Arial" pitchFamily="34" charset="0"/>
        <a:buChar char="♦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rgbClr val="FFFF00"/>
        </a:buClr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4632" y="2100866"/>
            <a:ext cx="3749402" cy="995517"/>
          </a:xfrm>
        </p:spPr>
        <p:txBody>
          <a:bodyPr/>
          <a:lstStyle/>
          <a:p>
            <a:r>
              <a:rPr lang="en-US" sz="2000" dirty="0" smtClean="0"/>
              <a:t>TRB Transportation Planning Application Conference Attendees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effectLst/>
              </a:rPr>
              <a:t>Data Expansion Procedure for Weighting Air Passenger </a:t>
            </a:r>
            <a:r>
              <a:rPr lang="en-US" sz="3600" dirty="0" smtClean="0">
                <a:effectLst/>
              </a:rPr>
              <a:t>Survey Records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MAG </a:t>
            </a:r>
            <a:r>
              <a:rPr lang="en-US" sz="2400" dirty="0"/>
              <a:t>2012 </a:t>
            </a:r>
            <a:r>
              <a:rPr lang="en-US" sz="2400" dirty="0" smtClean="0"/>
              <a:t>Airport Ground Survey </a:t>
            </a:r>
            <a:r>
              <a:rPr lang="en-US" sz="2400" dirty="0"/>
              <a:t>and </a:t>
            </a:r>
            <a:r>
              <a:rPr lang="en-US" sz="2400" dirty="0" smtClean="0"/>
              <a:t>Modeling Project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76475" y="5516512"/>
            <a:ext cx="3351213" cy="346075"/>
          </a:xfrm>
        </p:spPr>
        <p:txBody>
          <a:bodyPr/>
          <a:lstStyle/>
          <a:p>
            <a:r>
              <a:rPr lang="en-US" dirty="0" smtClean="0"/>
              <a:t>Tuesday, May 7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Rachel Copperman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4632" y="4454871"/>
            <a:ext cx="2273037" cy="1498663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1600" dirty="0" smtClean="0"/>
              <a:t>Kevin Tierney</a:t>
            </a:r>
          </a:p>
          <a:p>
            <a:pPr marL="0" indent="0">
              <a:spcBef>
                <a:spcPts val="0"/>
              </a:spcBef>
            </a:pPr>
            <a:r>
              <a:rPr lang="en-US" sz="1600" dirty="0" smtClean="0"/>
              <a:t>Arun Kuppam (CS) </a:t>
            </a:r>
          </a:p>
          <a:p>
            <a:pPr marL="0" indent="0">
              <a:spcBef>
                <a:spcPts val="0"/>
              </a:spcBef>
            </a:pPr>
            <a:r>
              <a:rPr lang="en-US" sz="1600" dirty="0"/>
              <a:t>Michael E. </a:t>
            </a:r>
            <a:r>
              <a:rPr lang="en-US" sz="1600" dirty="0" smtClean="0"/>
              <a:t>Gorton (</a:t>
            </a:r>
            <a:r>
              <a:rPr lang="en-US" sz="1600" dirty="0" err="1" smtClean="0"/>
              <a:t>HDR</a:t>
            </a:r>
            <a:r>
              <a:rPr lang="en-US" sz="1600" dirty="0" smtClean="0"/>
              <a:t>) </a:t>
            </a:r>
          </a:p>
          <a:p>
            <a:pPr marL="0" indent="0">
              <a:spcBef>
                <a:spcPts val="0"/>
              </a:spcBef>
            </a:pPr>
            <a:r>
              <a:rPr lang="en-US" sz="1600" dirty="0" smtClean="0"/>
              <a:t>Ted Brown (MAG) </a:t>
            </a:r>
          </a:p>
          <a:p>
            <a:pPr marL="0" indent="0">
              <a:spcBef>
                <a:spcPts val="0"/>
              </a:spcBef>
            </a:pPr>
            <a:r>
              <a:rPr lang="en-US" sz="1600" dirty="0" smtClean="0"/>
              <a:t>Vladimir </a:t>
            </a:r>
            <a:r>
              <a:rPr lang="en-US" sz="1600" dirty="0" err="1" smtClean="0"/>
              <a:t>Livshits</a:t>
            </a:r>
            <a:r>
              <a:rPr lang="en-US" sz="1600" dirty="0" smtClean="0"/>
              <a:t> (MAG) </a:t>
            </a:r>
          </a:p>
          <a:p>
            <a:pPr marL="0" indent="0">
              <a:spcBef>
                <a:spcPts val="0"/>
              </a:spcBef>
            </a:pPr>
            <a:r>
              <a:rPr lang="en-US" sz="1600" dirty="0" smtClean="0"/>
              <a:t>Roger Roy (MAG)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09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Combining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30952153"/>
              </p:ext>
            </p:extLst>
          </p:nvPr>
        </p:nvGraphicFramePr>
        <p:xfrm>
          <a:off x="314325" y="1444208"/>
          <a:ext cx="8372475" cy="472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2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Further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54857975"/>
              </p:ext>
            </p:extLst>
          </p:nvPr>
        </p:nvGraphicFramePr>
        <p:xfrm>
          <a:off x="240632" y="1143000"/>
          <a:ext cx="8547233" cy="302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411128" y="4167484"/>
            <a:ext cx="4321744" cy="1975009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200" dirty="0" smtClean="0"/>
              <a:t>Average number of daily trips by:</a:t>
            </a:r>
          </a:p>
          <a:p>
            <a:pPr marL="346075"/>
            <a:r>
              <a:rPr lang="en-US" sz="2200" dirty="0" smtClean="0"/>
              <a:t>day of week</a:t>
            </a:r>
          </a:p>
          <a:p>
            <a:pPr marL="346075"/>
            <a:r>
              <a:rPr lang="en-US" sz="2200" dirty="0" smtClean="0"/>
              <a:t>departure time-of-day</a:t>
            </a:r>
          </a:p>
          <a:p>
            <a:pPr marL="346075"/>
            <a:r>
              <a:rPr lang="en-US" sz="2200" dirty="0" smtClean="0"/>
              <a:t>final destination</a:t>
            </a:r>
          </a:p>
          <a:p>
            <a:pPr marL="346075"/>
            <a:r>
              <a:rPr lang="en-US" sz="2200" dirty="0" smtClean="0"/>
              <a:t>terminal</a:t>
            </a:r>
          </a:p>
        </p:txBody>
      </p:sp>
    </p:spTree>
    <p:extLst>
      <p:ext uri="{BB962C8B-B14F-4D97-AF65-F5344CB8AC3E}">
        <p14:creationId xmlns:p14="http://schemas.microsoft.com/office/powerpoint/2010/main" val="41630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Process Survey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79626630"/>
              </p:ext>
            </p:extLst>
          </p:nvPr>
        </p:nvGraphicFramePr>
        <p:xfrm>
          <a:off x="320055" y="1916758"/>
          <a:ext cx="8547233" cy="302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0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/>
              </a:rPr>
              <a:t>Distribution </a:t>
            </a:r>
            <a:r>
              <a:rPr lang="en-US" sz="3600" dirty="0">
                <a:effectLst/>
              </a:rPr>
              <a:t>of the </a:t>
            </a:r>
            <a:r>
              <a:rPr lang="en-US" sz="3600" dirty="0" err="1" smtClean="0">
                <a:effectLst/>
              </a:rPr>
              <a:t>Unweighted</a:t>
            </a:r>
            <a:r>
              <a:rPr lang="en-US" sz="3600" dirty="0" smtClean="0">
                <a:effectLst/>
              </a:rPr>
              <a:t> Surveys</a:t>
            </a:r>
            <a:r>
              <a:rPr lang="en-US" sz="3600" dirty="0">
                <a:effectLst/>
              </a:rPr>
              <a:t>, </a:t>
            </a:r>
            <a:r>
              <a:rPr lang="en-US" sz="3600" dirty="0" smtClean="0">
                <a:effectLst/>
              </a:rPr>
              <a:t>Control Totals</a:t>
            </a:r>
            <a:r>
              <a:rPr lang="en-US" sz="3600" dirty="0">
                <a:effectLst/>
              </a:rPr>
              <a:t>, and </a:t>
            </a:r>
            <a:r>
              <a:rPr lang="en-US" sz="3600" dirty="0" smtClean="0">
                <a:effectLst/>
              </a:rPr>
              <a:t>Weighted Surveys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8" y="1611695"/>
            <a:ext cx="6230463" cy="46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4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Additional Shuttle Surveys by Mode and Market Segmentation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77410"/>
              </p:ext>
            </p:extLst>
          </p:nvPr>
        </p:nvGraphicFramePr>
        <p:xfrm>
          <a:off x="308007" y="1410366"/>
          <a:ext cx="8479857" cy="4732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0808"/>
                <a:gridCol w="2907619"/>
                <a:gridCol w="2907619"/>
                <a:gridCol w="1453811"/>
              </a:tblGrid>
              <a:tr h="503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Survey Location</a:t>
                      </a:r>
                      <a:endParaRPr lang="en-US" sz="18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</a:t>
                      </a:r>
                      <a:endParaRPr lang="en-US" sz="18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Market Segmentation Characteristics</a:t>
                      </a:r>
                      <a:endParaRPr lang="en-US" sz="18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Surveys</a:t>
                      </a:r>
                      <a:endParaRPr lang="en-US" sz="18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5839"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LRT shuttle</a:t>
                      </a:r>
                      <a:endParaRPr lang="en-US" sz="18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LRT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weekday, non-hotel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23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5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Private Car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N/A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3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City Bus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weekday, non-business, private home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8915">
                <a:tc row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Parking shuttle</a:t>
                      </a:r>
                      <a:endParaRPr lang="en-US" sz="18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Private Car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EE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weekday, residents, non-hotel, AM and midday start times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EE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43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EEECB"/>
                    </a:solidFill>
                  </a:tcPr>
                </a:tc>
              </a:tr>
              <a:tr h="285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Private Car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non-resident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F7E7"/>
                    </a:solidFill>
                  </a:tcPr>
                </a:tc>
              </a:tr>
              <a:tr h="285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Private Car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night start time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5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Rental Car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N/A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F7E7"/>
                    </a:solidFill>
                  </a:tcPr>
                </a:tc>
              </a:tr>
              <a:tr h="285839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Rental car shuttle</a:t>
                      </a:r>
                      <a:endParaRPr lang="en-US" sz="18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Private Car</a:t>
                      </a:r>
                      <a:endParaRPr lang="en-US" sz="16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N/A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F7E7"/>
                    </a:solidFill>
                  </a:tcPr>
                </a:tc>
              </a:tr>
              <a:tr h="503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Rental Car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EE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weekday, visitors, no PM start times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EE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76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EEECB"/>
                    </a:solidFill>
                  </a:tcPr>
                </a:tc>
              </a:tr>
              <a:tr h="5030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Outside Security</a:t>
                      </a:r>
                      <a:endParaRPr lang="en-US" sz="18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Private Car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N/A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25827593"/>
              </p:ext>
            </p:extLst>
          </p:nvPr>
        </p:nvGraphicFramePr>
        <p:xfrm>
          <a:off x="320055" y="1916758"/>
          <a:ext cx="8547233" cy="302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86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AZA</a:t>
            </a:r>
            <a:r>
              <a:rPr lang="en-US" dirty="0" smtClean="0">
                <a:effectLst/>
              </a:rPr>
              <a:t> Expansion Targets: Market Segments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98337995"/>
              </p:ext>
            </p:extLst>
          </p:nvPr>
        </p:nvGraphicFramePr>
        <p:xfrm>
          <a:off x="390525" y="1396999"/>
          <a:ext cx="8296275" cy="444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Focused on surveying and modeling passengers at two airports</a:t>
            </a:r>
          </a:p>
          <a:p>
            <a:r>
              <a:rPr lang="en-US" dirty="0" smtClean="0"/>
              <a:t>Developed a multi-dimensional sampling and weighting procedure</a:t>
            </a:r>
            <a:endParaRPr lang="en-US" dirty="0" smtClean="0"/>
          </a:p>
          <a:p>
            <a:r>
              <a:rPr lang="en-US" dirty="0" smtClean="0"/>
              <a:t>Various </a:t>
            </a:r>
            <a:r>
              <a:rPr lang="en-US" dirty="0" smtClean="0"/>
              <a:t>datasets </a:t>
            </a:r>
            <a:r>
              <a:rPr lang="en-US" dirty="0" smtClean="0"/>
              <a:t>were used </a:t>
            </a:r>
            <a:r>
              <a:rPr lang="en-US" dirty="0" smtClean="0"/>
              <a:t>in conjunction to expand air passenger surveys</a:t>
            </a:r>
          </a:p>
          <a:p>
            <a:r>
              <a:rPr lang="en-US" dirty="0" smtClean="0"/>
              <a:t>Survey </a:t>
            </a:r>
            <a:r>
              <a:rPr lang="en-US" dirty="0" smtClean="0"/>
              <a:t>data collection was successful in developing and hitting sampling targets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Distribution of the </a:t>
            </a:r>
            <a:r>
              <a:rPr lang="en-US" dirty="0" err="1">
                <a:effectLst/>
              </a:rPr>
              <a:t>Unweighted</a:t>
            </a:r>
            <a:r>
              <a:rPr lang="en-US" dirty="0">
                <a:effectLst/>
              </a:rPr>
              <a:t> Surveys, Control Totals, and Weighted Surveys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32" y="1598775"/>
            <a:ext cx="6171935" cy="460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7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Distribution of the </a:t>
            </a:r>
            <a:r>
              <a:rPr lang="en-US" dirty="0" err="1">
                <a:effectLst/>
              </a:rPr>
              <a:t>Unweighted</a:t>
            </a:r>
            <a:r>
              <a:rPr lang="en-US" dirty="0">
                <a:effectLst/>
              </a:rPr>
              <a:t> Surveys, Control totals, and Weighted surveys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47" y="1602071"/>
            <a:ext cx="6165905" cy="459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9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Airport Ground Survey and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Modeling Project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Maricopa Association of Governments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HDR</a:t>
            </a:r>
            <a:r>
              <a:rPr lang="en-US" dirty="0" smtClean="0"/>
              <a:t> Consulting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Cambridge Systematics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West Group Research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Kevin Tierney</a:t>
            </a:r>
          </a:p>
          <a:p>
            <a:pPr marL="0" indent="0">
              <a:buNone/>
            </a:pPr>
            <a:r>
              <a:rPr lang="en-US" dirty="0" smtClean="0"/>
              <a:t>Partnership With: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City of Phoenix Aviation Department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Phoenix-Mesa </a:t>
            </a:r>
            <a:r>
              <a:rPr lang="en-US" sz="2000" dirty="0"/>
              <a:t>Gateway Airport Authority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City of Mesa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Distribution of the </a:t>
            </a:r>
            <a:r>
              <a:rPr lang="en-US" dirty="0" err="1">
                <a:effectLst/>
              </a:rPr>
              <a:t>Unweighted</a:t>
            </a:r>
            <a:r>
              <a:rPr lang="en-US" dirty="0">
                <a:effectLst/>
              </a:rPr>
              <a:t> Surveys, Control totals, and Weighted surveys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6" y="1357162"/>
            <a:ext cx="4470029" cy="333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53" y="2781701"/>
            <a:ext cx="4470029" cy="333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7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Unweighted</a:t>
            </a:r>
            <a:r>
              <a:rPr lang="en-US" dirty="0">
                <a:effectLst/>
              </a:rPr>
              <a:t>, Weighted (gate only), and Weighted (all) Survey </a:t>
            </a:r>
            <a:r>
              <a:rPr lang="en-US" dirty="0" smtClean="0">
                <a:effectLst/>
              </a:rPr>
              <a:t>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1" y="1617044"/>
            <a:ext cx="7631558" cy="439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0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Unweighted</a:t>
            </a:r>
            <a:r>
              <a:rPr lang="en-US" dirty="0">
                <a:effectLst/>
              </a:rPr>
              <a:t>, Weighted (gate only), and Weighted (all) Survey </a:t>
            </a:r>
            <a:r>
              <a:rPr lang="en-US" dirty="0" smtClean="0">
                <a:effectLst/>
              </a:rPr>
              <a:t>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8" y="1586696"/>
            <a:ext cx="7611312" cy="452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5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Unweighted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effectLst/>
              </a:rPr>
              <a:t>Weighted </a:t>
            </a:r>
            <a:r>
              <a:rPr lang="en-US" dirty="0">
                <a:effectLst/>
              </a:rPr>
              <a:t>(gate only), and </a:t>
            </a:r>
            <a:r>
              <a:rPr lang="en-US" dirty="0" smtClean="0">
                <a:effectLst/>
              </a:rPr>
              <a:t>Weighted </a:t>
            </a:r>
            <a:r>
              <a:rPr lang="en-US" dirty="0">
                <a:effectLst/>
              </a:rPr>
              <a:t>(all) </a:t>
            </a:r>
            <a:r>
              <a:rPr lang="en-US" dirty="0" smtClean="0">
                <a:effectLst/>
              </a:rPr>
              <a:t>Survey 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1" y="1591158"/>
            <a:ext cx="7655077" cy="441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6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Distribution of the </a:t>
            </a:r>
            <a:r>
              <a:rPr lang="en-US" dirty="0" err="1" smtClean="0">
                <a:effectLst/>
              </a:rPr>
              <a:t>Unweighted</a:t>
            </a:r>
            <a:r>
              <a:rPr lang="en-US" dirty="0" smtClean="0">
                <a:effectLst/>
              </a:rPr>
              <a:t> Surveys</a:t>
            </a:r>
            <a:r>
              <a:rPr lang="en-US" dirty="0">
                <a:effectLst/>
              </a:rPr>
              <a:t>, C</a:t>
            </a:r>
            <a:r>
              <a:rPr lang="en-US" dirty="0" smtClean="0">
                <a:effectLst/>
              </a:rPr>
              <a:t>ontrol Totals</a:t>
            </a:r>
            <a:r>
              <a:rPr lang="en-US" dirty="0">
                <a:effectLst/>
              </a:rPr>
              <a:t>, and </a:t>
            </a:r>
            <a:r>
              <a:rPr lang="en-US" dirty="0" smtClean="0">
                <a:effectLst/>
              </a:rPr>
              <a:t>Weighted Surveys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51" y="1621322"/>
            <a:ext cx="6056697" cy="451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7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Distribution of the </a:t>
            </a:r>
            <a:r>
              <a:rPr lang="en-US" dirty="0" err="1">
                <a:effectLst/>
              </a:rPr>
              <a:t>Unweighted</a:t>
            </a:r>
            <a:r>
              <a:rPr lang="en-US" dirty="0">
                <a:effectLst/>
              </a:rPr>
              <a:t> and Weighted Surveys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9" y="1592546"/>
            <a:ext cx="7627441" cy="439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Distribution of the </a:t>
            </a:r>
            <a:r>
              <a:rPr lang="en-US" dirty="0" err="1">
                <a:effectLst/>
              </a:rPr>
              <a:t>Unweighted</a:t>
            </a:r>
            <a:r>
              <a:rPr lang="en-US" dirty="0">
                <a:effectLst/>
              </a:rPr>
              <a:t> and Weighted Surveys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5" y="1586698"/>
            <a:ext cx="7611310" cy="452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7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Distribution of the </a:t>
            </a:r>
            <a:r>
              <a:rPr lang="en-US" dirty="0" err="1" smtClean="0">
                <a:effectLst/>
              </a:rPr>
              <a:t>Unweighted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and </a:t>
            </a:r>
            <a:r>
              <a:rPr lang="en-US" dirty="0" smtClean="0">
                <a:effectLst/>
              </a:rPr>
              <a:t>Weighted Surveys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9" y="1611795"/>
            <a:ext cx="7674061" cy="442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4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Project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8798385"/>
              </p:ext>
            </p:extLst>
          </p:nvPr>
        </p:nvGraphicFramePr>
        <p:xfrm>
          <a:off x="457200" y="1597794"/>
          <a:ext cx="8229600" cy="4516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6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Project </a:t>
            </a:r>
            <a:r>
              <a:rPr lang="en-US" dirty="0" smtClean="0">
                <a:effectLst/>
              </a:rPr>
              <a:t>Overview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56882203"/>
              </p:ext>
            </p:extLst>
          </p:nvPr>
        </p:nvGraphicFramePr>
        <p:xfrm>
          <a:off x="86627" y="1396999"/>
          <a:ext cx="8912994" cy="4820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4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Air Passenger Survey 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281896"/>
              </p:ext>
            </p:extLst>
          </p:nvPr>
        </p:nvGraphicFramePr>
        <p:xfrm>
          <a:off x="306798" y="1414913"/>
          <a:ext cx="8530403" cy="4831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PHX</a:t>
            </a:r>
            <a:r>
              <a:rPr lang="en-US" dirty="0">
                <a:effectLst/>
              </a:rPr>
              <a:t> Expansion </a:t>
            </a:r>
            <a:r>
              <a:rPr lang="en-US" dirty="0" smtClean="0">
                <a:effectLst/>
              </a:rPr>
              <a:t>Targets: Market Segments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60792231"/>
              </p:ext>
            </p:extLst>
          </p:nvPr>
        </p:nvGraphicFramePr>
        <p:xfrm>
          <a:off x="390525" y="1396999"/>
          <a:ext cx="8296275" cy="444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3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PHX</a:t>
            </a:r>
            <a:r>
              <a:rPr lang="en-US" dirty="0" smtClean="0">
                <a:effectLst/>
              </a:rPr>
              <a:t> Expansion Control Totals: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5020925"/>
              </p:ext>
            </p:extLst>
          </p:nvPr>
        </p:nvGraphicFramePr>
        <p:xfrm>
          <a:off x="375385" y="1361974"/>
          <a:ext cx="8402855" cy="4624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0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Flight Schedule Data Aggregation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44612"/>
              </p:ext>
            </p:extLst>
          </p:nvPr>
        </p:nvGraphicFramePr>
        <p:xfrm>
          <a:off x="571500" y="1474771"/>
          <a:ext cx="7962899" cy="2349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1455"/>
                <a:gridCol w="1112180"/>
                <a:gridCol w="834135"/>
                <a:gridCol w="865029"/>
                <a:gridCol w="498164"/>
                <a:gridCol w="1019498"/>
                <a:gridCol w="1471320"/>
                <a:gridCol w="648772"/>
                <a:gridCol w="772346"/>
              </a:tblGrid>
              <a:tr h="23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Departure 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Destination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Arrival Time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Airline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Flight Number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Equipment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Terminal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# of Seats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Monday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6:20 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DFW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10:30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Monday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7:27 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DFW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11:45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Monday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8:40 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DFW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13:00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Monday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10:02 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DFW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14:20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Monday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11:00 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DFW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15:20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Monday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12:55 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DFW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17:15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Monday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2:30 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DFW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18:50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Monday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4:10 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DFW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20:25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726356" y="4584799"/>
            <a:ext cx="3691288" cy="1634490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/>
              <a:t>monthly number of seats </a:t>
            </a:r>
            <a:r>
              <a:rPr lang="en-US" dirty="0" smtClean="0"/>
              <a:t>by:</a:t>
            </a:r>
          </a:p>
          <a:p>
            <a:pPr marL="346075"/>
            <a:r>
              <a:rPr lang="en-US" dirty="0" smtClean="0"/>
              <a:t>airline</a:t>
            </a:r>
          </a:p>
          <a:p>
            <a:pPr marL="346075"/>
            <a:r>
              <a:rPr lang="en-US" dirty="0" smtClean="0"/>
              <a:t>next airport</a:t>
            </a:r>
          </a:p>
          <a:p>
            <a:pPr marL="346075"/>
            <a:r>
              <a:rPr lang="en-US" dirty="0" smtClean="0"/>
              <a:t>day of week</a:t>
            </a:r>
          </a:p>
          <a:p>
            <a:pPr marL="346075"/>
            <a:r>
              <a:rPr lang="en-US" dirty="0" smtClean="0"/>
              <a:t>departure </a:t>
            </a:r>
            <a:r>
              <a:rPr lang="en-US" dirty="0"/>
              <a:t>hour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438648" y="3975233"/>
            <a:ext cx="257175" cy="42992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10% Ticket Sample Data Aggregation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83878"/>
              </p:ext>
            </p:extLst>
          </p:nvPr>
        </p:nvGraphicFramePr>
        <p:xfrm>
          <a:off x="766762" y="1463960"/>
          <a:ext cx="7610475" cy="2228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9905"/>
                <a:gridCol w="1169905"/>
                <a:gridCol w="2687125"/>
                <a:gridCol w="1169905"/>
                <a:gridCol w="141363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Origin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Dest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AirportGroup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TkCarrierGroup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Passengers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PHX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SJU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PHX:ATL:SJU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FL:FL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SJU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SJU:TPA:PHX:SAN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FL:US:US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PHX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RSW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PHX:ATL:RSW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FL:FL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PHX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SRQ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PHX:ATL:SRQ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FL:FL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PHX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SRQ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PHX:ATL:SRQ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FL:FL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PHX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SRQ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PHX:ATL:SRQ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FL:FL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PHX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SRQ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PHX:ATL:SRQ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FL:FL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PHX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PHX:ATL:STL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FL:FL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PHX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MKE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PHX:MKE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300487" y="4479556"/>
            <a:ext cx="4572000" cy="1634490"/>
          </a:xfrm>
          <a:prstGeom prst="round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r>
              <a:rPr lang="en-US" dirty="0" smtClean="0"/>
              <a:t>Monthly number </a:t>
            </a:r>
            <a:r>
              <a:rPr lang="en-US" dirty="0"/>
              <a:t>of </a:t>
            </a:r>
            <a:r>
              <a:rPr lang="en-US" dirty="0" smtClean="0"/>
              <a:t>trips by: </a:t>
            </a:r>
          </a:p>
          <a:p>
            <a:pPr marL="346075"/>
            <a:r>
              <a:rPr lang="en-US" dirty="0" smtClean="0"/>
              <a:t>airline</a:t>
            </a:r>
          </a:p>
          <a:p>
            <a:pPr marL="346075"/>
            <a:r>
              <a:rPr lang="en-US" dirty="0" smtClean="0"/>
              <a:t>next airport</a:t>
            </a:r>
          </a:p>
          <a:p>
            <a:pPr marL="346075"/>
            <a:r>
              <a:rPr lang="en-US" dirty="0" smtClean="0"/>
              <a:t>originating </a:t>
            </a:r>
            <a:r>
              <a:rPr lang="en-US" dirty="0"/>
              <a:t>vs. </a:t>
            </a:r>
            <a:r>
              <a:rPr lang="en-US" dirty="0" smtClean="0"/>
              <a:t>connecting flight</a:t>
            </a:r>
          </a:p>
          <a:p>
            <a:pPr marL="346075"/>
            <a:r>
              <a:rPr lang="en-US" dirty="0" smtClean="0"/>
              <a:t>long-domestic </a:t>
            </a:r>
            <a:r>
              <a:rPr lang="en-US" dirty="0"/>
              <a:t>vs. short-domestic </a:t>
            </a: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4438648" y="3875769"/>
            <a:ext cx="257175" cy="401053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_glass">
  <a:themeElements>
    <a:clrScheme name="cs_glass">
      <a:dk1>
        <a:srgbClr val="00376F"/>
      </a:dk1>
      <a:lt1>
        <a:srgbClr val="FFFFFF"/>
      </a:lt1>
      <a:dk2>
        <a:srgbClr val="003A69"/>
      </a:dk2>
      <a:lt2>
        <a:srgbClr val="002448"/>
      </a:lt2>
      <a:accent1>
        <a:srgbClr val="D2D200"/>
      </a:accent1>
      <a:accent2>
        <a:srgbClr val="5DB6FF"/>
      </a:accent2>
      <a:accent3>
        <a:srgbClr val="FF8080"/>
      </a:accent3>
      <a:accent4>
        <a:srgbClr val="97A7F3"/>
      </a:accent4>
      <a:accent5>
        <a:srgbClr val="CECECE"/>
      </a:accent5>
      <a:accent6>
        <a:srgbClr val="A2E3A2"/>
      </a:accent6>
      <a:hlink>
        <a:srgbClr val="0099CC"/>
      </a:hlink>
      <a:folHlink>
        <a:srgbClr val="0099CC"/>
      </a:folHlink>
    </a:clrScheme>
    <a:fontScheme name="cs_glass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cs_glas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rgbClr val="00162D"/>
          </a:solidFill>
          <a:prstDash val="solid"/>
        </a:ln>
        <a:ln w="12700" cap="flat" cmpd="thickThin" algn="ctr">
          <a:solidFill>
            <a:srgbClr val="001E3C"/>
          </a:solidFill>
          <a:prstDash val="solid"/>
        </a:ln>
        <a:ln w="19050" cap="flat" cmpd="thickThin" algn="ctr">
          <a:solidFill>
            <a:srgbClr val="002040"/>
          </a:solidFill>
          <a:prstDash val="solid"/>
        </a:ln>
      </a:lnStyleLst>
      <a:effectStyleLst>
        <a:effectStyle>
          <a:effectLst>
            <a:outerShdw blurRad="50800" dist="38100" dir="5400000" algn="ctr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  <a:reflection blurRad="12700" stA="30000" endPos="28000" dist="38100" dir="5400000" sy="-100000" rotWithShape="0"/>
          </a:effectLst>
          <a:scene3d>
            <a:camera prst="orthographicFront">
              <a:rot lat="0" lon="0" rev="0"/>
            </a:camera>
            <a:lightRig rig="threePt" dir="tl"/>
          </a:scene3d>
          <a:sp3d extrusionH="63500" prstMaterial="metal">
            <a:bevelT w="101600" h="101600"/>
          </a:sp3d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  <a:reflection blurRad="12700" stA="26000" endPos="28000" dist="38100" dir="5400000" sy="-100000" rotWithShape="0"/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extrusionH="63500" prstMaterial="metal">
            <a:bevelT w="101600" h="10160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cs_glass</Template>
  <TotalTime>802</TotalTime>
  <Words>1037</Words>
  <Application>Microsoft Office PowerPoint</Application>
  <PresentationFormat>On-screen Show (4:3)</PresentationFormat>
  <Paragraphs>355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cs_glass</vt:lpstr>
      <vt:lpstr>Data Expansion Procedure for Weighting Air Passenger Survey Records</vt:lpstr>
      <vt:lpstr>Airport Ground Survey and  Modeling Project Team</vt:lpstr>
      <vt:lpstr>Project Motivation</vt:lpstr>
      <vt:lpstr>Project Overview</vt:lpstr>
      <vt:lpstr>Air Passenger Survey Overview</vt:lpstr>
      <vt:lpstr>PHX Expansion Targets: Market Segments</vt:lpstr>
      <vt:lpstr>PHX Expansion Control Totals: Data</vt:lpstr>
      <vt:lpstr>Flight Schedule Data Aggregation</vt:lpstr>
      <vt:lpstr>10% Ticket Sample Data Aggregation</vt:lpstr>
      <vt:lpstr>Combining Datasets</vt:lpstr>
      <vt:lpstr>Further Processing</vt:lpstr>
      <vt:lpstr>Process Survey Data</vt:lpstr>
      <vt:lpstr>Distribution of the Unweighted Surveys, Control Totals, and Weighted Surveys </vt:lpstr>
      <vt:lpstr>Additional Shuttle Surveys by Mode and Market Segmentation</vt:lpstr>
      <vt:lpstr>Expansion Process</vt:lpstr>
      <vt:lpstr>AZA Expansion Targets: Market Segments</vt:lpstr>
      <vt:lpstr>Conclusion</vt:lpstr>
      <vt:lpstr>Distribution of the Unweighted Surveys, Control Totals, and Weighted Surveys </vt:lpstr>
      <vt:lpstr>Distribution of the Unweighted Surveys, Control totals, and Weighted surveys </vt:lpstr>
      <vt:lpstr>Distribution of the Unweighted Surveys, Control totals, and Weighted surveys </vt:lpstr>
      <vt:lpstr>Unweighted, Weighted (gate only), and Weighted (all) Survey Records</vt:lpstr>
      <vt:lpstr>Unweighted, Weighted (gate only), and Weighted (all) Survey Records</vt:lpstr>
      <vt:lpstr>Unweighted, Weighted (gate only), and Weighted (all) Survey Records</vt:lpstr>
      <vt:lpstr>Distribution of the Unweighted Surveys, Control Totals, and Weighted Surveys </vt:lpstr>
      <vt:lpstr>Distribution of the Unweighted and Weighted Surveys </vt:lpstr>
      <vt:lpstr>Distribution of the Unweighted and Weighted Surveys </vt:lpstr>
      <vt:lpstr>Distribution of the Unweighted and Weighted Surveys </vt:lpstr>
    </vt:vector>
  </TitlesOfParts>
  <Company>Cambridge Systematics,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Expansion Procedure for Weighting Air Passenger Survey Records</dc:title>
  <dc:creator>Rachel Copperman</dc:creator>
  <cp:lastModifiedBy>Rachel Copperman</cp:lastModifiedBy>
  <cp:revision>83</cp:revision>
  <dcterms:created xsi:type="dcterms:W3CDTF">2013-04-24T18:14:50Z</dcterms:created>
  <dcterms:modified xsi:type="dcterms:W3CDTF">2013-05-03T22:10:37Z</dcterms:modified>
</cp:coreProperties>
</file>