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17"/>
  </p:notesMasterIdLst>
  <p:handoutMasterIdLst>
    <p:handoutMasterId r:id="rId18"/>
  </p:handoutMasterIdLst>
  <p:sldIdLst>
    <p:sldId id="366" r:id="rId2"/>
    <p:sldId id="374" r:id="rId3"/>
    <p:sldId id="376" r:id="rId4"/>
    <p:sldId id="378" r:id="rId5"/>
    <p:sldId id="379" r:id="rId6"/>
    <p:sldId id="380" r:id="rId7"/>
    <p:sldId id="383" r:id="rId8"/>
    <p:sldId id="381" r:id="rId9"/>
    <p:sldId id="382" r:id="rId10"/>
    <p:sldId id="386" r:id="rId11"/>
    <p:sldId id="387" r:id="rId12"/>
    <p:sldId id="385" r:id="rId13"/>
    <p:sldId id="384" r:id="rId14"/>
    <p:sldId id="272" r:id="rId15"/>
    <p:sldId id="319" r:id="rId1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68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07" autoAdjust="0"/>
    <p:restoredTop sz="87256" autoAdjust="0"/>
  </p:normalViewPr>
  <p:slideViewPr>
    <p:cSldViewPr>
      <p:cViewPr>
        <p:scale>
          <a:sx n="80" d="100"/>
          <a:sy n="80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2026"/>
    </p:cViewPr>
  </p:sorterViewPr>
  <p:notesViewPr>
    <p:cSldViewPr>
      <p:cViewPr>
        <p:scale>
          <a:sx n="90" d="100"/>
          <a:sy n="90" d="100"/>
        </p:scale>
        <p:origin x="-1603" y="518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/>
              <a:t>Trip Length Distribution (CongTT mins)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TLD!$F$1</c:f>
              <c:strCache>
                <c:ptCount val="1"/>
                <c:pt idx="0">
                  <c:v>TRM Percent</c:v>
                </c:pt>
              </c:strCache>
            </c:strRef>
          </c:tx>
          <c:marker>
            <c:symbol val="none"/>
          </c:marker>
          <c:cat>
            <c:numRef>
              <c:f>TLD!$E$2:$E$123</c:f>
              <c:numCache>
                <c:formatCode>General</c:formatCode>
                <c:ptCount val="12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</c:numCache>
            </c:numRef>
          </c:cat>
          <c:val>
            <c:numRef>
              <c:f>TLD!$F$2:$F$123</c:f>
              <c:numCache>
                <c:formatCode>0.00</c:formatCode>
                <c:ptCount val="122"/>
                <c:pt idx="0">
                  <c:v>0.17154900000000001</c:v>
                </c:pt>
                <c:pt idx="1">
                  <c:v>1.3633439999999999</c:v>
                </c:pt>
                <c:pt idx="2">
                  <c:v>2.351861</c:v>
                </c:pt>
                <c:pt idx="3">
                  <c:v>3.7813870000000001</c:v>
                </c:pt>
                <c:pt idx="4">
                  <c:v>4.883381</c:v>
                </c:pt>
                <c:pt idx="5">
                  <c:v>5.4385880000000002</c:v>
                </c:pt>
                <c:pt idx="6">
                  <c:v>5.9425530000000002</c:v>
                </c:pt>
                <c:pt idx="7">
                  <c:v>6.0852469999999999</c:v>
                </c:pt>
                <c:pt idx="8">
                  <c:v>6.1472369999999996</c:v>
                </c:pt>
                <c:pt idx="9">
                  <c:v>5.7318020000000001</c:v>
                </c:pt>
                <c:pt idx="10">
                  <c:v>5.4980010000000004</c:v>
                </c:pt>
                <c:pt idx="11">
                  <c:v>5.1849769999999999</c:v>
                </c:pt>
                <c:pt idx="12">
                  <c:v>4.5784380000000002</c:v>
                </c:pt>
                <c:pt idx="13">
                  <c:v>4.1986119999999998</c:v>
                </c:pt>
                <c:pt idx="14">
                  <c:v>3.8656609999999998</c:v>
                </c:pt>
                <c:pt idx="15">
                  <c:v>3.487968</c:v>
                </c:pt>
                <c:pt idx="16">
                  <c:v>3.0375649999999998</c:v>
                </c:pt>
                <c:pt idx="17">
                  <c:v>2.6393239999999998</c:v>
                </c:pt>
                <c:pt idx="18">
                  <c:v>2.3235980000000001</c:v>
                </c:pt>
                <c:pt idx="19">
                  <c:v>2.1456949999999999</c:v>
                </c:pt>
                <c:pt idx="20">
                  <c:v>1.966191</c:v>
                </c:pt>
                <c:pt idx="21">
                  <c:v>1.759585</c:v>
                </c:pt>
                <c:pt idx="22">
                  <c:v>1.57477</c:v>
                </c:pt>
                <c:pt idx="23">
                  <c:v>1.4033070000000001</c:v>
                </c:pt>
                <c:pt idx="24">
                  <c:v>1.263242</c:v>
                </c:pt>
                <c:pt idx="25">
                  <c:v>1.078724</c:v>
                </c:pt>
                <c:pt idx="26">
                  <c:v>1.3596889999999999</c:v>
                </c:pt>
                <c:pt idx="27">
                  <c:v>0.87800699999999998</c:v>
                </c:pt>
                <c:pt idx="28">
                  <c:v>0.84045899999999996</c:v>
                </c:pt>
                <c:pt idx="29">
                  <c:v>0.74759200000000003</c:v>
                </c:pt>
                <c:pt idx="30">
                  <c:v>0.68744400000000006</c:v>
                </c:pt>
                <c:pt idx="31">
                  <c:v>0.65568899999999997</c:v>
                </c:pt>
                <c:pt idx="32">
                  <c:v>0.63167499999999999</c:v>
                </c:pt>
                <c:pt idx="33">
                  <c:v>0.58154600000000001</c:v>
                </c:pt>
                <c:pt idx="34">
                  <c:v>0.55455900000000002</c:v>
                </c:pt>
                <c:pt idx="35">
                  <c:v>0.53990300000000002</c:v>
                </c:pt>
                <c:pt idx="36">
                  <c:v>0.47679199999999999</c:v>
                </c:pt>
                <c:pt idx="37">
                  <c:v>0.43173299999999998</c:v>
                </c:pt>
                <c:pt idx="38">
                  <c:v>0.38561899999999999</c:v>
                </c:pt>
                <c:pt idx="39">
                  <c:v>0.34654200000000002</c:v>
                </c:pt>
                <c:pt idx="40">
                  <c:v>0.43826799999999999</c:v>
                </c:pt>
                <c:pt idx="41">
                  <c:v>0.27883000000000002</c:v>
                </c:pt>
                <c:pt idx="42">
                  <c:v>0.253965</c:v>
                </c:pt>
                <c:pt idx="43">
                  <c:v>0.189222</c:v>
                </c:pt>
                <c:pt idx="44">
                  <c:v>0.147812</c:v>
                </c:pt>
                <c:pt idx="45">
                  <c:v>0.119141</c:v>
                </c:pt>
                <c:pt idx="46">
                  <c:v>0.111044</c:v>
                </c:pt>
                <c:pt idx="47">
                  <c:v>7.9437999999999995E-2</c:v>
                </c:pt>
                <c:pt idx="48">
                  <c:v>6.6409999999999997E-2</c:v>
                </c:pt>
                <c:pt idx="49">
                  <c:v>5.4766000000000002E-2</c:v>
                </c:pt>
                <c:pt idx="50">
                  <c:v>6.2028E-2</c:v>
                </c:pt>
                <c:pt idx="51">
                  <c:v>6.2619999999999995E-2</c:v>
                </c:pt>
                <c:pt idx="52">
                  <c:v>4.2429000000000001E-2</c:v>
                </c:pt>
                <c:pt idx="53">
                  <c:v>4.4130000000000003E-2</c:v>
                </c:pt>
                <c:pt idx="54">
                  <c:v>2.6970999999999998E-2</c:v>
                </c:pt>
                <c:pt idx="55">
                  <c:v>3.1382E-2</c:v>
                </c:pt>
                <c:pt idx="56">
                  <c:v>3.7899000000000002E-2</c:v>
                </c:pt>
                <c:pt idx="57">
                  <c:v>3.3861000000000002E-2</c:v>
                </c:pt>
                <c:pt idx="58">
                  <c:v>1.7337000000000002E-2</c:v>
                </c:pt>
                <c:pt idx="59">
                  <c:v>1.2319999999999999E-2</c:v>
                </c:pt>
                <c:pt idx="60">
                  <c:v>1.8360999999999999E-2</c:v>
                </c:pt>
                <c:pt idx="61">
                  <c:v>1.5790999999999999E-2</c:v>
                </c:pt>
                <c:pt idx="62">
                  <c:v>1.7389000000000002E-2</c:v>
                </c:pt>
                <c:pt idx="63">
                  <c:v>7.2040000000000003E-3</c:v>
                </c:pt>
                <c:pt idx="64">
                  <c:v>1.6819000000000001E-2</c:v>
                </c:pt>
                <c:pt idx="65">
                  <c:v>1.0482999999999999E-2</c:v>
                </c:pt>
                <c:pt idx="66">
                  <c:v>1.1811E-2</c:v>
                </c:pt>
                <c:pt idx="67">
                  <c:v>3.9399999999999999E-3</c:v>
                </c:pt>
                <c:pt idx="68">
                  <c:v>1.6799999999999999E-2</c:v>
                </c:pt>
                <c:pt idx="69">
                  <c:v>3.9439999999999996E-3</c:v>
                </c:pt>
                <c:pt idx="70">
                  <c:v>5.2950000000000002E-3</c:v>
                </c:pt>
                <c:pt idx="71">
                  <c:v>7.6099999999999996E-3</c:v>
                </c:pt>
                <c:pt idx="72">
                  <c:v>1.6208E-2</c:v>
                </c:pt>
                <c:pt idx="73">
                  <c:v>1.4735E-2</c:v>
                </c:pt>
                <c:pt idx="74">
                  <c:v>0.155389</c:v>
                </c:pt>
                <c:pt idx="75">
                  <c:v>4.6810000000000003E-3</c:v>
                </c:pt>
                <c:pt idx="76">
                  <c:v>2.1196E-2</c:v>
                </c:pt>
                <c:pt idx="77">
                  <c:v>0.12091499999999999</c:v>
                </c:pt>
                <c:pt idx="78">
                  <c:v>3.2861000000000001E-2</c:v>
                </c:pt>
                <c:pt idx="79">
                  <c:v>6.9458000000000006E-2</c:v>
                </c:pt>
                <c:pt idx="80">
                  <c:v>9.5432000000000003E-2</c:v>
                </c:pt>
                <c:pt idx="81">
                  <c:v>0.104342</c:v>
                </c:pt>
                <c:pt idx="82">
                  <c:v>9.0039999999999999E-3</c:v>
                </c:pt>
                <c:pt idx="83">
                  <c:v>2.1486000000000002E-2</c:v>
                </c:pt>
                <c:pt idx="84">
                  <c:v>1.2496999999999999E-2</c:v>
                </c:pt>
                <c:pt idx="85">
                  <c:v>1.9170000000000001E-3</c:v>
                </c:pt>
                <c:pt idx="86">
                  <c:v>1.286E-3</c:v>
                </c:pt>
                <c:pt idx="87">
                  <c:v>2.748E-3</c:v>
                </c:pt>
                <c:pt idx="88">
                  <c:v>7.0530000000000002E-3</c:v>
                </c:pt>
                <c:pt idx="89">
                  <c:v>1.0671E-2</c:v>
                </c:pt>
                <c:pt idx="90">
                  <c:v>6.7580000000000001E-3</c:v>
                </c:pt>
                <c:pt idx="91">
                  <c:v>6.215E-3</c:v>
                </c:pt>
                <c:pt idx="92">
                  <c:v>6.4710000000000002E-3</c:v>
                </c:pt>
                <c:pt idx="93">
                  <c:v>2.5990000000000002E-3</c:v>
                </c:pt>
                <c:pt idx="94">
                  <c:v>1.4239999999999999E-3</c:v>
                </c:pt>
                <c:pt idx="95">
                  <c:v>7.7200000000000001E-4</c:v>
                </c:pt>
                <c:pt idx="96">
                  <c:v>1.9889999999999999E-3</c:v>
                </c:pt>
                <c:pt idx="97">
                  <c:v>2.7369999999999998E-3</c:v>
                </c:pt>
                <c:pt idx="98">
                  <c:v>2.1180000000000001E-3</c:v>
                </c:pt>
                <c:pt idx="99">
                  <c:v>5.9100000000000005E-4</c:v>
                </c:pt>
                <c:pt idx="100">
                  <c:v>2.1100000000000001E-4</c:v>
                </c:pt>
                <c:pt idx="101">
                  <c:v>1.64E-4</c:v>
                </c:pt>
                <c:pt idx="102">
                  <c:v>1.2300000000000001E-4</c:v>
                </c:pt>
                <c:pt idx="103">
                  <c:v>1.5100000000000001E-4</c:v>
                </c:pt>
                <c:pt idx="104">
                  <c:v>5.1E-5</c:v>
                </c:pt>
                <c:pt idx="105">
                  <c:v>1.6899999999999999E-4</c:v>
                </c:pt>
                <c:pt idx="106">
                  <c:v>1.5999999999999999E-5</c:v>
                </c:pt>
                <c:pt idx="107">
                  <c:v>2.9E-5</c:v>
                </c:pt>
                <c:pt idx="108">
                  <c:v>3.8000000000000002E-5</c:v>
                </c:pt>
                <c:pt idx="109">
                  <c:v>5.3999999999999998E-5</c:v>
                </c:pt>
                <c:pt idx="110">
                  <c:v>4.3999999999999999E-5</c:v>
                </c:pt>
                <c:pt idx="111">
                  <c:v>3.3000000000000003E-5</c:v>
                </c:pt>
                <c:pt idx="112">
                  <c:v>7.4999999999999993E-5</c:v>
                </c:pt>
                <c:pt idx="113">
                  <c:v>2.5999999999999998E-5</c:v>
                </c:pt>
                <c:pt idx="114">
                  <c:v>0</c:v>
                </c:pt>
                <c:pt idx="115">
                  <c:v>7.9999999999999996E-6</c:v>
                </c:pt>
                <c:pt idx="116">
                  <c:v>2.0000000000000002E-5</c:v>
                </c:pt>
                <c:pt idx="117">
                  <c:v>1.2E-5</c:v>
                </c:pt>
                <c:pt idx="118">
                  <c:v>7.9999999999999996E-6</c:v>
                </c:pt>
                <c:pt idx="119">
                  <c:v>1.1E-5</c:v>
                </c:pt>
                <c:pt idx="120">
                  <c:v>2.5000000000000001E-5</c:v>
                </c:pt>
                <c:pt idx="121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TLD!$G$1</c:f>
              <c:strCache>
                <c:ptCount val="1"/>
                <c:pt idx="0">
                  <c:v>AirSage Percent</c:v>
                </c:pt>
              </c:strCache>
            </c:strRef>
          </c:tx>
          <c:spPr>
            <a:ln w="34925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TLD!$E$2:$E$123</c:f>
              <c:numCache>
                <c:formatCode>General</c:formatCode>
                <c:ptCount val="12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</c:numCache>
            </c:numRef>
          </c:cat>
          <c:val>
            <c:numRef>
              <c:f>TLD!$G$2:$G$123</c:f>
              <c:numCache>
                <c:formatCode>0.00</c:formatCode>
                <c:ptCount val="122"/>
                <c:pt idx="0">
                  <c:v>7.2233000000000006E-2</c:v>
                </c:pt>
                <c:pt idx="1">
                  <c:v>0.90201299999999995</c:v>
                </c:pt>
                <c:pt idx="2">
                  <c:v>1.882592</c:v>
                </c:pt>
                <c:pt idx="3">
                  <c:v>3.1385670000000001</c:v>
                </c:pt>
                <c:pt idx="4">
                  <c:v>4.1544179999999997</c:v>
                </c:pt>
                <c:pt idx="5">
                  <c:v>4.8542379999999996</c:v>
                </c:pt>
                <c:pt idx="6">
                  <c:v>5.4206139999999996</c:v>
                </c:pt>
                <c:pt idx="7">
                  <c:v>5.5213320000000001</c:v>
                </c:pt>
                <c:pt idx="8">
                  <c:v>5.5354960000000002</c:v>
                </c:pt>
                <c:pt idx="9">
                  <c:v>5.4287010000000002</c:v>
                </c:pt>
                <c:pt idx="10">
                  <c:v>5.2414529999999999</c:v>
                </c:pt>
                <c:pt idx="11">
                  <c:v>5.0074610000000002</c:v>
                </c:pt>
                <c:pt idx="12">
                  <c:v>4.7927359999999997</c:v>
                </c:pt>
                <c:pt idx="13">
                  <c:v>4.4022430000000004</c:v>
                </c:pt>
                <c:pt idx="14">
                  <c:v>4.0059490000000002</c:v>
                </c:pt>
                <c:pt idx="15">
                  <c:v>3.6972770000000001</c:v>
                </c:pt>
                <c:pt idx="16">
                  <c:v>3.359156</c:v>
                </c:pt>
                <c:pt idx="17">
                  <c:v>2.9953949999999998</c:v>
                </c:pt>
                <c:pt idx="18">
                  <c:v>2.6657929999999999</c:v>
                </c:pt>
                <c:pt idx="19">
                  <c:v>2.4439289999999998</c:v>
                </c:pt>
                <c:pt idx="20">
                  <c:v>2.298692</c:v>
                </c:pt>
                <c:pt idx="21">
                  <c:v>2.0387710000000001</c:v>
                </c:pt>
                <c:pt idx="22">
                  <c:v>1.755657</c:v>
                </c:pt>
                <c:pt idx="23">
                  <c:v>1.5334369999999999</c:v>
                </c:pt>
                <c:pt idx="24">
                  <c:v>1.4510559999999999</c:v>
                </c:pt>
                <c:pt idx="25">
                  <c:v>1.2848679999999999</c:v>
                </c:pt>
                <c:pt idx="26">
                  <c:v>1.5677110000000001</c:v>
                </c:pt>
                <c:pt idx="27">
                  <c:v>1.0295289999999999</c:v>
                </c:pt>
                <c:pt idx="28">
                  <c:v>1.0033380000000001</c:v>
                </c:pt>
                <c:pt idx="29">
                  <c:v>0.86091399999999996</c:v>
                </c:pt>
                <c:pt idx="30">
                  <c:v>0.814801</c:v>
                </c:pt>
                <c:pt idx="31">
                  <c:v>0.772123</c:v>
                </c:pt>
                <c:pt idx="32">
                  <c:v>0.71905699999999995</c:v>
                </c:pt>
                <c:pt idx="33">
                  <c:v>0.69092799999999999</c:v>
                </c:pt>
                <c:pt idx="34">
                  <c:v>0.61395</c:v>
                </c:pt>
                <c:pt idx="35">
                  <c:v>0.57332700000000003</c:v>
                </c:pt>
                <c:pt idx="36">
                  <c:v>0.55635500000000004</c:v>
                </c:pt>
                <c:pt idx="37">
                  <c:v>0.48554599999999998</c:v>
                </c:pt>
                <c:pt idx="38">
                  <c:v>0.43969399999999997</c:v>
                </c:pt>
                <c:pt idx="39">
                  <c:v>0.52449500000000004</c:v>
                </c:pt>
                <c:pt idx="40">
                  <c:v>0.359597</c:v>
                </c:pt>
                <c:pt idx="41">
                  <c:v>0.326239</c:v>
                </c:pt>
                <c:pt idx="42">
                  <c:v>0.28751199999999999</c:v>
                </c:pt>
                <c:pt idx="43">
                  <c:v>0.22437799999999999</c:v>
                </c:pt>
                <c:pt idx="44">
                  <c:v>0.18167900000000001</c:v>
                </c:pt>
                <c:pt idx="45">
                  <c:v>0.16869000000000001</c:v>
                </c:pt>
                <c:pt idx="46">
                  <c:v>0.12692899999999999</c:v>
                </c:pt>
                <c:pt idx="47">
                  <c:v>0.10745</c:v>
                </c:pt>
                <c:pt idx="48">
                  <c:v>9.1542999999999999E-2</c:v>
                </c:pt>
                <c:pt idx="49">
                  <c:v>8.4776000000000004E-2</c:v>
                </c:pt>
                <c:pt idx="50">
                  <c:v>9.5968999999999999E-2</c:v>
                </c:pt>
                <c:pt idx="51">
                  <c:v>6.8053000000000002E-2</c:v>
                </c:pt>
                <c:pt idx="52">
                  <c:v>5.3858000000000003E-2</c:v>
                </c:pt>
                <c:pt idx="53">
                  <c:v>5.6219999999999999E-2</c:v>
                </c:pt>
                <c:pt idx="54">
                  <c:v>4.6452E-2</c:v>
                </c:pt>
                <c:pt idx="55">
                  <c:v>4.1190999999999998E-2</c:v>
                </c:pt>
                <c:pt idx="56">
                  <c:v>4.5359999999999998E-2</c:v>
                </c:pt>
                <c:pt idx="57">
                  <c:v>4.7882000000000001E-2</c:v>
                </c:pt>
                <c:pt idx="58">
                  <c:v>2.2808999999999999E-2</c:v>
                </c:pt>
                <c:pt idx="59">
                  <c:v>2.8018000000000001E-2</c:v>
                </c:pt>
                <c:pt idx="60">
                  <c:v>2.2946999999999999E-2</c:v>
                </c:pt>
                <c:pt idx="61">
                  <c:v>1.6528000000000001E-2</c:v>
                </c:pt>
                <c:pt idx="62">
                  <c:v>2.7962999999999998E-2</c:v>
                </c:pt>
                <c:pt idx="63">
                  <c:v>1.4787E-2</c:v>
                </c:pt>
                <c:pt idx="64">
                  <c:v>1.5132E-2</c:v>
                </c:pt>
                <c:pt idx="65">
                  <c:v>2.4118000000000001E-2</c:v>
                </c:pt>
                <c:pt idx="66">
                  <c:v>1.3596E-2</c:v>
                </c:pt>
                <c:pt idx="67">
                  <c:v>9.5989999999999999E-3</c:v>
                </c:pt>
                <c:pt idx="68">
                  <c:v>2.6058999999999999E-2</c:v>
                </c:pt>
                <c:pt idx="69">
                  <c:v>8.567E-3</c:v>
                </c:pt>
                <c:pt idx="70">
                  <c:v>8.3309999999999999E-3</c:v>
                </c:pt>
                <c:pt idx="71">
                  <c:v>7.247E-3</c:v>
                </c:pt>
                <c:pt idx="72">
                  <c:v>1.5909E-2</c:v>
                </c:pt>
                <c:pt idx="73">
                  <c:v>1.5755000000000002E-2</c:v>
                </c:pt>
                <c:pt idx="74">
                  <c:v>8.6235999999999993E-2</c:v>
                </c:pt>
                <c:pt idx="75">
                  <c:v>9.1082999999999997E-2</c:v>
                </c:pt>
                <c:pt idx="76">
                  <c:v>1.9186999999999999E-2</c:v>
                </c:pt>
                <c:pt idx="77">
                  <c:v>7.6893000000000003E-2</c:v>
                </c:pt>
                <c:pt idx="78">
                  <c:v>3.9861000000000001E-2</c:v>
                </c:pt>
                <c:pt idx="79">
                  <c:v>0.113437</c:v>
                </c:pt>
                <c:pt idx="80">
                  <c:v>8.3862999999999993E-2</c:v>
                </c:pt>
                <c:pt idx="81">
                  <c:v>6.8418999999999994E-2</c:v>
                </c:pt>
                <c:pt idx="82">
                  <c:v>7.3639999999999997E-2</c:v>
                </c:pt>
                <c:pt idx="83">
                  <c:v>3.0123E-2</c:v>
                </c:pt>
                <c:pt idx="84">
                  <c:v>9.1940000000000008E-3</c:v>
                </c:pt>
                <c:pt idx="85">
                  <c:v>1.5523E-2</c:v>
                </c:pt>
                <c:pt idx="86">
                  <c:v>4.9810000000000002E-3</c:v>
                </c:pt>
                <c:pt idx="87">
                  <c:v>5.2550000000000001E-3</c:v>
                </c:pt>
                <c:pt idx="88">
                  <c:v>1.0815999999999999E-2</c:v>
                </c:pt>
                <c:pt idx="89">
                  <c:v>6.0860000000000003E-3</c:v>
                </c:pt>
                <c:pt idx="90">
                  <c:v>7.8220000000000008E-3</c:v>
                </c:pt>
                <c:pt idx="91">
                  <c:v>5.3949999999999996E-3</c:v>
                </c:pt>
                <c:pt idx="92">
                  <c:v>3.637E-3</c:v>
                </c:pt>
                <c:pt idx="93">
                  <c:v>5.568E-3</c:v>
                </c:pt>
                <c:pt idx="94">
                  <c:v>5.7390000000000002E-3</c:v>
                </c:pt>
                <c:pt idx="95">
                  <c:v>1.119E-3</c:v>
                </c:pt>
                <c:pt idx="96">
                  <c:v>1.9959999999999999E-3</c:v>
                </c:pt>
                <c:pt idx="97">
                  <c:v>1.1509999999999999E-3</c:v>
                </c:pt>
                <c:pt idx="98">
                  <c:v>2.4599999999999999E-3</c:v>
                </c:pt>
                <c:pt idx="99">
                  <c:v>8.9099999999999997E-4</c:v>
                </c:pt>
                <c:pt idx="100">
                  <c:v>8.3799999999999999E-4</c:v>
                </c:pt>
                <c:pt idx="101">
                  <c:v>5.44E-4</c:v>
                </c:pt>
                <c:pt idx="102">
                  <c:v>3.3599999999999998E-4</c:v>
                </c:pt>
                <c:pt idx="103">
                  <c:v>1.21E-4</c:v>
                </c:pt>
                <c:pt idx="104">
                  <c:v>1.94E-4</c:v>
                </c:pt>
                <c:pt idx="105">
                  <c:v>3.8000000000000002E-5</c:v>
                </c:pt>
                <c:pt idx="106">
                  <c:v>2.3E-5</c:v>
                </c:pt>
                <c:pt idx="107">
                  <c:v>1.1900000000000001E-4</c:v>
                </c:pt>
                <c:pt idx="108">
                  <c:v>9.5000000000000005E-5</c:v>
                </c:pt>
                <c:pt idx="109">
                  <c:v>1.2999999999999999E-5</c:v>
                </c:pt>
                <c:pt idx="110">
                  <c:v>1.2999999999999999E-5</c:v>
                </c:pt>
                <c:pt idx="111">
                  <c:v>5.7000000000000003E-5</c:v>
                </c:pt>
                <c:pt idx="112">
                  <c:v>2.0000000000000002E-5</c:v>
                </c:pt>
                <c:pt idx="113">
                  <c:v>1.5E-5</c:v>
                </c:pt>
                <c:pt idx="114">
                  <c:v>7.7000000000000001E-5</c:v>
                </c:pt>
                <c:pt idx="115">
                  <c:v>4.1999999999999998E-5</c:v>
                </c:pt>
                <c:pt idx="116">
                  <c:v>2.5000000000000001E-5</c:v>
                </c:pt>
                <c:pt idx="117">
                  <c:v>3.9999999999999998E-6</c:v>
                </c:pt>
                <c:pt idx="118">
                  <c:v>2.1999999999999999E-5</c:v>
                </c:pt>
                <c:pt idx="119">
                  <c:v>0</c:v>
                </c:pt>
                <c:pt idx="120">
                  <c:v>0</c:v>
                </c:pt>
                <c:pt idx="121">
                  <c:v>1.2E-5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371456"/>
        <c:axId val="124531776"/>
      </c:lineChart>
      <c:catAx>
        <c:axId val="4437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4531776"/>
        <c:crosses val="autoZero"/>
        <c:auto val="1"/>
        <c:lblAlgn val="ctr"/>
        <c:lblOffset val="100"/>
        <c:noMultiLvlLbl val="0"/>
      </c:catAx>
      <c:valAx>
        <c:axId val="124531776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spPr>
          <a:ln w="9525">
            <a:noFill/>
          </a:ln>
        </c:spPr>
        <c:crossAx val="443714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4AFB6F-4E5D-49D5-A3F7-D05D9C38C664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19E2B95-1292-4884-A3C7-3CD9220AACF2}">
      <dgm:prSet phldrT="[Text]"/>
      <dgm:spPr>
        <a:solidFill>
          <a:schemeClr val="accent5">
            <a:lumMod val="20000"/>
            <a:lumOff val="80000"/>
            <a:alpha val="31000"/>
          </a:schemeClr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905B4227-D26D-4B89-9D99-936DFEEC6F75}" type="sibTrans" cxnId="{ADCB169F-D781-4C0F-B6B6-D181CD0CEF9C}">
      <dgm:prSet/>
      <dgm:spPr/>
      <dgm:t>
        <a:bodyPr/>
        <a:lstStyle/>
        <a:p>
          <a:endParaRPr lang="en-US"/>
        </a:p>
      </dgm:t>
    </dgm:pt>
    <dgm:pt modelId="{88EC68BC-DEA4-4819-A845-5D0252CFCFB3}" type="parTrans" cxnId="{ADCB169F-D781-4C0F-B6B6-D181CD0CEF9C}">
      <dgm:prSet/>
      <dgm:spPr/>
      <dgm:t>
        <a:bodyPr/>
        <a:lstStyle/>
        <a:p>
          <a:endParaRPr lang="en-US"/>
        </a:p>
      </dgm:t>
    </dgm:pt>
    <dgm:pt modelId="{2814C393-E410-4CC7-B389-46D4C09305E7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55B412D1-78F4-4B6E-9BA2-A334DBA46AE3}" type="sibTrans" cxnId="{49025E42-DBD3-4A2D-8B40-42F262AA5E2F}">
      <dgm:prSet/>
      <dgm:spPr/>
      <dgm:t>
        <a:bodyPr/>
        <a:lstStyle/>
        <a:p>
          <a:endParaRPr lang="en-US"/>
        </a:p>
      </dgm:t>
    </dgm:pt>
    <dgm:pt modelId="{2DC20534-6965-456A-9DD4-15D1B1F372BD}" type="parTrans" cxnId="{49025E42-DBD3-4A2D-8B40-42F262AA5E2F}">
      <dgm:prSet/>
      <dgm:spPr/>
      <dgm:t>
        <a:bodyPr/>
        <a:lstStyle/>
        <a:p>
          <a:endParaRPr lang="en-US"/>
        </a:p>
      </dgm:t>
    </dgm:pt>
    <dgm:pt modelId="{BC547FEB-B20A-47EE-BA23-851679498BF1}" type="pres">
      <dgm:prSet presAssocID="{EF4AFB6F-4E5D-49D5-A3F7-D05D9C38C664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1B6D433-CB48-4422-80AA-F199812484A4}" type="pres">
      <dgm:prSet presAssocID="{2814C393-E410-4CC7-B389-46D4C09305E7}" presName="chaos" presStyleCnt="0"/>
      <dgm:spPr/>
    </dgm:pt>
    <dgm:pt modelId="{672286A0-89DC-48DE-9A75-4FFDEAD4E7A5}" type="pres">
      <dgm:prSet presAssocID="{2814C393-E410-4CC7-B389-46D4C09305E7}" presName="parTx1" presStyleLbl="revTx" presStyleIdx="0" presStyleCnt="1"/>
      <dgm:spPr/>
      <dgm:t>
        <a:bodyPr/>
        <a:lstStyle/>
        <a:p>
          <a:endParaRPr lang="en-US"/>
        </a:p>
      </dgm:t>
    </dgm:pt>
    <dgm:pt modelId="{FCC45D17-6FB4-41DA-B57A-57E502429F35}" type="pres">
      <dgm:prSet presAssocID="{2814C393-E410-4CC7-B389-46D4C09305E7}" presName="c1" presStyleLbl="node1" presStyleIdx="0" presStyleCnt="19"/>
      <dgm:spPr/>
    </dgm:pt>
    <dgm:pt modelId="{4E798B54-3005-48CC-9759-9E4ABF5DDADD}" type="pres">
      <dgm:prSet presAssocID="{2814C393-E410-4CC7-B389-46D4C09305E7}" presName="c2" presStyleLbl="node1" presStyleIdx="1" presStyleCnt="19"/>
      <dgm:spPr/>
    </dgm:pt>
    <dgm:pt modelId="{D3FA1BBE-00CA-4870-A75A-8E2ECBBD36E5}" type="pres">
      <dgm:prSet presAssocID="{2814C393-E410-4CC7-B389-46D4C09305E7}" presName="c3" presStyleLbl="node1" presStyleIdx="2" presStyleCnt="19"/>
      <dgm:spPr/>
    </dgm:pt>
    <dgm:pt modelId="{6F0CABBE-64C1-4B80-81D7-F84F52BA9F46}" type="pres">
      <dgm:prSet presAssocID="{2814C393-E410-4CC7-B389-46D4C09305E7}" presName="c4" presStyleLbl="node1" presStyleIdx="3" presStyleCnt="19"/>
      <dgm:spPr/>
    </dgm:pt>
    <dgm:pt modelId="{BA46B2DF-4866-41B9-831F-9709760E1E3E}" type="pres">
      <dgm:prSet presAssocID="{2814C393-E410-4CC7-B389-46D4C09305E7}" presName="c5" presStyleLbl="node1" presStyleIdx="4" presStyleCnt="19"/>
      <dgm:spPr/>
    </dgm:pt>
    <dgm:pt modelId="{D30E6AC4-F3E6-4B37-9643-077329713141}" type="pres">
      <dgm:prSet presAssocID="{2814C393-E410-4CC7-B389-46D4C09305E7}" presName="c6" presStyleLbl="node1" presStyleIdx="5" presStyleCnt="19"/>
      <dgm:spPr/>
    </dgm:pt>
    <dgm:pt modelId="{D9045FCA-E6D7-400B-82E2-62F9D09E6429}" type="pres">
      <dgm:prSet presAssocID="{2814C393-E410-4CC7-B389-46D4C09305E7}" presName="c7" presStyleLbl="node1" presStyleIdx="6" presStyleCnt="19"/>
      <dgm:spPr/>
    </dgm:pt>
    <dgm:pt modelId="{4CE54729-8E37-4C3E-B510-85A407898CEE}" type="pres">
      <dgm:prSet presAssocID="{2814C393-E410-4CC7-B389-46D4C09305E7}" presName="c8" presStyleLbl="node1" presStyleIdx="7" presStyleCnt="19"/>
      <dgm:spPr/>
    </dgm:pt>
    <dgm:pt modelId="{C6383E30-6FB2-49BB-B795-352314471A9B}" type="pres">
      <dgm:prSet presAssocID="{2814C393-E410-4CC7-B389-46D4C09305E7}" presName="c9" presStyleLbl="node1" presStyleIdx="8" presStyleCnt="19"/>
      <dgm:spPr/>
    </dgm:pt>
    <dgm:pt modelId="{97C9B647-7607-4A72-BD6C-A12CD862A74B}" type="pres">
      <dgm:prSet presAssocID="{2814C393-E410-4CC7-B389-46D4C09305E7}" presName="c10" presStyleLbl="node1" presStyleIdx="9" presStyleCnt="19"/>
      <dgm:spPr/>
    </dgm:pt>
    <dgm:pt modelId="{326939EF-54BA-4A8B-BF42-FCFC9414B2C1}" type="pres">
      <dgm:prSet presAssocID="{2814C393-E410-4CC7-B389-46D4C09305E7}" presName="c11" presStyleLbl="node1" presStyleIdx="10" presStyleCnt="19"/>
      <dgm:spPr/>
    </dgm:pt>
    <dgm:pt modelId="{48779CBB-1CAD-4EBA-B417-598AFC7D1DD3}" type="pres">
      <dgm:prSet presAssocID="{2814C393-E410-4CC7-B389-46D4C09305E7}" presName="c12" presStyleLbl="node1" presStyleIdx="11" presStyleCnt="19"/>
      <dgm:spPr/>
    </dgm:pt>
    <dgm:pt modelId="{DF75FDF0-69BC-4B59-8082-D3861C5CEBF1}" type="pres">
      <dgm:prSet presAssocID="{2814C393-E410-4CC7-B389-46D4C09305E7}" presName="c13" presStyleLbl="node1" presStyleIdx="12" presStyleCnt="19"/>
      <dgm:spPr/>
    </dgm:pt>
    <dgm:pt modelId="{B4D234C3-EA7C-474A-88A1-A23684060874}" type="pres">
      <dgm:prSet presAssocID="{2814C393-E410-4CC7-B389-46D4C09305E7}" presName="c14" presStyleLbl="node1" presStyleIdx="13" presStyleCnt="19"/>
      <dgm:spPr/>
    </dgm:pt>
    <dgm:pt modelId="{274332D3-2940-4FC0-8B04-D59E6DB4A5EF}" type="pres">
      <dgm:prSet presAssocID="{2814C393-E410-4CC7-B389-46D4C09305E7}" presName="c15" presStyleLbl="node1" presStyleIdx="14" presStyleCnt="19"/>
      <dgm:spPr/>
    </dgm:pt>
    <dgm:pt modelId="{21FF68D8-2D48-4EBC-8F98-2D5E33492A50}" type="pres">
      <dgm:prSet presAssocID="{2814C393-E410-4CC7-B389-46D4C09305E7}" presName="c16" presStyleLbl="node1" presStyleIdx="15" presStyleCnt="19"/>
      <dgm:spPr/>
    </dgm:pt>
    <dgm:pt modelId="{C07EF993-CA44-4B14-86EA-034CC8B3B445}" type="pres">
      <dgm:prSet presAssocID="{2814C393-E410-4CC7-B389-46D4C09305E7}" presName="c17" presStyleLbl="node1" presStyleIdx="16" presStyleCnt="19"/>
      <dgm:spPr/>
    </dgm:pt>
    <dgm:pt modelId="{00AD7DB7-BE3D-4967-B680-85E1B4AF242A}" type="pres">
      <dgm:prSet presAssocID="{2814C393-E410-4CC7-B389-46D4C09305E7}" presName="c18" presStyleLbl="node1" presStyleIdx="17" presStyleCnt="19"/>
      <dgm:spPr/>
    </dgm:pt>
    <dgm:pt modelId="{52AD791A-E1A2-4B8A-92C4-038ABE5E4D28}" type="pres">
      <dgm:prSet presAssocID="{55B412D1-78F4-4B6E-9BA2-A334DBA46AE3}" presName="chevronComposite1" presStyleCnt="0"/>
      <dgm:spPr/>
    </dgm:pt>
    <dgm:pt modelId="{D28A2211-1D0D-41C6-ACF1-39B9909DD26D}" type="pres">
      <dgm:prSet presAssocID="{55B412D1-78F4-4B6E-9BA2-A334DBA46AE3}" presName="chevron1" presStyleLbl="sibTrans2D1" presStyleIdx="0" presStyleCnt="2"/>
      <dgm:spPr/>
    </dgm:pt>
    <dgm:pt modelId="{FF7D8CD2-B3D1-4A74-A5C9-456C0F852F23}" type="pres">
      <dgm:prSet presAssocID="{55B412D1-78F4-4B6E-9BA2-A334DBA46AE3}" presName="spChevron1" presStyleCnt="0"/>
      <dgm:spPr/>
    </dgm:pt>
    <dgm:pt modelId="{097A6F65-1921-4287-902D-9CF604091DC6}" type="pres">
      <dgm:prSet presAssocID="{55B412D1-78F4-4B6E-9BA2-A334DBA46AE3}" presName="overlap" presStyleCnt="0"/>
      <dgm:spPr/>
    </dgm:pt>
    <dgm:pt modelId="{6C6DC6CF-1F41-401D-9E5C-2137AD4250C7}" type="pres">
      <dgm:prSet presAssocID="{55B412D1-78F4-4B6E-9BA2-A334DBA46AE3}" presName="chevronComposite2" presStyleCnt="0"/>
      <dgm:spPr/>
    </dgm:pt>
    <dgm:pt modelId="{CBBFD171-D52B-4F0F-8AEE-2F77D2079840}" type="pres">
      <dgm:prSet presAssocID="{55B412D1-78F4-4B6E-9BA2-A334DBA46AE3}" presName="chevron2" presStyleLbl="sibTrans2D1" presStyleIdx="1" presStyleCnt="2"/>
      <dgm:spPr/>
    </dgm:pt>
    <dgm:pt modelId="{04B2278C-F4B9-464A-9E33-4AA12EBC1342}" type="pres">
      <dgm:prSet presAssocID="{55B412D1-78F4-4B6E-9BA2-A334DBA46AE3}" presName="spChevron2" presStyleCnt="0"/>
      <dgm:spPr/>
    </dgm:pt>
    <dgm:pt modelId="{F9E6F08D-2218-4836-AA8E-A125EBA76A12}" type="pres">
      <dgm:prSet presAssocID="{F19E2B95-1292-4884-A3C7-3CD9220AACF2}" presName="last" presStyleCnt="0"/>
      <dgm:spPr/>
    </dgm:pt>
    <dgm:pt modelId="{3CB75097-2886-4F00-9308-AA412A36C4A6}" type="pres">
      <dgm:prSet presAssocID="{F19E2B95-1292-4884-A3C7-3CD9220AACF2}" presName="circleTx" presStyleLbl="node1" presStyleIdx="18" presStyleCnt="19"/>
      <dgm:spPr/>
      <dgm:t>
        <a:bodyPr/>
        <a:lstStyle/>
        <a:p>
          <a:endParaRPr lang="en-US"/>
        </a:p>
      </dgm:t>
    </dgm:pt>
    <dgm:pt modelId="{F38637F9-AD34-4DE6-89BE-B79520C38156}" type="pres">
      <dgm:prSet presAssocID="{F19E2B95-1292-4884-A3C7-3CD9220AACF2}" presName="spN" presStyleCnt="0"/>
      <dgm:spPr/>
    </dgm:pt>
  </dgm:ptLst>
  <dgm:cxnLst>
    <dgm:cxn modelId="{A54D83A9-82BD-45A1-9773-3956C201109F}" type="presOf" srcId="{EF4AFB6F-4E5D-49D5-A3F7-D05D9C38C664}" destId="{BC547FEB-B20A-47EE-BA23-851679498BF1}" srcOrd="0" destOrd="0" presId="urn:microsoft.com/office/officeart/2009/3/layout/RandomtoResultProcess"/>
    <dgm:cxn modelId="{F7BAA6EF-4304-4398-B9E2-80EB87EB65EE}" type="presOf" srcId="{2814C393-E410-4CC7-B389-46D4C09305E7}" destId="{672286A0-89DC-48DE-9A75-4FFDEAD4E7A5}" srcOrd="0" destOrd="0" presId="urn:microsoft.com/office/officeart/2009/3/layout/RandomtoResultProcess"/>
    <dgm:cxn modelId="{49025E42-DBD3-4A2D-8B40-42F262AA5E2F}" srcId="{EF4AFB6F-4E5D-49D5-A3F7-D05D9C38C664}" destId="{2814C393-E410-4CC7-B389-46D4C09305E7}" srcOrd="0" destOrd="0" parTransId="{2DC20534-6965-456A-9DD4-15D1B1F372BD}" sibTransId="{55B412D1-78F4-4B6E-9BA2-A334DBA46AE3}"/>
    <dgm:cxn modelId="{D3EFC7AD-1A2B-4D7B-9581-F15463A9A553}" type="presOf" srcId="{F19E2B95-1292-4884-A3C7-3CD9220AACF2}" destId="{3CB75097-2886-4F00-9308-AA412A36C4A6}" srcOrd="0" destOrd="0" presId="urn:microsoft.com/office/officeart/2009/3/layout/RandomtoResultProcess"/>
    <dgm:cxn modelId="{ADCB169F-D781-4C0F-B6B6-D181CD0CEF9C}" srcId="{EF4AFB6F-4E5D-49D5-A3F7-D05D9C38C664}" destId="{F19E2B95-1292-4884-A3C7-3CD9220AACF2}" srcOrd="1" destOrd="0" parTransId="{88EC68BC-DEA4-4819-A845-5D0252CFCFB3}" sibTransId="{905B4227-D26D-4B89-9D99-936DFEEC6F75}"/>
    <dgm:cxn modelId="{48380A5B-EA16-46A4-8939-1D13BC1E4D7F}" type="presParOf" srcId="{BC547FEB-B20A-47EE-BA23-851679498BF1}" destId="{31B6D433-CB48-4422-80AA-F199812484A4}" srcOrd="0" destOrd="0" presId="urn:microsoft.com/office/officeart/2009/3/layout/RandomtoResultProcess"/>
    <dgm:cxn modelId="{BA5A3F1C-072E-48BD-8B8E-C67012FE3091}" type="presParOf" srcId="{31B6D433-CB48-4422-80AA-F199812484A4}" destId="{672286A0-89DC-48DE-9A75-4FFDEAD4E7A5}" srcOrd="0" destOrd="0" presId="urn:microsoft.com/office/officeart/2009/3/layout/RandomtoResultProcess"/>
    <dgm:cxn modelId="{00A9888B-7978-4C97-94B7-89C600814DD3}" type="presParOf" srcId="{31B6D433-CB48-4422-80AA-F199812484A4}" destId="{FCC45D17-6FB4-41DA-B57A-57E502429F35}" srcOrd="1" destOrd="0" presId="urn:microsoft.com/office/officeart/2009/3/layout/RandomtoResultProcess"/>
    <dgm:cxn modelId="{C5919578-D76F-4D6C-B9B5-B498D5D7336D}" type="presParOf" srcId="{31B6D433-CB48-4422-80AA-F199812484A4}" destId="{4E798B54-3005-48CC-9759-9E4ABF5DDADD}" srcOrd="2" destOrd="0" presId="urn:microsoft.com/office/officeart/2009/3/layout/RandomtoResultProcess"/>
    <dgm:cxn modelId="{56931BCA-E4EA-4D92-92C1-F865025E0006}" type="presParOf" srcId="{31B6D433-CB48-4422-80AA-F199812484A4}" destId="{D3FA1BBE-00CA-4870-A75A-8E2ECBBD36E5}" srcOrd="3" destOrd="0" presId="urn:microsoft.com/office/officeart/2009/3/layout/RandomtoResultProcess"/>
    <dgm:cxn modelId="{18D98E02-17BD-4272-9B48-92B7937D9555}" type="presParOf" srcId="{31B6D433-CB48-4422-80AA-F199812484A4}" destId="{6F0CABBE-64C1-4B80-81D7-F84F52BA9F46}" srcOrd="4" destOrd="0" presId="urn:microsoft.com/office/officeart/2009/3/layout/RandomtoResultProcess"/>
    <dgm:cxn modelId="{C8BCAFD5-C366-4837-A14C-A8CEAC96A33C}" type="presParOf" srcId="{31B6D433-CB48-4422-80AA-F199812484A4}" destId="{BA46B2DF-4866-41B9-831F-9709760E1E3E}" srcOrd="5" destOrd="0" presId="urn:microsoft.com/office/officeart/2009/3/layout/RandomtoResultProcess"/>
    <dgm:cxn modelId="{17961C76-A396-4726-8180-152A08C4C1BA}" type="presParOf" srcId="{31B6D433-CB48-4422-80AA-F199812484A4}" destId="{D30E6AC4-F3E6-4B37-9643-077329713141}" srcOrd="6" destOrd="0" presId="urn:microsoft.com/office/officeart/2009/3/layout/RandomtoResultProcess"/>
    <dgm:cxn modelId="{DAA4E163-E894-4CED-89AB-79EEC0BEF0BC}" type="presParOf" srcId="{31B6D433-CB48-4422-80AA-F199812484A4}" destId="{D9045FCA-E6D7-400B-82E2-62F9D09E6429}" srcOrd="7" destOrd="0" presId="urn:microsoft.com/office/officeart/2009/3/layout/RandomtoResultProcess"/>
    <dgm:cxn modelId="{1DC7622B-8391-41D0-9F95-BF1762343574}" type="presParOf" srcId="{31B6D433-CB48-4422-80AA-F199812484A4}" destId="{4CE54729-8E37-4C3E-B510-85A407898CEE}" srcOrd="8" destOrd="0" presId="urn:microsoft.com/office/officeart/2009/3/layout/RandomtoResultProcess"/>
    <dgm:cxn modelId="{D1118311-4D92-4734-9298-3D6A2D2AB123}" type="presParOf" srcId="{31B6D433-CB48-4422-80AA-F199812484A4}" destId="{C6383E30-6FB2-49BB-B795-352314471A9B}" srcOrd="9" destOrd="0" presId="urn:microsoft.com/office/officeart/2009/3/layout/RandomtoResultProcess"/>
    <dgm:cxn modelId="{47CAA572-79C7-45BD-830B-B1690C10662A}" type="presParOf" srcId="{31B6D433-CB48-4422-80AA-F199812484A4}" destId="{97C9B647-7607-4A72-BD6C-A12CD862A74B}" srcOrd="10" destOrd="0" presId="urn:microsoft.com/office/officeart/2009/3/layout/RandomtoResultProcess"/>
    <dgm:cxn modelId="{1DF41184-8C78-4378-B22D-F441E8C01069}" type="presParOf" srcId="{31B6D433-CB48-4422-80AA-F199812484A4}" destId="{326939EF-54BA-4A8B-BF42-FCFC9414B2C1}" srcOrd="11" destOrd="0" presId="urn:microsoft.com/office/officeart/2009/3/layout/RandomtoResultProcess"/>
    <dgm:cxn modelId="{58E3FCB1-0DAB-47A4-B7D0-19CB560A72F2}" type="presParOf" srcId="{31B6D433-CB48-4422-80AA-F199812484A4}" destId="{48779CBB-1CAD-4EBA-B417-598AFC7D1DD3}" srcOrd="12" destOrd="0" presId="urn:microsoft.com/office/officeart/2009/3/layout/RandomtoResultProcess"/>
    <dgm:cxn modelId="{E855A63A-9CF6-468A-A47C-3979CACBA337}" type="presParOf" srcId="{31B6D433-CB48-4422-80AA-F199812484A4}" destId="{DF75FDF0-69BC-4B59-8082-D3861C5CEBF1}" srcOrd="13" destOrd="0" presId="urn:microsoft.com/office/officeart/2009/3/layout/RandomtoResultProcess"/>
    <dgm:cxn modelId="{08844890-7264-4A9C-9DAF-AE5889B2F9AC}" type="presParOf" srcId="{31B6D433-CB48-4422-80AA-F199812484A4}" destId="{B4D234C3-EA7C-474A-88A1-A23684060874}" srcOrd="14" destOrd="0" presId="urn:microsoft.com/office/officeart/2009/3/layout/RandomtoResultProcess"/>
    <dgm:cxn modelId="{16CBE945-A7CD-4C6C-8FDB-31C7ED5D126F}" type="presParOf" srcId="{31B6D433-CB48-4422-80AA-F199812484A4}" destId="{274332D3-2940-4FC0-8B04-D59E6DB4A5EF}" srcOrd="15" destOrd="0" presId="urn:microsoft.com/office/officeart/2009/3/layout/RandomtoResultProcess"/>
    <dgm:cxn modelId="{7CC621EE-2D9D-4102-AC5F-4FE0D15A8435}" type="presParOf" srcId="{31B6D433-CB48-4422-80AA-F199812484A4}" destId="{21FF68D8-2D48-4EBC-8F98-2D5E33492A50}" srcOrd="16" destOrd="0" presId="urn:microsoft.com/office/officeart/2009/3/layout/RandomtoResultProcess"/>
    <dgm:cxn modelId="{2B2BFEEE-5217-4E93-BD7D-59A4271A0D4E}" type="presParOf" srcId="{31B6D433-CB48-4422-80AA-F199812484A4}" destId="{C07EF993-CA44-4B14-86EA-034CC8B3B445}" srcOrd="17" destOrd="0" presId="urn:microsoft.com/office/officeart/2009/3/layout/RandomtoResultProcess"/>
    <dgm:cxn modelId="{81800D22-D698-4FDC-954D-432C073652E1}" type="presParOf" srcId="{31B6D433-CB48-4422-80AA-F199812484A4}" destId="{00AD7DB7-BE3D-4967-B680-85E1B4AF242A}" srcOrd="18" destOrd="0" presId="urn:microsoft.com/office/officeart/2009/3/layout/RandomtoResultProcess"/>
    <dgm:cxn modelId="{5D7A29B3-B4DD-4DFE-8BFD-526B519F56EE}" type="presParOf" srcId="{BC547FEB-B20A-47EE-BA23-851679498BF1}" destId="{52AD791A-E1A2-4B8A-92C4-038ABE5E4D28}" srcOrd="1" destOrd="0" presId="urn:microsoft.com/office/officeart/2009/3/layout/RandomtoResultProcess"/>
    <dgm:cxn modelId="{EA8EE842-9519-49D3-8846-ACA8E8224130}" type="presParOf" srcId="{52AD791A-E1A2-4B8A-92C4-038ABE5E4D28}" destId="{D28A2211-1D0D-41C6-ACF1-39B9909DD26D}" srcOrd="0" destOrd="0" presId="urn:microsoft.com/office/officeart/2009/3/layout/RandomtoResultProcess"/>
    <dgm:cxn modelId="{0A6271C8-C051-492A-A522-48B1CB905728}" type="presParOf" srcId="{52AD791A-E1A2-4B8A-92C4-038ABE5E4D28}" destId="{FF7D8CD2-B3D1-4A74-A5C9-456C0F852F23}" srcOrd="1" destOrd="0" presId="urn:microsoft.com/office/officeart/2009/3/layout/RandomtoResultProcess"/>
    <dgm:cxn modelId="{FE18B05F-340C-4AF7-952B-EC1FDB86BA48}" type="presParOf" srcId="{BC547FEB-B20A-47EE-BA23-851679498BF1}" destId="{097A6F65-1921-4287-902D-9CF604091DC6}" srcOrd="2" destOrd="0" presId="urn:microsoft.com/office/officeart/2009/3/layout/RandomtoResultProcess"/>
    <dgm:cxn modelId="{8ED97139-A478-481D-92CD-D7F164F37E04}" type="presParOf" srcId="{BC547FEB-B20A-47EE-BA23-851679498BF1}" destId="{6C6DC6CF-1F41-401D-9E5C-2137AD4250C7}" srcOrd="3" destOrd="0" presId="urn:microsoft.com/office/officeart/2009/3/layout/RandomtoResultProcess"/>
    <dgm:cxn modelId="{9E3B660B-738E-4A5C-A78C-3DC13610E124}" type="presParOf" srcId="{6C6DC6CF-1F41-401D-9E5C-2137AD4250C7}" destId="{CBBFD171-D52B-4F0F-8AEE-2F77D2079840}" srcOrd="0" destOrd="0" presId="urn:microsoft.com/office/officeart/2009/3/layout/RandomtoResultProcess"/>
    <dgm:cxn modelId="{36065B39-CECA-4010-AD46-ACB16FC62ABB}" type="presParOf" srcId="{6C6DC6CF-1F41-401D-9E5C-2137AD4250C7}" destId="{04B2278C-F4B9-464A-9E33-4AA12EBC1342}" srcOrd="1" destOrd="0" presId="urn:microsoft.com/office/officeart/2009/3/layout/RandomtoResultProcess"/>
    <dgm:cxn modelId="{4B929DC5-F91E-48F9-B216-6A7276371363}" type="presParOf" srcId="{BC547FEB-B20A-47EE-BA23-851679498BF1}" destId="{F9E6F08D-2218-4836-AA8E-A125EBA76A12}" srcOrd="4" destOrd="0" presId="urn:microsoft.com/office/officeart/2009/3/layout/RandomtoResultProcess"/>
    <dgm:cxn modelId="{F3777B57-B601-4B23-BEB3-1D82CBFE3B1F}" type="presParOf" srcId="{F9E6F08D-2218-4836-AA8E-A125EBA76A12}" destId="{3CB75097-2886-4F00-9308-AA412A36C4A6}" srcOrd="0" destOrd="0" presId="urn:microsoft.com/office/officeart/2009/3/layout/RandomtoResultProcess"/>
    <dgm:cxn modelId="{A36D4CD8-A23A-43CB-991D-A32F1366BA2F}" type="presParOf" srcId="{F9E6F08D-2218-4836-AA8E-A125EBA76A12}" destId="{F38637F9-AD34-4DE6-89BE-B79520C38156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8D1E3C-3A52-4FFC-BCE0-7C98B21AF8F8}" type="doc">
      <dgm:prSet loTypeId="urn:microsoft.com/office/officeart/2005/8/layout/b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229EC0A-B125-4582-9862-58B384C51CF7}">
      <dgm:prSet phldrT="[Text]"/>
      <dgm:spPr/>
      <dgm:t>
        <a:bodyPr/>
        <a:lstStyle/>
        <a:p>
          <a:r>
            <a:rPr lang="en-US" dirty="0" err="1" smtClean="0"/>
            <a:t>Disagg</a:t>
          </a:r>
          <a:r>
            <a:rPr lang="en-US" dirty="0" smtClean="0"/>
            <a:t> to TAZ</a:t>
          </a:r>
          <a:endParaRPr lang="en-US" dirty="0"/>
        </a:p>
      </dgm:t>
    </dgm:pt>
    <dgm:pt modelId="{44C74128-3A80-4595-B630-B95FD4F2714D}" type="parTrans" cxnId="{DC301425-B208-4C10-91E3-1004D6F9FF7D}">
      <dgm:prSet/>
      <dgm:spPr/>
      <dgm:t>
        <a:bodyPr/>
        <a:lstStyle/>
        <a:p>
          <a:endParaRPr lang="en-US"/>
        </a:p>
      </dgm:t>
    </dgm:pt>
    <dgm:pt modelId="{F4B1145B-565B-4058-80F8-CB91C4CA59A6}" type="sibTrans" cxnId="{DC301425-B208-4C10-91E3-1004D6F9FF7D}">
      <dgm:prSet/>
      <dgm:spPr/>
      <dgm:t>
        <a:bodyPr/>
        <a:lstStyle/>
        <a:p>
          <a:endParaRPr lang="en-US"/>
        </a:p>
      </dgm:t>
    </dgm:pt>
    <dgm:pt modelId="{EC5410BA-E252-44E3-AC1D-A16F2A1E1D35}">
      <dgm:prSet phldrT="[Text]"/>
      <dgm:spPr/>
      <dgm:t>
        <a:bodyPr/>
        <a:lstStyle/>
        <a:p>
          <a:r>
            <a:rPr lang="en-US" dirty="0" smtClean="0"/>
            <a:t>Apply factors to </a:t>
          </a:r>
          <a:r>
            <a:rPr lang="en-US" dirty="0" err="1" smtClean="0"/>
            <a:t>AirSage</a:t>
          </a:r>
          <a:r>
            <a:rPr lang="en-US" dirty="0" smtClean="0"/>
            <a:t> matrix</a:t>
          </a:r>
          <a:endParaRPr lang="en-US" dirty="0"/>
        </a:p>
      </dgm:t>
    </dgm:pt>
    <dgm:pt modelId="{9D47B0CD-C376-4F8B-9E4E-8200204FF1B8}" type="parTrans" cxnId="{48CA95FD-0C6A-4AC5-AA53-E9433F5B13EA}">
      <dgm:prSet/>
      <dgm:spPr/>
      <dgm:t>
        <a:bodyPr/>
        <a:lstStyle/>
        <a:p>
          <a:endParaRPr lang="en-US"/>
        </a:p>
      </dgm:t>
    </dgm:pt>
    <dgm:pt modelId="{48E48A8A-145F-4403-8273-3FA5B0937B63}" type="sibTrans" cxnId="{48CA95FD-0C6A-4AC5-AA53-E9433F5B13EA}">
      <dgm:prSet/>
      <dgm:spPr/>
      <dgm:t>
        <a:bodyPr/>
        <a:lstStyle/>
        <a:p>
          <a:endParaRPr lang="en-US"/>
        </a:p>
      </dgm:t>
    </dgm:pt>
    <dgm:pt modelId="{093F2527-114A-46ED-91BB-AE6A183B0A78}">
      <dgm:prSet phldrT="[Text]"/>
      <dgm:spPr/>
      <dgm:t>
        <a:bodyPr/>
        <a:lstStyle/>
        <a:p>
          <a:r>
            <a:rPr lang="en-US" dirty="0" smtClean="0"/>
            <a:t>Add IE, EI, and EE trips to </a:t>
          </a:r>
          <a:r>
            <a:rPr lang="en-US" dirty="0" err="1" smtClean="0"/>
            <a:t>AirSage</a:t>
          </a:r>
          <a:r>
            <a:rPr lang="en-US" dirty="0" smtClean="0"/>
            <a:t> matrix</a:t>
          </a:r>
          <a:endParaRPr lang="en-US" dirty="0"/>
        </a:p>
      </dgm:t>
    </dgm:pt>
    <dgm:pt modelId="{8E1D4C17-25F2-4860-B624-AC655193118C}" type="parTrans" cxnId="{BC729BCA-DEEB-4FE6-AF97-9A06A7702B36}">
      <dgm:prSet/>
      <dgm:spPr/>
      <dgm:t>
        <a:bodyPr/>
        <a:lstStyle/>
        <a:p>
          <a:endParaRPr lang="en-US"/>
        </a:p>
      </dgm:t>
    </dgm:pt>
    <dgm:pt modelId="{B1837B93-46AF-4C35-8530-AAB4C7CE443E}" type="sibTrans" cxnId="{BC729BCA-DEEB-4FE6-AF97-9A06A7702B36}">
      <dgm:prSet/>
      <dgm:spPr/>
      <dgm:t>
        <a:bodyPr/>
        <a:lstStyle/>
        <a:p>
          <a:endParaRPr lang="en-US"/>
        </a:p>
      </dgm:t>
    </dgm:pt>
    <dgm:pt modelId="{59500FDA-A626-477F-8153-3C226AD85A29}">
      <dgm:prSet phldrT="[Text]"/>
      <dgm:spPr/>
      <dgm:t>
        <a:bodyPr/>
        <a:lstStyle/>
        <a:p>
          <a:r>
            <a:rPr lang="en-US" dirty="0" smtClean="0"/>
            <a:t>Develop AM factors from TRM data</a:t>
          </a:r>
          <a:endParaRPr lang="en-US" dirty="0"/>
        </a:p>
      </dgm:t>
    </dgm:pt>
    <dgm:pt modelId="{239D0644-B845-4798-AADF-1E8DBD945E36}" type="parTrans" cxnId="{8DF14AB3-18FB-4BFF-990A-767A3C77B359}">
      <dgm:prSet/>
      <dgm:spPr/>
      <dgm:t>
        <a:bodyPr/>
        <a:lstStyle/>
        <a:p>
          <a:endParaRPr lang="en-US"/>
        </a:p>
      </dgm:t>
    </dgm:pt>
    <dgm:pt modelId="{89A47D71-F07C-4FD0-BEB7-256FF335031E}" type="sibTrans" cxnId="{8DF14AB3-18FB-4BFF-990A-767A3C77B359}">
      <dgm:prSet/>
      <dgm:spPr/>
      <dgm:t>
        <a:bodyPr/>
        <a:lstStyle/>
        <a:p>
          <a:endParaRPr lang="en-US"/>
        </a:p>
      </dgm:t>
    </dgm:pt>
    <dgm:pt modelId="{A6E8ECC7-F877-4C04-9356-B8A4F68DF6A8}">
      <dgm:prSet phldrT="[Text]"/>
      <dgm:spPr/>
      <dgm:t>
        <a:bodyPr/>
        <a:lstStyle/>
        <a:p>
          <a:r>
            <a:rPr lang="en-US" dirty="0" smtClean="0"/>
            <a:t>Apply AM factors to </a:t>
          </a:r>
          <a:r>
            <a:rPr lang="en-US" dirty="0" err="1" smtClean="0"/>
            <a:t>AirSage</a:t>
          </a:r>
          <a:r>
            <a:rPr lang="en-US" dirty="0" smtClean="0"/>
            <a:t> matrix</a:t>
          </a:r>
          <a:endParaRPr lang="en-US" dirty="0"/>
        </a:p>
      </dgm:t>
    </dgm:pt>
    <dgm:pt modelId="{DC061B5B-535D-43E7-82EB-678E27409CB4}" type="parTrans" cxnId="{FD6C86F9-D04E-4AFD-9813-2B8CF0627ED9}">
      <dgm:prSet/>
      <dgm:spPr/>
      <dgm:t>
        <a:bodyPr/>
        <a:lstStyle/>
        <a:p>
          <a:endParaRPr lang="en-US"/>
        </a:p>
      </dgm:t>
    </dgm:pt>
    <dgm:pt modelId="{91596E11-B7B7-44C7-88F4-2F059448E870}" type="sibTrans" cxnId="{FD6C86F9-D04E-4AFD-9813-2B8CF0627ED9}">
      <dgm:prSet/>
      <dgm:spPr/>
      <dgm:t>
        <a:bodyPr/>
        <a:lstStyle/>
        <a:p>
          <a:endParaRPr lang="en-US"/>
        </a:p>
      </dgm:t>
    </dgm:pt>
    <dgm:pt modelId="{645F2398-1951-4838-800F-CAC928E02C41}">
      <dgm:prSet phldrT="[Text]"/>
      <dgm:spPr/>
      <dgm:t>
        <a:bodyPr/>
        <a:lstStyle/>
        <a:p>
          <a:r>
            <a:rPr lang="en-US" smtClean="0"/>
            <a:t>Convert AirSage </a:t>
          </a:r>
          <a:r>
            <a:rPr lang="en-US" dirty="0" smtClean="0"/>
            <a:t>person trips to vehicle trips</a:t>
          </a:r>
          <a:endParaRPr lang="en-US" dirty="0"/>
        </a:p>
      </dgm:t>
    </dgm:pt>
    <dgm:pt modelId="{5B2DE947-0E12-4940-87C1-1EF40C3ECA62}" type="parTrans" cxnId="{AC627E40-024F-4976-A8F0-03F43A0F8391}">
      <dgm:prSet/>
      <dgm:spPr/>
      <dgm:t>
        <a:bodyPr/>
        <a:lstStyle/>
        <a:p>
          <a:endParaRPr lang="en-US"/>
        </a:p>
      </dgm:t>
    </dgm:pt>
    <dgm:pt modelId="{BD5117DF-B1AD-40D9-BBD0-DC3F68505528}" type="sibTrans" cxnId="{AC627E40-024F-4976-A8F0-03F43A0F8391}">
      <dgm:prSet/>
      <dgm:spPr/>
      <dgm:t>
        <a:bodyPr/>
        <a:lstStyle/>
        <a:p>
          <a:endParaRPr lang="en-US"/>
        </a:p>
      </dgm:t>
    </dgm:pt>
    <dgm:pt modelId="{1DEEA235-F163-423E-81EE-C9BB49B14CCE}">
      <dgm:prSet phldrT="[Text]"/>
      <dgm:spPr/>
      <dgm:t>
        <a:bodyPr/>
        <a:lstStyle/>
        <a:p>
          <a:r>
            <a:rPr lang="en-US" dirty="0" smtClean="0"/>
            <a:t>AM peak hour assignment of </a:t>
          </a:r>
          <a:r>
            <a:rPr lang="en-US" dirty="0" err="1" smtClean="0"/>
            <a:t>AirSage</a:t>
          </a:r>
          <a:r>
            <a:rPr lang="en-US" dirty="0" smtClean="0"/>
            <a:t> </a:t>
          </a:r>
          <a:endParaRPr lang="en-US" dirty="0"/>
        </a:p>
      </dgm:t>
    </dgm:pt>
    <dgm:pt modelId="{B35212C0-EA2B-4613-BC21-B600FBD14B93}" type="parTrans" cxnId="{7663A500-1ECD-41BB-B102-3F4DCAE91131}">
      <dgm:prSet/>
      <dgm:spPr/>
      <dgm:t>
        <a:bodyPr/>
        <a:lstStyle/>
        <a:p>
          <a:endParaRPr lang="en-US"/>
        </a:p>
      </dgm:t>
    </dgm:pt>
    <dgm:pt modelId="{D8BF89C6-497A-4072-AADD-CFA1B5FFC716}" type="sibTrans" cxnId="{7663A500-1ECD-41BB-B102-3F4DCAE91131}">
      <dgm:prSet/>
      <dgm:spPr/>
      <dgm:t>
        <a:bodyPr/>
        <a:lstStyle/>
        <a:p>
          <a:endParaRPr lang="en-US"/>
        </a:p>
      </dgm:t>
    </dgm:pt>
    <dgm:pt modelId="{DCECA0CE-A7DB-4F7E-B815-1D174CC63F42}">
      <dgm:prSet phldrT="[Text]"/>
      <dgm:spPr/>
      <dgm:t>
        <a:bodyPr/>
        <a:lstStyle/>
        <a:p>
          <a:r>
            <a:rPr lang="en-US" dirty="0" smtClean="0"/>
            <a:t>AM peak hour assignment of TRM</a:t>
          </a:r>
          <a:endParaRPr lang="en-US" dirty="0"/>
        </a:p>
      </dgm:t>
    </dgm:pt>
    <dgm:pt modelId="{62703A41-8FF8-4F5E-8775-D334212289BA}" type="parTrans" cxnId="{9C83E636-9FBE-4B20-8DBC-5E0CEC6547CF}">
      <dgm:prSet/>
      <dgm:spPr/>
      <dgm:t>
        <a:bodyPr/>
        <a:lstStyle/>
        <a:p>
          <a:endParaRPr lang="en-US"/>
        </a:p>
      </dgm:t>
    </dgm:pt>
    <dgm:pt modelId="{B85A9C22-8FA2-4728-B56B-75D6109DD9B6}" type="sibTrans" cxnId="{9C83E636-9FBE-4B20-8DBC-5E0CEC6547CF}">
      <dgm:prSet/>
      <dgm:spPr/>
      <dgm:t>
        <a:bodyPr/>
        <a:lstStyle/>
        <a:p>
          <a:endParaRPr lang="en-US"/>
        </a:p>
      </dgm:t>
    </dgm:pt>
    <dgm:pt modelId="{1488721D-6F30-4FA8-B100-052E686D4850}">
      <dgm:prSet phldrT="[Text]"/>
      <dgm:spPr/>
      <dgm:t>
        <a:bodyPr/>
        <a:lstStyle/>
        <a:p>
          <a:r>
            <a:rPr lang="en-US" dirty="0" smtClean="0"/>
            <a:t>Summarize MOEs and compare</a:t>
          </a:r>
          <a:endParaRPr lang="en-US" dirty="0"/>
        </a:p>
      </dgm:t>
    </dgm:pt>
    <dgm:pt modelId="{411A85AF-5BF4-4C7F-8FC7-797AAB3E2477}" type="parTrans" cxnId="{C990DB50-F4F4-435D-AF61-17CC9256036F}">
      <dgm:prSet/>
      <dgm:spPr/>
      <dgm:t>
        <a:bodyPr/>
        <a:lstStyle/>
        <a:p>
          <a:endParaRPr lang="en-US"/>
        </a:p>
      </dgm:t>
    </dgm:pt>
    <dgm:pt modelId="{43DBAA19-0C83-4349-8F3D-4467E6DD0218}" type="sibTrans" cxnId="{C990DB50-F4F4-435D-AF61-17CC9256036F}">
      <dgm:prSet/>
      <dgm:spPr/>
      <dgm:t>
        <a:bodyPr/>
        <a:lstStyle/>
        <a:p>
          <a:endParaRPr lang="en-US"/>
        </a:p>
      </dgm:t>
    </dgm:pt>
    <dgm:pt modelId="{8A59D1FA-A61C-4A43-BDFE-7BE19A5CB5E5}" type="pres">
      <dgm:prSet presAssocID="{208D1E3C-3A52-4FFC-BCE0-7C98B21AF8F8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6FBE9BF7-AE3F-4D23-B8F0-E334E1BD64D2}" type="pres">
      <dgm:prSet presAssocID="{B229EC0A-B125-4582-9862-58B384C51CF7}" presName="compNode" presStyleCnt="0"/>
      <dgm:spPr/>
    </dgm:pt>
    <dgm:pt modelId="{68A03083-5B3C-485E-95F7-FED880AC219D}" type="pres">
      <dgm:prSet presAssocID="{B229EC0A-B125-4582-9862-58B384C51CF7}" presName="dummyConnPt" presStyleCnt="0"/>
      <dgm:spPr/>
    </dgm:pt>
    <dgm:pt modelId="{F7E8C439-F172-4B2B-BE63-7214B7D8B18C}" type="pres">
      <dgm:prSet presAssocID="{B229EC0A-B125-4582-9862-58B384C51CF7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BC32AA-423A-4C14-A105-0D92882102CB}" type="pres">
      <dgm:prSet presAssocID="{F4B1145B-565B-4058-80F8-CB91C4CA59A6}" presName="sibTrans" presStyleLbl="bgSibTrans2D1" presStyleIdx="0" presStyleCnt="8"/>
      <dgm:spPr/>
      <dgm:t>
        <a:bodyPr/>
        <a:lstStyle/>
        <a:p>
          <a:endParaRPr lang="en-US"/>
        </a:p>
      </dgm:t>
    </dgm:pt>
    <dgm:pt modelId="{FFA2510F-48BF-4E6A-ADAE-032C6B191EBB}" type="pres">
      <dgm:prSet presAssocID="{EC5410BA-E252-44E3-AC1D-A16F2A1E1D35}" presName="compNode" presStyleCnt="0"/>
      <dgm:spPr/>
    </dgm:pt>
    <dgm:pt modelId="{FA5D83F2-3BBE-4890-9AF0-F645838C870D}" type="pres">
      <dgm:prSet presAssocID="{EC5410BA-E252-44E3-AC1D-A16F2A1E1D35}" presName="dummyConnPt" presStyleCnt="0"/>
      <dgm:spPr/>
    </dgm:pt>
    <dgm:pt modelId="{C6211A66-C70C-4957-A80A-44C7ECDDFA45}" type="pres">
      <dgm:prSet presAssocID="{EC5410BA-E252-44E3-AC1D-A16F2A1E1D35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3D4E8-1BDD-4BA4-BA88-4ECF87E098BC}" type="pres">
      <dgm:prSet presAssocID="{48E48A8A-145F-4403-8273-3FA5B0937B63}" presName="sibTrans" presStyleLbl="bgSibTrans2D1" presStyleIdx="1" presStyleCnt="8"/>
      <dgm:spPr/>
      <dgm:t>
        <a:bodyPr/>
        <a:lstStyle/>
        <a:p>
          <a:endParaRPr lang="en-US"/>
        </a:p>
      </dgm:t>
    </dgm:pt>
    <dgm:pt modelId="{9737527B-F332-4AC8-8384-2BC6C42FF99C}" type="pres">
      <dgm:prSet presAssocID="{093F2527-114A-46ED-91BB-AE6A183B0A78}" presName="compNode" presStyleCnt="0"/>
      <dgm:spPr/>
    </dgm:pt>
    <dgm:pt modelId="{9791EAD5-8C7B-4541-9B86-8C2552C1C5EE}" type="pres">
      <dgm:prSet presAssocID="{093F2527-114A-46ED-91BB-AE6A183B0A78}" presName="dummyConnPt" presStyleCnt="0"/>
      <dgm:spPr/>
    </dgm:pt>
    <dgm:pt modelId="{2B121085-566C-44E4-9B69-1A13822981A9}" type="pres">
      <dgm:prSet presAssocID="{093F2527-114A-46ED-91BB-AE6A183B0A78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5EF8E0-0AC6-4F34-B10B-E57A9488067C}" type="pres">
      <dgm:prSet presAssocID="{B1837B93-46AF-4C35-8530-AAB4C7CE443E}" presName="sibTrans" presStyleLbl="bgSibTrans2D1" presStyleIdx="2" presStyleCnt="8"/>
      <dgm:spPr/>
      <dgm:t>
        <a:bodyPr/>
        <a:lstStyle/>
        <a:p>
          <a:endParaRPr lang="en-US"/>
        </a:p>
      </dgm:t>
    </dgm:pt>
    <dgm:pt modelId="{A381D60F-B7E5-4427-A2FB-3DFAE949D0FE}" type="pres">
      <dgm:prSet presAssocID="{59500FDA-A626-477F-8153-3C226AD85A29}" presName="compNode" presStyleCnt="0"/>
      <dgm:spPr/>
    </dgm:pt>
    <dgm:pt modelId="{290A462B-4D48-44E0-830B-830F432D7887}" type="pres">
      <dgm:prSet presAssocID="{59500FDA-A626-477F-8153-3C226AD85A29}" presName="dummyConnPt" presStyleCnt="0"/>
      <dgm:spPr/>
    </dgm:pt>
    <dgm:pt modelId="{0CA912D9-E11C-4D2A-AF3F-0AACDD1FA4CD}" type="pres">
      <dgm:prSet presAssocID="{59500FDA-A626-477F-8153-3C226AD85A29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84D843-27DE-4D91-B172-5E2900685896}" type="pres">
      <dgm:prSet presAssocID="{89A47D71-F07C-4FD0-BEB7-256FF335031E}" presName="sibTrans" presStyleLbl="bgSibTrans2D1" presStyleIdx="3" presStyleCnt="8"/>
      <dgm:spPr/>
      <dgm:t>
        <a:bodyPr/>
        <a:lstStyle/>
        <a:p>
          <a:endParaRPr lang="en-US"/>
        </a:p>
      </dgm:t>
    </dgm:pt>
    <dgm:pt modelId="{FCAC16AD-E262-479B-8971-30B320F832EF}" type="pres">
      <dgm:prSet presAssocID="{A6E8ECC7-F877-4C04-9356-B8A4F68DF6A8}" presName="compNode" presStyleCnt="0"/>
      <dgm:spPr/>
    </dgm:pt>
    <dgm:pt modelId="{319105D0-20B6-41D4-9857-E090D13477B0}" type="pres">
      <dgm:prSet presAssocID="{A6E8ECC7-F877-4C04-9356-B8A4F68DF6A8}" presName="dummyConnPt" presStyleCnt="0"/>
      <dgm:spPr/>
    </dgm:pt>
    <dgm:pt modelId="{F653E4D3-29D3-406D-B8F6-789A681DAEEA}" type="pres">
      <dgm:prSet presAssocID="{A6E8ECC7-F877-4C04-9356-B8A4F68DF6A8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EFF454-5915-44D6-9735-753451A0806C}" type="pres">
      <dgm:prSet presAssocID="{91596E11-B7B7-44C7-88F4-2F059448E870}" presName="sibTrans" presStyleLbl="bgSibTrans2D1" presStyleIdx="4" presStyleCnt="8"/>
      <dgm:spPr/>
      <dgm:t>
        <a:bodyPr/>
        <a:lstStyle/>
        <a:p>
          <a:endParaRPr lang="en-US"/>
        </a:p>
      </dgm:t>
    </dgm:pt>
    <dgm:pt modelId="{27068E1E-C5BE-4933-8132-75C7D4C8BB5C}" type="pres">
      <dgm:prSet presAssocID="{645F2398-1951-4838-800F-CAC928E02C41}" presName="compNode" presStyleCnt="0"/>
      <dgm:spPr/>
    </dgm:pt>
    <dgm:pt modelId="{CE8883C0-A7F2-4727-9250-1758428DB43F}" type="pres">
      <dgm:prSet presAssocID="{645F2398-1951-4838-800F-CAC928E02C41}" presName="dummyConnPt" presStyleCnt="0"/>
      <dgm:spPr/>
    </dgm:pt>
    <dgm:pt modelId="{62247439-3E42-41EF-A04C-893481BE42D6}" type="pres">
      <dgm:prSet presAssocID="{645F2398-1951-4838-800F-CAC928E02C41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1ED9E3-22A6-49D3-AC42-835ACF87F9D1}" type="pres">
      <dgm:prSet presAssocID="{BD5117DF-B1AD-40D9-BBD0-DC3F68505528}" presName="sibTrans" presStyleLbl="bgSibTrans2D1" presStyleIdx="5" presStyleCnt="8"/>
      <dgm:spPr/>
      <dgm:t>
        <a:bodyPr/>
        <a:lstStyle/>
        <a:p>
          <a:endParaRPr lang="en-US"/>
        </a:p>
      </dgm:t>
    </dgm:pt>
    <dgm:pt modelId="{777DF455-29E5-4764-A8B8-E103C4E08943}" type="pres">
      <dgm:prSet presAssocID="{1DEEA235-F163-423E-81EE-C9BB49B14CCE}" presName="compNode" presStyleCnt="0"/>
      <dgm:spPr/>
    </dgm:pt>
    <dgm:pt modelId="{244BE750-B242-4B95-B03C-FD3D714A7E39}" type="pres">
      <dgm:prSet presAssocID="{1DEEA235-F163-423E-81EE-C9BB49B14CCE}" presName="dummyConnPt" presStyleCnt="0"/>
      <dgm:spPr/>
    </dgm:pt>
    <dgm:pt modelId="{527FAD9E-F73C-4075-B419-7A6388BC7828}" type="pres">
      <dgm:prSet presAssocID="{1DEEA235-F163-423E-81EE-C9BB49B14CC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454255-1CE3-4DE5-8DB9-67B5FE379520}" type="pres">
      <dgm:prSet presAssocID="{D8BF89C6-497A-4072-AADD-CFA1B5FFC716}" presName="sibTrans" presStyleLbl="bgSibTrans2D1" presStyleIdx="6" presStyleCnt="8"/>
      <dgm:spPr/>
      <dgm:t>
        <a:bodyPr/>
        <a:lstStyle/>
        <a:p>
          <a:endParaRPr lang="en-US"/>
        </a:p>
      </dgm:t>
    </dgm:pt>
    <dgm:pt modelId="{2B18882B-6B46-4A95-AF82-7F2242C5FE02}" type="pres">
      <dgm:prSet presAssocID="{DCECA0CE-A7DB-4F7E-B815-1D174CC63F42}" presName="compNode" presStyleCnt="0"/>
      <dgm:spPr/>
    </dgm:pt>
    <dgm:pt modelId="{87B88C60-954B-433B-B274-1BBB73DC9356}" type="pres">
      <dgm:prSet presAssocID="{DCECA0CE-A7DB-4F7E-B815-1D174CC63F42}" presName="dummyConnPt" presStyleCnt="0"/>
      <dgm:spPr/>
    </dgm:pt>
    <dgm:pt modelId="{6A892534-1F89-41B4-893B-21622E6C210C}" type="pres">
      <dgm:prSet presAssocID="{DCECA0CE-A7DB-4F7E-B815-1D174CC63F42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22B03C-2F31-4711-B9AF-78E709FEF53A}" type="pres">
      <dgm:prSet presAssocID="{B85A9C22-8FA2-4728-B56B-75D6109DD9B6}" presName="sibTrans" presStyleLbl="bgSibTrans2D1" presStyleIdx="7" presStyleCnt="8"/>
      <dgm:spPr/>
      <dgm:t>
        <a:bodyPr/>
        <a:lstStyle/>
        <a:p>
          <a:endParaRPr lang="en-US"/>
        </a:p>
      </dgm:t>
    </dgm:pt>
    <dgm:pt modelId="{97F8E746-8FAB-41D4-9896-9810AFA60B4A}" type="pres">
      <dgm:prSet presAssocID="{1488721D-6F30-4FA8-B100-052E686D4850}" presName="compNode" presStyleCnt="0"/>
      <dgm:spPr/>
    </dgm:pt>
    <dgm:pt modelId="{CD866B5E-9F90-4027-9DB0-9584715D2B81}" type="pres">
      <dgm:prSet presAssocID="{1488721D-6F30-4FA8-B100-052E686D4850}" presName="dummyConnPt" presStyleCnt="0"/>
      <dgm:spPr/>
    </dgm:pt>
    <dgm:pt modelId="{45D8CC42-7DEA-488A-8B78-6E9E1CC61B6E}" type="pres">
      <dgm:prSet presAssocID="{1488721D-6F30-4FA8-B100-052E686D485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196098-A551-4FED-B83B-C1107B9575F9}" type="presOf" srcId="{EC5410BA-E252-44E3-AC1D-A16F2A1E1D35}" destId="{C6211A66-C70C-4957-A80A-44C7ECDDFA45}" srcOrd="0" destOrd="0" presId="urn:microsoft.com/office/officeart/2005/8/layout/bProcess4"/>
    <dgm:cxn modelId="{9C83E636-9FBE-4B20-8DBC-5E0CEC6547CF}" srcId="{208D1E3C-3A52-4FFC-BCE0-7C98B21AF8F8}" destId="{DCECA0CE-A7DB-4F7E-B815-1D174CC63F42}" srcOrd="7" destOrd="0" parTransId="{62703A41-8FF8-4F5E-8775-D334212289BA}" sibTransId="{B85A9C22-8FA2-4728-B56B-75D6109DD9B6}"/>
    <dgm:cxn modelId="{C990DB50-F4F4-435D-AF61-17CC9256036F}" srcId="{208D1E3C-3A52-4FFC-BCE0-7C98B21AF8F8}" destId="{1488721D-6F30-4FA8-B100-052E686D4850}" srcOrd="8" destOrd="0" parTransId="{411A85AF-5BF4-4C7F-8FC7-797AAB3E2477}" sibTransId="{43DBAA19-0C83-4349-8F3D-4467E6DD0218}"/>
    <dgm:cxn modelId="{967BCEB9-512B-4258-932E-AB21855EE83D}" type="presOf" srcId="{093F2527-114A-46ED-91BB-AE6A183B0A78}" destId="{2B121085-566C-44E4-9B69-1A13822981A9}" srcOrd="0" destOrd="0" presId="urn:microsoft.com/office/officeart/2005/8/layout/bProcess4"/>
    <dgm:cxn modelId="{BC729BCA-DEEB-4FE6-AF97-9A06A7702B36}" srcId="{208D1E3C-3A52-4FFC-BCE0-7C98B21AF8F8}" destId="{093F2527-114A-46ED-91BB-AE6A183B0A78}" srcOrd="2" destOrd="0" parTransId="{8E1D4C17-25F2-4860-B624-AC655193118C}" sibTransId="{B1837B93-46AF-4C35-8530-AAB4C7CE443E}"/>
    <dgm:cxn modelId="{16A2942F-92F6-4A0C-B519-0C35B0492A81}" type="presOf" srcId="{F4B1145B-565B-4058-80F8-CB91C4CA59A6}" destId="{A3BC32AA-423A-4C14-A105-0D92882102CB}" srcOrd="0" destOrd="0" presId="urn:microsoft.com/office/officeart/2005/8/layout/bProcess4"/>
    <dgm:cxn modelId="{48CA95FD-0C6A-4AC5-AA53-E9433F5B13EA}" srcId="{208D1E3C-3A52-4FFC-BCE0-7C98B21AF8F8}" destId="{EC5410BA-E252-44E3-AC1D-A16F2A1E1D35}" srcOrd="1" destOrd="0" parTransId="{9D47B0CD-C376-4F8B-9E4E-8200204FF1B8}" sibTransId="{48E48A8A-145F-4403-8273-3FA5B0937B63}"/>
    <dgm:cxn modelId="{B7E4214E-D2D0-4340-9396-0A5352ECC27A}" type="presOf" srcId="{91596E11-B7B7-44C7-88F4-2F059448E870}" destId="{DBEFF454-5915-44D6-9735-753451A0806C}" srcOrd="0" destOrd="0" presId="urn:microsoft.com/office/officeart/2005/8/layout/bProcess4"/>
    <dgm:cxn modelId="{1FDF1B09-C2C1-4331-9E70-7B616EBAA5EE}" type="presOf" srcId="{645F2398-1951-4838-800F-CAC928E02C41}" destId="{62247439-3E42-41EF-A04C-893481BE42D6}" srcOrd="0" destOrd="0" presId="urn:microsoft.com/office/officeart/2005/8/layout/bProcess4"/>
    <dgm:cxn modelId="{0D5D16F3-C4AB-42F4-A525-557771AF73B5}" type="presOf" srcId="{B85A9C22-8FA2-4728-B56B-75D6109DD9B6}" destId="{E122B03C-2F31-4711-B9AF-78E709FEF53A}" srcOrd="0" destOrd="0" presId="urn:microsoft.com/office/officeart/2005/8/layout/bProcess4"/>
    <dgm:cxn modelId="{DD050263-5D80-45F2-A806-F4F3C13400C4}" type="presOf" srcId="{D8BF89C6-497A-4072-AADD-CFA1B5FFC716}" destId="{48454255-1CE3-4DE5-8DB9-67B5FE379520}" srcOrd="0" destOrd="0" presId="urn:microsoft.com/office/officeart/2005/8/layout/bProcess4"/>
    <dgm:cxn modelId="{1D232CB5-C7A3-4F5E-9CEF-2FD10449BD04}" type="presOf" srcId="{208D1E3C-3A52-4FFC-BCE0-7C98B21AF8F8}" destId="{8A59D1FA-A61C-4A43-BDFE-7BE19A5CB5E5}" srcOrd="0" destOrd="0" presId="urn:microsoft.com/office/officeart/2005/8/layout/bProcess4"/>
    <dgm:cxn modelId="{DC301425-B208-4C10-91E3-1004D6F9FF7D}" srcId="{208D1E3C-3A52-4FFC-BCE0-7C98B21AF8F8}" destId="{B229EC0A-B125-4582-9862-58B384C51CF7}" srcOrd="0" destOrd="0" parTransId="{44C74128-3A80-4595-B630-B95FD4F2714D}" sibTransId="{F4B1145B-565B-4058-80F8-CB91C4CA59A6}"/>
    <dgm:cxn modelId="{6462DFBA-C182-4A1A-8CDF-6464A1600FD2}" type="presOf" srcId="{B1837B93-46AF-4C35-8530-AAB4C7CE443E}" destId="{035EF8E0-0AC6-4F34-B10B-E57A9488067C}" srcOrd="0" destOrd="0" presId="urn:microsoft.com/office/officeart/2005/8/layout/bProcess4"/>
    <dgm:cxn modelId="{7663A500-1ECD-41BB-B102-3F4DCAE91131}" srcId="{208D1E3C-3A52-4FFC-BCE0-7C98B21AF8F8}" destId="{1DEEA235-F163-423E-81EE-C9BB49B14CCE}" srcOrd="6" destOrd="0" parTransId="{B35212C0-EA2B-4613-BC21-B600FBD14B93}" sibTransId="{D8BF89C6-497A-4072-AADD-CFA1B5FFC716}"/>
    <dgm:cxn modelId="{6913BCDB-F555-4402-B45F-25C2E312E154}" type="presOf" srcId="{1488721D-6F30-4FA8-B100-052E686D4850}" destId="{45D8CC42-7DEA-488A-8B78-6E9E1CC61B6E}" srcOrd="0" destOrd="0" presId="urn:microsoft.com/office/officeart/2005/8/layout/bProcess4"/>
    <dgm:cxn modelId="{CE857A83-01E0-443E-A024-64E894EC9772}" type="presOf" srcId="{89A47D71-F07C-4FD0-BEB7-256FF335031E}" destId="{8F84D843-27DE-4D91-B172-5E2900685896}" srcOrd="0" destOrd="0" presId="urn:microsoft.com/office/officeart/2005/8/layout/bProcess4"/>
    <dgm:cxn modelId="{D987D725-2949-4105-A235-EAA89013A531}" type="presOf" srcId="{A6E8ECC7-F877-4C04-9356-B8A4F68DF6A8}" destId="{F653E4D3-29D3-406D-B8F6-789A681DAEEA}" srcOrd="0" destOrd="0" presId="urn:microsoft.com/office/officeart/2005/8/layout/bProcess4"/>
    <dgm:cxn modelId="{8DF14AB3-18FB-4BFF-990A-767A3C77B359}" srcId="{208D1E3C-3A52-4FFC-BCE0-7C98B21AF8F8}" destId="{59500FDA-A626-477F-8153-3C226AD85A29}" srcOrd="3" destOrd="0" parTransId="{239D0644-B845-4798-AADF-1E8DBD945E36}" sibTransId="{89A47D71-F07C-4FD0-BEB7-256FF335031E}"/>
    <dgm:cxn modelId="{AE732ECB-4447-44A7-AA5D-9286B8676619}" type="presOf" srcId="{DCECA0CE-A7DB-4F7E-B815-1D174CC63F42}" destId="{6A892534-1F89-41B4-893B-21622E6C210C}" srcOrd="0" destOrd="0" presId="urn:microsoft.com/office/officeart/2005/8/layout/bProcess4"/>
    <dgm:cxn modelId="{C370708B-1D67-48F4-B6B5-EDD2CB87F9AF}" type="presOf" srcId="{BD5117DF-B1AD-40D9-BBD0-DC3F68505528}" destId="{141ED9E3-22A6-49D3-AC42-835ACF87F9D1}" srcOrd="0" destOrd="0" presId="urn:microsoft.com/office/officeart/2005/8/layout/bProcess4"/>
    <dgm:cxn modelId="{A17CA435-F8C4-4686-A2F8-42CEB86319BE}" type="presOf" srcId="{B229EC0A-B125-4582-9862-58B384C51CF7}" destId="{F7E8C439-F172-4B2B-BE63-7214B7D8B18C}" srcOrd="0" destOrd="0" presId="urn:microsoft.com/office/officeart/2005/8/layout/bProcess4"/>
    <dgm:cxn modelId="{3F78C546-BDBD-4F8C-8C47-2DBBB71738CF}" type="presOf" srcId="{48E48A8A-145F-4403-8273-3FA5B0937B63}" destId="{7503D4E8-1BDD-4BA4-BA88-4ECF87E098BC}" srcOrd="0" destOrd="0" presId="urn:microsoft.com/office/officeart/2005/8/layout/bProcess4"/>
    <dgm:cxn modelId="{AC627E40-024F-4976-A8F0-03F43A0F8391}" srcId="{208D1E3C-3A52-4FFC-BCE0-7C98B21AF8F8}" destId="{645F2398-1951-4838-800F-CAC928E02C41}" srcOrd="5" destOrd="0" parTransId="{5B2DE947-0E12-4940-87C1-1EF40C3ECA62}" sibTransId="{BD5117DF-B1AD-40D9-BBD0-DC3F68505528}"/>
    <dgm:cxn modelId="{FD6C86F9-D04E-4AFD-9813-2B8CF0627ED9}" srcId="{208D1E3C-3A52-4FFC-BCE0-7C98B21AF8F8}" destId="{A6E8ECC7-F877-4C04-9356-B8A4F68DF6A8}" srcOrd="4" destOrd="0" parTransId="{DC061B5B-535D-43E7-82EB-678E27409CB4}" sibTransId="{91596E11-B7B7-44C7-88F4-2F059448E870}"/>
    <dgm:cxn modelId="{69E787BB-B30C-4BEA-9319-C45378BF8130}" type="presOf" srcId="{1DEEA235-F163-423E-81EE-C9BB49B14CCE}" destId="{527FAD9E-F73C-4075-B419-7A6388BC7828}" srcOrd="0" destOrd="0" presId="urn:microsoft.com/office/officeart/2005/8/layout/bProcess4"/>
    <dgm:cxn modelId="{0E9A1F58-B967-44F7-832D-ADD4DF331F5A}" type="presOf" srcId="{59500FDA-A626-477F-8153-3C226AD85A29}" destId="{0CA912D9-E11C-4D2A-AF3F-0AACDD1FA4CD}" srcOrd="0" destOrd="0" presId="urn:microsoft.com/office/officeart/2005/8/layout/bProcess4"/>
    <dgm:cxn modelId="{F2CC0BD8-4C79-4DCA-99C6-69F6ECE6E3E8}" type="presParOf" srcId="{8A59D1FA-A61C-4A43-BDFE-7BE19A5CB5E5}" destId="{6FBE9BF7-AE3F-4D23-B8F0-E334E1BD64D2}" srcOrd="0" destOrd="0" presId="urn:microsoft.com/office/officeart/2005/8/layout/bProcess4"/>
    <dgm:cxn modelId="{AFFAD7BD-34EB-4029-A767-D9BB11455D39}" type="presParOf" srcId="{6FBE9BF7-AE3F-4D23-B8F0-E334E1BD64D2}" destId="{68A03083-5B3C-485E-95F7-FED880AC219D}" srcOrd="0" destOrd="0" presId="urn:microsoft.com/office/officeart/2005/8/layout/bProcess4"/>
    <dgm:cxn modelId="{588E8D98-D320-4DE9-BD6A-01C8CAA4216D}" type="presParOf" srcId="{6FBE9BF7-AE3F-4D23-B8F0-E334E1BD64D2}" destId="{F7E8C439-F172-4B2B-BE63-7214B7D8B18C}" srcOrd="1" destOrd="0" presId="urn:microsoft.com/office/officeart/2005/8/layout/bProcess4"/>
    <dgm:cxn modelId="{750699CC-FD58-4799-8998-BC824B912840}" type="presParOf" srcId="{8A59D1FA-A61C-4A43-BDFE-7BE19A5CB5E5}" destId="{A3BC32AA-423A-4C14-A105-0D92882102CB}" srcOrd="1" destOrd="0" presId="urn:microsoft.com/office/officeart/2005/8/layout/bProcess4"/>
    <dgm:cxn modelId="{40262658-FFD6-454F-A8EC-32D64F2EAA28}" type="presParOf" srcId="{8A59D1FA-A61C-4A43-BDFE-7BE19A5CB5E5}" destId="{FFA2510F-48BF-4E6A-ADAE-032C6B191EBB}" srcOrd="2" destOrd="0" presId="urn:microsoft.com/office/officeart/2005/8/layout/bProcess4"/>
    <dgm:cxn modelId="{15187DFE-F82C-4A97-95DF-2D8629B85D2D}" type="presParOf" srcId="{FFA2510F-48BF-4E6A-ADAE-032C6B191EBB}" destId="{FA5D83F2-3BBE-4890-9AF0-F645838C870D}" srcOrd="0" destOrd="0" presId="urn:microsoft.com/office/officeart/2005/8/layout/bProcess4"/>
    <dgm:cxn modelId="{E5C04271-9FA1-4FF3-8CC7-B66F8C7D4533}" type="presParOf" srcId="{FFA2510F-48BF-4E6A-ADAE-032C6B191EBB}" destId="{C6211A66-C70C-4957-A80A-44C7ECDDFA45}" srcOrd="1" destOrd="0" presId="urn:microsoft.com/office/officeart/2005/8/layout/bProcess4"/>
    <dgm:cxn modelId="{319D74DF-FD56-449D-A129-6BCD5DA60CBA}" type="presParOf" srcId="{8A59D1FA-A61C-4A43-BDFE-7BE19A5CB5E5}" destId="{7503D4E8-1BDD-4BA4-BA88-4ECF87E098BC}" srcOrd="3" destOrd="0" presId="urn:microsoft.com/office/officeart/2005/8/layout/bProcess4"/>
    <dgm:cxn modelId="{93A48BBB-B63A-4E4C-A059-2DACAABC3A1E}" type="presParOf" srcId="{8A59D1FA-A61C-4A43-BDFE-7BE19A5CB5E5}" destId="{9737527B-F332-4AC8-8384-2BC6C42FF99C}" srcOrd="4" destOrd="0" presId="urn:microsoft.com/office/officeart/2005/8/layout/bProcess4"/>
    <dgm:cxn modelId="{05B2A494-97FA-4270-B9A1-A1DFA0D2C21C}" type="presParOf" srcId="{9737527B-F332-4AC8-8384-2BC6C42FF99C}" destId="{9791EAD5-8C7B-4541-9B86-8C2552C1C5EE}" srcOrd="0" destOrd="0" presId="urn:microsoft.com/office/officeart/2005/8/layout/bProcess4"/>
    <dgm:cxn modelId="{28990BEB-2F8E-4411-BC2F-DA38264EBBEE}" type="presParOf" srcId="{9737527B-F332-4AC8-8384-2BC6C42FF99C}" destId="{2B121085-566C-44E4-9B69-1A13822981A9}" srcOrd="1" destOrd="0" presId="urn:microsoft.com/office/officeart/2005/8/layout/bProcess4"/>
    <dgm:cxn modelId="{F58F71B5-EF86-4144-AFEC-48879EB76BE8}" type="presParOf" srcId="{8A59D1FA-A61C-4A43-BDFE-7BE19A5CB5E5}" destId="{035EF8E0-0AC6-4F34-B10B-E57A9488067C}" srcOrd="5" destOrd="0" presId="urn:microsoft.com/office/officeart/2005/8/layout/bProcess4"/>
    <dgm:cxn modelId="{36CFD2EF-FF61-4B03-B57E-84BA2F672DFB}" type="presParOf" srcId="{8A59D1FA-A61C-4A43-BDFE-7BE19A5CB5E5}" destId="{A381D60F-B7E5-4427-A2FB-3DFAE949D0FE}" srcOrd="6" destOrd="0" presId="urn:microsoft.com/office/officeart/2005/8/layout/bProcess4"/>
    <dgm:cxn modelId="{A236675C-F2B6-4C9F-9D3E-5E8A7BBBABFE}" type="presParOf" srcId="{A381D60F-B7E5-4427-A2FB-3DFAE949D0FE}" destId="{290A462B-4D48-44E0-830B-830F432D7887}" srcOrd="0" destOrd="0" presId="urn:microsoft.com/office/officeart/2005/8/layout/bProcess4"/>
    <dgm:cxn modelId="{500263D5-9E71-4884-B482-261995AB38A0}" type="presParOf" srcId="{A381D60F-B7E5-4427-A2FB-3DFAE949D0FE}" destId="{0CA912D9-E11C-4D2A-AF3F-0AACDD1FA4CD}" srcOrd="1" destOrd="0" presId="urn:microsoft.com/office/officeart/2005/8/layout/bProcess4"/>
    <dgm:cxn modelId="{A80FEF16-2B96-492D-85CF-99051F112173}" type="presParOf" srcId="{8A59D1FA-A61C-4A43-BDFE-7BE19A5CB5E5}" destId="{8F84D843-27DE-4D91-B172-5E2900685896}" srcOrd="7" destOrd="0" presId="urn:microsoft.com/office/officeart/2005/8/layout/bProcess4"/>
    <dgm:cxn modelId="{E51355BD-1904-47E7-9513-B81648F99735}" type="presParOf" srcId="{8A59D1FA-A61C-4A43-BDFE-7BE19A5CB5E5}" destId="{FCAC16AD-E262-479B-8971-30B320F832EF}" srcOrd="8" destOrd="0" presId="urn:microsoft.com/office/officeart/2005/8/layout/bProcess4"/>
    <dgm:cxn modelId="{2A384F11-C71B-4BE3-A27F-49FF9EE62719}" type="presParOf" srcId="{FCAC16AD-E262-479B-8971-30B320F832EF}" destId="{319105D0-20B6-41D4-9857-E090D13477B0}" srcOrd="0" destOrd="0" presId="urn:microsoft.com/office/officeart/2005/8/layout/bProcess4"/>
    <dgm:cxn modelId="{FC33D069-FF34-41D5-9D46-742634F6EF22}" type="presParOf" srcId="{FCAC16AD-E262-479B-8971-30B320F832EF}" destId="{F653E4D3-29D3-406D-B8F6-789A681DAEEA}" srcOrd="1" destOrd="0" presId="urn:microsoft.com/office/officeart/2005/8/layout/bProcess4"/>
    <dgm:cxn modelId="{33020E1F-B084-4AEE-B272-71FD445DC06B}" type="presParOf" srcId="{8A59D1FA-A61C-4A43-BDFE-7BE19A5CB5E5}" destId="{DBEFF454-5915-44D6-9735-753451A0806C}" srcOrd="9" destOrd="0" presId="urn:microsoft.com/office/officeart/2005/8/layout/bProcess4"/>
    <dgm:cxn modelId="{2BE15365-62FC-4A91-AD45-FF97D767D5B8}" type="presParOf" srcId="{8A59D1FA-A61C-4A43-BDFE-7BE19A5CB5E5}" destId="{27068E1E-C5BE-4933-8132-75C7D4C8BB5C}" srcOrd="10" destOrd="0" presId="urn:microsoft.com/office/officeart/2005/8/layout/bProcess4"/>
    <dgm:cxn modelId="{41E57946-C03A-4DCB-AD9D-B48EF9E029AB}" type="presParOf" srcId="{27068E1E-C5BE-4933-8132-75C7D4C8BB5C}" destId="{CE8883C0-A7F2-4727-9250-1758428DB43F}" srcOrd="0" destOrd="0" presId="urn:microsoft.com/office/officeart/2005/8/layout/bProcess4"/>
    <dgm:cxn modelId="{0351C6A6-1D62-4442-8941-03A9673C561A}" type="presParOf" srcId="{27068E1E-C5BE-4933-8132-75C7D4C8BB5C}" destId="{62247439-3E42-41EF-A04C-893481BE42D6}" srcOrd="1" destOrd="0" presId="urn:microsoft.com/office/officeart/2005/8/layout/bProcess4"/>
    <dgm:cxn modelId="{D9964E96-C4A2-41DA-91BA-0FBA65350148}" type="presParOf" srcId="{8A59D1FA-A61C-4A43-BDFE-7BE19A5CB5E5}" destId="{141ED9E3-22A6-49D3-AC42-835ACF87F9D1}" srcOrd="11" destOrd="0" presId="urn:microsoft.com/office/officeart/2005/8/layout/bProcess4"/>
    <dgm:cxn modelId="{1100B3D7-E2D3-489A-A55A-590F26ACA84A}" type="presParOf" srcId="{8A59D1FA-A61C-4A43-BDFE-7BE19A5CB5E5}" destId="{777DF455-29E5-4764-A8B8-E103C4E08943}" srcOrd="12" destOrd="0" presId="urn:microsoft.com/office/officeart/2005/8/layout/bProcess4"/>
    <dgm:cxn modelId="{CA07AAE6-2BD1-40A5-9E01-7B04CB9CDE2F}" type="presParOf" srcId="{777DF455-29E5-4764-A8B8-E103C4E08943}" destId="{244BE750-B242-4B95-B03C-FD3D714A7E39}" srcOrd="0" destOrd="0" presId="urn:microsoft.com/office/officeart/2005/8/layout/bProcess4"/>
    <dgm:cxn modelId="{A17254BC-D6A2-4298-A3B8-F3A96007BE36}" type="presParOf" srcId="{777DF455-29E5-4764-A8B8-E103C4E08943}" destId="{527FAD9E-F73C-4075-B419-7A6388BC7828}" srcOrd="1" destOrd="0" presId="urn:microsoft.com/office/officeart/2005/8/layout/bProcess4"/>
    <dgm:cxn modelId="{C1FD6C19-C7C9-469C-879A-C20C8180A0E8}" type="presParOf" srcId="{8A59D1FA-A61C-4A43-BDFE-7BE19A5CB5E5}" destId="{48454255-1CE3-4DE5-8DB9-67B5FE379520}" srcOrd="13" destOrd="0" presId="urn:microsoft.com/office/officeart/2005/8/layout/bProcess4"/>
    <dgm:cxn modelId="{12027CBC-84AA-4686-AC46-DA8AEC3BD5BA}" type="presParOf" srcId="{8A59D1FA-A61C-4A43-BDFE-7BE19A5CB5E5}" destId="{2B18882B-6B46-4A95-AF82-7F2242C5FE02}" srcOrd="14" destOrd="0" presId="urn:microsoft.com/office/officeart/2005/8/layout/bProcess4"/>
    <dgm:cxn modelId="{BBDCB097-3252-4CEC-9412-D4D788E1275A}" type="presParOf" srcId="{2B18882B-6B46-4A95-AF82-7F2242C5FE02}" destId="{87B88C60-954B-433B-B274-1BBB73DC9356}" srcOrd="0" destOrd="0" presId="urn:microsoft.com/office/officeart/2005/8/layout/bProcess4"/>
    <dgm:cxn modelId="{84DCD25B-6023-4527-83AC-E53DC7DD8BA6}" type="presParOf" srcId="{2B18882B-6B46-4A95-AF82-7F2242C5FE02}" destId="{6A892534-1F89-41B4-893B-21622E6C210C}" srcOrd="1" destOrd="0" presId="urn:microsoft.com/office/officeart/2005/8/layout/bProcess4"/>
    <dgm:cxn modelId="{3C14E1F9-F5E1-4A48-9FD5-0C16CB77D06B}" type="presParOf" srcId="{8A59D1FA-A61C-4A43-BDFE-7BE19A5CB5E5}" destId="{E122B03C-2F31-4711-B9AF-78E709FEF53A}" srcOrd="15" destOrd="0" presId="urn:microsoft.com/office/officeart/2005/8/layout/bProcess4"/>
    <dgm:cxn modelId="{58306156-CFAD-4709-B75F-B4CF6262F5EC}" type="presParOf" srcId="{8A59D1FA-A61C-4A43-BDFE-7BE19A5CB5E5}" destId="{97F8E746-8FAB-41D4-9896-9810AFA60B4A}" srcOrd="16" destOrd="0" presId="urn:microsoft.com/office/officeart/2005/8/layout/bProcess4"/>
    <dgm:cxn modelId="{9BBB62B9-B6A4-4EB5-953F-D742BC39D406}" type="presParOf" srcId="{97F8E746-8FAB-41D4-9896-9810AFA60B4A}" destId="{CD866B5E-9F90-4027-9DB0-9584715D2B81}" srcOrd="0" destOrd="0" presId="urn:microsoft.com/office/officeart/2005/8/layout/bProcess4"/>
    <dgm:cxn modelId="{A64B7E92-679F-4DD1-806A-C8875AC26C8A}" type="presParOf" srcId="{97F8E746-8FAB-41D4-9896-9810AFA60B4A}" destId="{45D8CC42-7DEA-488A-8B78-6E9E1CC61B6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2286A0-89DC-48DE-9A75-4FFDEAD4E7A5}">
      <dsp:nvSpPr>
        <dsp:cNvPr id="0" name=""/>
        <dsp:cNvSpPr/>
      </dsp:nvSpPr>
      <dsp:spPr>
        <a:xfrm>
          <a:off x="213597" y="1877630"/>
          <a:ext cx="3114226" cy="1026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smtClean="0"/>
            <a:t> </a:t>
          </a:r>
          <a:endParaRPr lang="en-US" sz="6400" kern="1200" dirty="0"/>
        </a:p>
      </dsp:txBody>
      <dsp:txXfrm>
        <a:off x="213597" y="1877630"/>
        <a:ext cx="3114226" cy="1026279"/>
      </dsp:txXfrm>
    </dsp:sp>
    <dsp:sp modelId="{FCC45D17-6FB4-41DA-B57A-57E502429F35}">
      <dsp:nvSpPr>
        <dsp:cNvPr id="0" name=""/>
        <dsp:cNvSpPr/>
      </dsp:nvSpPr>
      <dsp:spPr>
        <a:xfrm>
          <a:off x="210058" y="1565500"/>
          <a:ext cx="247722" cy="24772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798B54-3005-48CC-9759-9E4ABF5DDADD}">
      <dsp:nvSpPr>
        <dsp:cNvPr id="0" name=""/>
        <dsp:cNvSpPr/>
      </dsp:nvSpPr>
      <dsp:spPr>
        <a:xfrm>
          <a:off x="383464" y="1218688"/>
          <a:ext cx="247722" cy="24772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FA1BBE-00CA-4870-A75A-8E2ECBBD36E5}">
      <dsp:nvSpPr>
        <dsp:cNvPr id="0" name=""/>
        <dsp:cNvSpPr/>
      </dsp:nvSpPr>
      <dsp:spPr>
        <a:xfrm>
          <a:off x="799638" y="1288051"/>
          <a:ext cx="389278" cy="38927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0CABBE-64C1-4B80-81D7-F84F52BA9F46}">
      <dsp:nvSpPr>
        <dsp:cNvPr id="0" name=""/>
        <dsp:cNvSpPr/>
      </dsp:nvSpPr>
      <dsp:spPr>
        <a:xfrm>
          <a:off x="1146449" y="906558"/>
          <a:ext cx="247722" cy="24772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6B2DF-4866-41B9-831F-9709760E1E3E}">
      <dsp:nvSpPr>
        <dsp:cNvPr id="0" name=""/>
        <dsp:cNvSpPr/>
      </dsp:nvSpPr>
      <dsp:spPr>
        <a:xfrm>
          <a:off x="1597304" y="767833"/>
          <a:ext cx="247722" cy="24772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0E6AC4-F3E6-4B37-9643-077329713141}">
      <dsp:nvSpPr>
        <dsp:cNvPr id="0" name=""/>
        <dsp:cNvSpPr/>
      </dsp:nvSpPr>
      <dsp:spPr>
        <a:xfrm>
          <a:off x="2152203" y="1010601"/>
          <a:ext cx="247722" cy="24772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045FCA-E6D7-400B-82E2-62F9D09E6429}">
      <dsp:nvSpPr>
        <dsp:cNvPr id="0" name=""/>
        <dsp:cNvSpPr/>
      </dsp:nvSpPr>
      <dsp:spPr>
        <a:xfrm>
          <a:off x="2499015" y="1184007"/>
          <a:ext cx="389278" cy="38927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4729-8E37-4C3E-B510-85A407898CEE}">
      <dsp:nvSpPr>
        <dsp:cNvPr id="0" name=""/>
        <dsp:cNvSpPr/>
      </dsp:nvSpPr>
      <dsp:spPr>
        <a:xfrm>
          <a:off x="2984551" y="1565500"/>
          <a:ext cx="247722" cy="24772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383E30-6FB2-49BB-B795-352314471A9B}">
      <dsp:nvSpPr>
        <dsp:cNvPr id="0" name=""/>
        <dsp:cNvSpPr/>
      </dsp:nvSpPr>
      <dsp:spPr>
        <a:xfrm>
          <a:off x="3192638" y="1946993"/>
          <a:ext cx="247722" cy="24772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C9B647-7607-4A72-BD6C-A12CD862A74B}">
      <dsp:nvSpPr>
        <dsp:cNvPr id="0" name=""/>
        <dsp:cNvSpPr/>
      </dsp:nvSpPr>
      <dsp:spPr>
        <a:xfrm>
          <a:off x="1389218" y="1218688"/>
          <a:ext cx="637000" cy="63700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6939EF-54BA-4A8B-BF42-FCFC9414B2C1}">
      <dsp:nvSpPr>
        <dsp:cNvPr id="0" name=""/>
        <dsp:cNvSpPr/>
      </dsp:nvSpPr>
      <dsp:spPr>
        <a:xfrm>
          <a:off x="36652" y="2536572"/>
          <a:ext cx="247722" cy="24772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779CBB-1CAD-4EBA-B417-598AFC7D1DD3}">
      <dsp:nvSpPr>
        <dsp:cNvPr id="0" name=""/>
        <dsp:cNvSpPr/>
      </dsp:nvSpPr>
      <dsp:spPr>
        <a:xfrm>
          <a:off x="244739" y="2848703"/>
          <a:ext cx="389278" cy="38927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75FDF0-69BC-4B59-8082-D3861C5CEBF1}">
      <dsp:nvSpPr>
        <dsp:cNvPr id="0" name=""/>
        <dsp:cNvSpPr/>
      </dsp:nvSpPr>
      <dsp:spPr>
        <a:xfrm>
          <a:off x="764957" y="3126152"/>
          <a:ext cx="566222" cy="56622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D234C3-EA7C-474A-88A1-A23684060874}">
      <dsp:nvSpPr>
        <dsp:cNvPr id="0" name=""/>
        <dsp:cNvSpPr/>
      </dsp:nvSpPr>
      <dsp:spPr>
        <a:xfrm>
          <a:off x="1493261" y="3577007"/>
          <a:ext cx="247722" cy="24772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4332D3-2940-4FC0-8B04-D59E6DB4A5EF}">
      <dsp:nvSpPr>
        <dsp:cNvPr id="0" name=""/>
        <dsp:cNvSpPr/>
      </dsp:nvSpPr>
      <dsp:spPr>
        <a:xfrm>
          <a:off x="1631986" y="3126152"/>
          <a:ext cx="389278" cy="38927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FF68D8-2D48-4EBC-8F98-2D5E33492A50}">
      <dsp:nvSpPr>
        <dsp:cNvPr id="0" name=""/>
        <dsp:cNvSpPr/>
      </dsp:nvSpPr>
      <dsp:spPr>
        <a:xfrm>
          <a:off x="1978797" y="3611688"/>
          <a:ext cx="247722" cy="24772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EF993-CA44-4B14-86EA-034CC8B3B445}">
      <dsp:nvSpPr>
        <dsp:cNvPr id="0" name=""/>
        <dsp:cNvSpPr/>
      </dsp:nvSpPr>
      <dsp:spPr>
        <a:xfrm>
          <a:off x="2290928" y="3056790"/>
          <a:ext cx="566222" cy="56622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AD7DB7-BE3D-4967-B680-85E1B4AF242A}">
      <dsp:nvSpPr>
        <dsp:cNvPr id="0" name=""/>
        <dsp:cNvSpPr/>
      </dsp:nvSpPr>
      <dsp:spPr>
        <a:xfrm>
          <a:off x="3053913" y="2918065"/>
          <a:ext cx="389278" cy="38927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8A2211-1D0D-41C6-ACF1-39B9909DD26D}">
      <dsp:nvSpPr>
        <dsp:cNvPr id="0" name=""/>
        <dsp:cNvSpPr/>
      </dsp:nvSpPr>
      <dsp:spPr>
        <a:xfrm>
          <a:off x="3443191" y="1287474"/>
          <a:ext cx="1143254" cy="2182598"/>
        </a:xfrm>
        <a:prstGeom prst="chevron">
          <a:avLst>
            <a:gd name="adj" fmla="val 623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BFD171-D52B-4F0F-8AEE-2F77D2079840}">
      <dsp:nvSpPr>
        <dsp:cNvPr id="0" name=""/>
        <dsp:cNvSpPr/>
      </dsp:nvSpPr>
      <dsp:spPr>
        <a:xfrm>
          <a:off x="4378582" y="1287474"/>
          <a:ext cx="1143254" cy="2182598"/>
        </a:xfrm>
        <a:prstGeom prst="chevron">
          <a:avLst>
            <a:gd name="adj" fmla="val 623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B75097-2886-4F00-9308-AA412A36C4A6}">
      <dsp:nvSpPr>
        <dsp:cNvPr id="0" name=""/>
        <dsp:cNvSpPr/>
      </dsp:nvSpPr>
      <dsp:spPr>
        <a:xfrm>
          <a:off x="5646555" y="1107099"/>
          <a:ext cx="2650272" cy="2650272"/>
        </a:xfrm>
        <a:prstGeom prst="ellipse">
          <a:avLst/>
        </a:prstGeom>
        <a:solidFill>
          <a:schemeClr val="accent5">
            <a:lumMod val="20000"/>
            <a:lumOff val="80000"/>
            <a:alpha val="31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smtClean="0"/>
            <a:t> </a:t>
          </a:r>
          <a:endParaRPr lang="en-US" sz="6400" kern="1200" dirty="0"/>
        </a:p>
      </dsp:txBody>
      <dsp:txXfrm>
        <a:off x="6034678" y="1495222"/>
        <a:ext cx="1874026" cy="18740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BC32AA-423A-4C14-A105-0D92882102CB}">
      <dsp:nvSpPr>
        <dsp:cNvPr id="0" name=""/>
        <dsp:cNvSpPr/>
      </dsp:nvSpPr>
      <dsp:spPr>
        <a:xfrm rot="5400000">
          <a:off x="-379130" y="1181874"/>
          <a:ext cx="1674870" cy="2021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E8C439-F172-4B2B-BE63-7214B7D8B18C}">
      <dsp:nvSpPr>
        <dsp:cNvPr id="0" name=""/>
        <dsp:cNvSpPr/>
      </dsp:nvSpPr>
      <dsp:spPr>
        <a:xfrm>
          <a:off x="4138" y="109986"/>
          <a:ext cx="2246262" cy="13477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Disagg</a:t>
          </a:r>
          <a:r>
            <a:rPr lang="en-US" sz="2300" kern="1200" dirty="0" smtClean="0"/>
            <a:t> to TAZ</a:t>
          </a:r>
          <a:endParaRPr lang="en-US" sz="2300" kern="1200" dirty="0"/>
        </a:p>
      </dsp:txBody>
      <dsp:txXfrm>
        <a:off x="43612" y="149460"/>
        <a:ext cx="2167314" cy="1268809"/>
      </dsp:txXfrm>
    </dsp:sp>
    <dsp:sp modelId="{7503D4E8-1BDD-4BA4-BA88-4ECF87E098BC}">
      <dsp:nvSpPr>
        <dsp:cNvPr id="0" name=""/>
        <dsp:cNvSpPr/>
      </dsp:nvSpPr>
      <dsp:spPr>
        <a:xfrm rot="5400000">
          <a:off x="-379130" y="2866571"/>
          <a:ext cx="1674870" cy="202163"/>
        </a:xfrm>
        <a:prstGeom prst="rect">
          <a:avLst/>
        </a:prstGeom>
        <a:solidFill>
          <a:schemeClr val="accent3">
            <a:hueOff val="-2362753"/>
            <a:satOff val="3832"/>
            <a:lumOff val="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211A66-C70C-4957-A80A-44C7ECDDFA45}">
      <dsp:nvSpPr>
        <dsp:cNvPr id="0" name=""/>
        <dsp:cNvSpPr/>
      </dsp:nvSpPr>
      <dsp:spPr>
        <a:xfrm>
          <a:off x="4138" y="1794683"/>
          <a:ext cx="2246262" cy="1347757"/>
        </a:xfrm>
        <a:prstGeom prst="roundRect">
          <a:avLst>
            <a:gd name="adj" fmla="val 10000"/>
          </a:avLst>
        </a:prstGeom>
        <a:solidFill>
          <a:schemeClr val="accent3">
            <a:hueOff val="-2067409"/>
            <a:satOff val="3353"/>
            <a:lumOff val="2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Apply factors to </a:t>
          </a:r>
          <a:r>
            <a:rPr lang="en-US" sz="2300" kern="1200" dirty="0" err="1" smtClean="0"/>
            <a:t>AirSage</a:t>
          </a:r>
          <a:r>
            <a:rPr lang="en-US" sz="2300" kern="1200" dirty="0" smtClean="0"/>
            <a:t> matrix</a:t>
          </a:r>
          <a:endParaRPr lang="en-US" sz="2300" kern="1200" dirty="0"/>
        </a:p>
      </dsp:txBody>
      <dsp:txXfrm>
        <a:off x="43612" y="1834157"/>
        <a:ext cx="2167314" cy="1268809"/>
      </dsp:txXfrm>
    </dsp:sp>
    <dsp:sp modelId="{035EF8E0-0AC6-4F34-B10B-E57A9488067C}">
      <dsp:nvSpPr>
        <dsp:cNvPr id="0" name=""/>
        <dsp:cNvSpPr/>
      </dsp:nvSpPr>
      <dsp:spPr>
        <a:xfrm>
          <a:off x="463217" y="3708920"/>
          <a:ext cx="2977703" cy="202163"/>
        </a:xfrm>
        <a:prstGeom prst="rect">
          <a:avLst/>
        </a:prstGeom>
        <a:solidFill>
          <a:schemeClr val="accent3">
            <a:hueOff val="-4725507"/>
            <a:satOff val="7663"/>
            <a:lumOff val="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121085-566C-44E4-9B69-1A13822981A9}">
      <dsp:nvSpPr>
        <dsp:cNvPr id="0" name=""/>
        <dsp:cNvSpPr/>
      </dsp:nvSpPr>
      <dsp:spPr>
        <a:xfrm>
          <a:off x="4138" y="3479380"/>
          <a:ext cx="2246262" cy="1347757"/>
        </a:xfrm>
        <a:prstGeom prst="roundRect">
          <a:avLst>
            <a:gd name="adj" fmla="val 10000"/>
          </a:avLst>
        </a:prstGeom>
        <a:solidFill>
          <a:schemeClr val="accent3">
            <a:hueOff val="-4134818"/>
            <a:satOff val="6705"/>
            <a:lumOff val="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Add IE, EI, and EE trips to </a:t>
          </a:r>
          <a:r>
            <a:rPr lang="en-US" sz="2300" kern="1200" dirty="0" err="1" smtClean="0"/>
            <a:t>AirSage</a:t>
          </a:r>
          <a:r>
            <a:rPr lang="en-US" sz="2300" kern="1200" dirty="0" smtClean="0"/>
            <a:t> matrix</a:t>
          </a:r>
          <a:endParaRPr lang="en-US" sz="2300" kern="1200" dirty="0"/>
        </a:p>
      </dsp:txBody>
      <dsp:txXfrm>
        <a:off x="43612" y="3518854"/>
        <a:ext cx="2167314" cy="1268809"/>
      </dsp:txXfrm>
    </dsp:sp>
    <dsp:sp modelId="{8F84D843-27DE-4D91-B172-5E2900685896}">
      <dsp:nvSpPr>
        <dsp:cNvPr id="0" name=""/>
        <dsp:cNvSpPr/>
      </dsp:nvSpPr>
      <dsp:spPr>
        <a:xfrm rot="16200000">
          <a:off x="2608398" y="2866571"/>
          <a:ext cx="1674870" cy="202163"/>
        </a:xfrm>
        <a:prstGeom prst="rect">
          <a:avLst/>
        </a:prstGeom>
        <a:solidFill>
          <a:schemeClr val="accent3">
            <a:hueOff val="-7088260"/>
            <a:satOff val="11495"/>
            <a:lumOff val="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A912D9-E11C-4D2A-AF3F-0AACDD1FA4CD}">
      <dsp:nvSpPr>
        <dsp:cNvPr id="0" name=""/>
        <dsp:cNvSpPr/>
      </dsp:nvSpPr>
      <dsp:spPr>
        <a:xfrm>
          <a:off x="2991668" y="3479380"/>
          <a:ext cx="2246262" cy="1347757"/>
        </a:xfrm>
        <a:prstGeom prst="roundRect">
          <a:avLst>
            <a:gd name="adj" fmla="val 10000"/>
          </a:avLst>
        </a:prstGeom>
        <a:solidFill>
          <a:schemeClr val="accent3">
            <a:hueOff val="-6202227"/>
            <a:satOff val="10058"/>
            <a:lumOff val="7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Develop AM factors from TRM data</a:t>
          </a:r>
          <a:endParaRPr lang="en-US" sz="2300" kern="1200" dirty="0"/>
        </a:p>
      </dsp:txBody>
      <dsp:txXfrm>
        <a:off x="3031142" y="3518854"/>
        <a:ext cx="2167314" cy="1268809"/>
      </dsp:txXfrm>
    </dsp:sp>
    <dsp:sp modelId="{DBEFF454-5915-44D6-9735-753451A0806C}">
      <dsp:nvSpPr>
        <dsp:cNvPr id="0" name=""/>
        <dsp:cNvSpPr/>
      </dsp:nvSpPr>
      <dsp:spPr>
        <a:xfrm rot="16200000">
          <a:off x="2608398" y="1181874"/>
          <a:ext cx="1674870" cy="202163"/>
        </a:xfrm>
        <a:prstGeom prst="rect">
          <a:avLst/>
        </a:prstGeom>
        <a:solidFill>
          <a:schemeClr val="accent3">
            <a:hueOff val="-9451013"/>
            <a:satOff val="15327"/>
            <a:lumOff val="11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53E4D3-29D3-406D-B8F6-789A681DAEEA}">
      <dsp:nvSpPr>
        <dsp:cNvPr id="0" name=""/>
        <dsp:cNvSpPr/>
      </dsp:nvSpPr>
      <dsp:spPr>
        <a:xfrm>
          <a:off x="2991668" y="1794683"/>
          <a:ext cx="2246262" cy="1347757"/>
        </a:xfrm>
        <a:prstGeom prst="roundRect">
          <a:avLst>
            <a:gd name="adj" fmla="val 10000"/>
          </a:avLst>
        </a:prstGeom>
        <a:solidFill>
          <a:schemeClr val="accent3">
            <a:hueOff val="-8269636"/>
            <a:satOff val="13411"/>
            <a:lumOff val="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Apply AM factors to </a:t>
          </a:r>
          <a:r>
            <a:rPr lang="en-US" sz="2300" kern="1200" dirty="0" err="1" smtClean="0"/>
            <a:t>AirSage</a:t>
          </a:r>
          <a:r>
            <a:rPr lang="en-US" sz="2300" kern="1200" dirty="0" smtClean="0"/>
            <a:t> matrix</a:t>
          </a:r>
          <a:endParaRPr lang="en-US" sz="2300" kern="1200" dirty="0"/>
        </a:p>
      </dsp:txBody>
      <dsp:txXfrm>
        <a:off x="3031142" y="1834157"/>
        <a:ext cx="2167314" cy="1268809"/>
      </dsp:txXfrm>
    </dsp:sp>
    <dsp:sp modelId="{141ED9E3-22A6-49D3-AC42-835ACF87F9D1}">
      <dsp:nvSpPr>
        <dsp:cNvPr id="0" name=""/>
        <dsp:cNvSpPr/>
      </dsp:nvSpPr>
      <dsp:spPr>
        <a:xfrm>
          <a:off x="3450747" y="339525"/>
          <a:ext cx="2977703" cy="202163"/>
        </a:xfrm>
        <a:prstGeom prst="rect">
          <a:avLst/>
        </a:prstGeom>
        <a:solidFill>
          <a:schemeClr val="accent3">
            <a:hueOff val="-11813766"/>
            <a:satOff val="19159"/>
            <a:lumOff val="1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247439-3E42-41EF-A04C-893481BE42D6}">
      <dsp:nvSpPr>
        <dsp:cNvPr id="0" name=""/>
        <dsp:cNvSpPr/>
      </dsp:nvSpPr>
      <dsp:spPr>
        <a:xfrm>
          <a:off x="2991668" y="109986"/>
          <a:ext cx="2246262" cy="1347757"/>
        </a:xfrm>
        <a:prstGeom prst="roundRect">
          <a:avLst>
            <a:gd name="adj" fmla="val 10000"/>
          </a:avLst>
        </a:prstGeom>
        <a:solidFill>
          <a:schemeClr val="accent3">
            <a:hueOff val="-10337045"/>
            <a:satOff val="16764"/>
            <a:lumOff val="1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Convert AirSage </a:t>
          </a:r>
          <a:r>
            <a:rPr lang="en-US" sz="2300" kern="1200" dirty="0" smtClean="0"/>
            <a:t>person trips to vehicle trips</a:t>
          </a:r>
          <a:endParaRPr lang="en-US" sz="2300" kern="1200" dirty="0"/>
        </a:p>
      </dsp:txBody>
      <dsp:txXfrm>
        <a:off x="3031142" y="149460"/>
        <a:ext cx="2167314" cy="1268809"/>
      </dsp:txXfrm>
    </dsp:sp>
    <dsp:sp modelId="{48454255-1CE3-4DE5-8DB9-67B5FE379520}">
      <dsp:nvSpPr>
        <dsp:cNvPr id="0" name=""/>
        <dsp:cNvSpPr/>
      </dsp:nvSpPr>
      <dsp:spPr>
        <a:xfrm rot="5400000">
          <a:off x="5595928" y="1181874"/>
          <a:ext cx="1674870" cy="202163"/>
        </a:xfrm>
        <a:prstGeom prst="rect">
          <a:avLst/>
        </a:prstGeom>
        <a:solidFill>
          <a:schemeClr val="accent3">
            <a:hueOff val="-14176520"/>
            <a:satOff val="22990"/>
            <a:lumOff val="1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7FAD9E-F73C-4075-B419-7A6388BC7828}">
      <dsp:nvSpPr>
        <dsp:cNvPr id="0" name=""/>
        <dsp:cNvSpPr/>
      </dsp:nvSpPr>
      <dsp:spPr>
        <a:xfrm>
          <a:off x="5979198" y="109986"/>
          <a:ext cx="2246262" cy="1347757"/>
        </a:xfrm>
        <a:prstGeom prst="roundRect">
          <a:avLst>
            <a:gd name="adj" fmla="val 10000"/>
          </a:avLst>
        </a:prstGeom>
        <a:solidFill>
          <a:schemeClr val="accent3">
            <a:hueOff val="-12404454"/>
            <a:satOff val="20116"/>
            <a:lumOff val="14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AM peak hour assignment of </a:t>
          </a:r>
          <a:r>
            <a:rPr lang="en-US" sz="2300" kern="1200" dirty="0" err="1" smtClean="0"/>
            <a:t>AirSage</a:t>
          </a:r>
          <a:r>
            <a:rPr lang="en-US" sz="2300" kern="1200" dirty="0" smtClean="0"/>
            <a:t> </a:t>
          </a:r>
          <a:endParaRPr lang="en-US" sz="2300" kern="1200" dirty="0"/>
        </a:p>
      </dsp:txBody>
      <dsp:txXfrm>
        <a:off x="6018672" y="149460"/>
        <a:ext cx="2167314" cy="1268809"/>
      </dsp:txXfrm>
    </dsp:sp>
    <dsp:sp modelId="{E122B03C-2F31-4711-B9AF-78E709FEF53A}">
      <dsp:nvSpPr>
        <dsp:cNvPr id="0" name=""/>
        <dsp:cNvSpPr/>
      </dsp:nvSpPr>
      <dsp:spPr>
        <a:xfrm rot="5400000">
          <a:off x="5595928" y="2866571"/>
          <a:ext cx="1674870" cy="202163"/>
        </a:xfrm>
        <a:prstGeom prst="rect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892534-1F89-41B4-893B-21622E6C210C}">
      <dsp:nvSpPr>
        <dsp:cNvPr id="0" name=""/>
        <dsp:cNvSpPr/>
      </dsp:nvSpPr>
      <dsp:spPr>
        <a:xfrm>
          <a:off x="5979198" y="1794683"/>
          <a:ext cx="2246262" cy="1347757"/>
        </a:xfrm>
        <a:prstGeom prst="roundRect">
          <a:avLst>
            <a:gd name="adj" fmla="val 10000"/>
          </a:avLst>
        </a:prstGeom>
        <a:solidFill>
          <a:schemeClr val="accent3">
            <a:hueOff val="-14471863"/>
            <a:satOff val="23469"/>
            <a:lumOff val="17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AM peak hour assignment of TRM</a:t>
          </a:r>
          <a:endParaRPr lang="en-US" sz="2300" kern="1200" dirty="0"/>
        </a:p>
      </dsp:txBody>
      <dsp:txXfrm>
        <a:off x="6018672" y="1834157"/>
        <a:ext cx="2167314" cy="1268809"/>
      </dsp:txXfrm>
    </dsp:sp>
    <dsp:sp modelId="{45D8CC42-7DEA-488A-8B78-6E9E1CC61B6E}">
      <dsp:nvSpPr>
        <dsp:cNvPr id="0" name=""/>
        <dsp:cNvSpPr/>
      </dsp:nvSpPr>
      <dsp:spPr>
        <a:xfrm>
          <a:off x="5979198" y="3479380"/>
          <a:ext cx="2246262" cy="1347757"/>
        </a:xfrm>
        <a:prstGeom prst="roundRect">
          <a:avLst>
            <a:gd name="adj" fmla="val 10000"/>
          </a:avLst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Summarize MOEs and compare</a:t>
          </a:r>
          <a:endParaRPr lang="en-US" sz="2300" kern="1200" dirty="0"/>
        </a:p>
      </dsp:txBody>
      <dsp:txXfrm>
        <a:off x="6018672" y="3518854"/>
        <a:ext cx="2167314" cy="12688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290" tIns="46146" rIns="92290" bIns="461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290" tIns="46146" rIns="92290" bIns="46146" rtlCol="0"/>
          <a:lstStyle>
            <a:lvl1pPr algn="r">
              <a:defRPr sz="1200"/>
            </a:lvl1pPr>
          </a:lstStyle>
          <a:p>
            <a:fld id="{C5DECBB2-7169-4CFA-994B-1A2C058ADD98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290" tIns="46146" rIns="92290" bIns="461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290" tIns="46146" rIns="92290" bIns="46146" rtlCol="0" anchor="b"/>
          <a:lstStyle>
            <a:lvl1pPr algn="r">
              <a:defRPr sz="1200"/>
            </a:lvl1pPr>
          </a:lstStyle>
          <a:p>
            <a:fld id="{FFBFABB6-720C-478F-853B-C555BA99AE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04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290" tIns="46146" rIns="92290" bIns="461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290" tIns="46146" rIns="92290" bIns="46146" rtlCol="0"/>
          <a:lstStyle>
            <a:lvl1pPr algn="r">
              <a:defRPr sz="1200"/>
            </a:lvl1pPr>
          </a:lstStyle>
          <a:p>
            <a:fld id="{91DB825C-CB0D-4BBF-8B86-96180DB1F8D5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8500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0" tIns="46146" rIns="92290" bIns="461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2290" tIns="46146" rIns="92290" bIns="4614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290" tIns="46146" rIns="92290" bIns="461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290" tIns="46146" rIns="92290" bIns="46146" rtlCol="0" anchor="b"/>
          <a:lstStyle>
            <a:lvl1pPr algn="r">
              <a:defRPr sz="1200"/>
            </a:lvl1pPr>
          </a:lstStyle>
          <a:p>
            <a:fld id="{D8C66A1F-BA78-4013-B7B4-9CE1C8B462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86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6A1F-BA78-4013-B7B4-9CE1C8B4621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6A1F-BA78-4013-B7B4-9CE1C8B4621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2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6A1F-BA78-4013-B7B4-9CE1C8B4621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776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6A1F-BA78-4013-B7B4-9CE1C8B4621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15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6A1F-BA78-4013-B7B4-9CE1C8B4621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244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6A1F-BA78-4013-B7B4-9CE1C8B4621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493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6A1F-BA78-4013-B7B4-9CE1C8B4621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00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6A1F-BA78-4013-B7B4-9CE1C8B4621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84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6A1F-BA78-4013-B7B4-9CE1C8B4621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655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6A1F-BA78-4013-B7B4-9CE1C8B4621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16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6A1F-BA78-4013-B7B4-9CE1C8B4621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23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6A1F-BA78-4013-B7B4-9CE1C8B4621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753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6A1F-BA78-4013-B7B4-9CE1C8B4621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70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6A1F-BA78-4013-B7B4-9CE1C8B4621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77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6A1F-BA78-4013-B7B4-9CE1C8B4621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39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366BA1E-CB11-4A80-8C3C-8DA405FD345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24D7498-B16C-4ECB-832F-80C3A9F9A3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65A6-26C1-4E7E-AFC2-6C198EFDC78F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136A8-0E15-472C-9C5D-FC09C73F038D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B2F6-1E89-4C71-A689-65529F0FE75A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6E5F8AD-664E-479D-A7E1-4A087610731C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24D7498-B16C-4ECB-832F-80C3A9F9A3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83FD9-A5A1-4524-A01A-74C09D1F1EBE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236F-6ED9-4F09-9BE6-8A8F07DB6B10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8376-1683-4AFD-9627-5486B7EAC0D0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0833-9530-41CC-896E-E6F4E58CF6F9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1B62-B6C0-4841-8AA5-9FB8B72FDED2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C6FE-6C5B-4FC3-B07C-AD002F7D6D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A1F58D-9BFC-4AC5-B5CD-C89CA08E3349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24D7498-B16C-4ECB-832F-80C3A9F9A3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6.wmf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5.wmf"/><Relationship Id="rId4" Type="http://schemas.openxmlformats.org/officeDocument/2006/relationships/diagramLayout" Target="../diagrams/layout1.xml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emf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733800"/>
            <a:ext cx="6858000" cy="1143000"/>
          </a:xfrm>
        </p:spPr>
        <p:txBody>
          <a:bodyPr>
            <a:normAutofit/>
          </a:bodyPr>
          <a:lstStyle/>
          <a:p>
            <a:r>
              <a:rPr lang="en-US" sz="2800" dirty="0"/>
              <a:t>Reconciliation of regional travel model and passive device tracking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05400"/>
            <a:ext cx="6858000" cy="552450"/>
          </a:xfrm>
        </p:spPr>
        <p:txBody>
          <a:bodyPr>
            <a:noAutofit/>
          </a:bodyPr>
          <a:lstStyle/>
          <a:p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en-US" dirty="0" smtClean="0"/>
              <a:t> TRB Planning Applications Conference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14400" y="5715000"/>
            <a:ext cx="7315200" cy="100965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Leta F. Huntsinger	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en-US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Rick Donnelly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</a:t>
            </a:r>
          </a:p>
        </p:txBody>
      </p:sp>
      <p:pic>
        <p:nvPicPr>
          <p:cNvPr id="6" name="Picture 3" descr="C:\projects\admin\new_pb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5437" y="533400"/>
            <a:ext cx="2500313" cy="533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656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Assignment MOEs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416591"/>
            <a:ext cx="8017843" cy="460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516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Assignment MOEs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954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5052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516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Assignment MOEs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570277"/>
            <a:ext cx="9113666" cy="4220923"/>
          </a:xfrm>
        </p:spPr>
      </p:pic>
    </p:spTree>
    <p:extLst>
      <p:ext uri="{BB962C8B-B14F-4D97-AF65-F5344CB8AC3E}">
        <p14:creationId xmlns:p14="http://schemas.microsoft.com/office/powerpoint/2010/main" val="422840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 and Recommendations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Early data set – includes Sprint data only</a:t>
            </a:r>
          </a:p>
          <a:p>
            <a:r>
              <a:rPr lang="en-US" dirty="0" smtClean="0"/>
              <a:t>Great source of validation data</a:t>
            </a:r>
          </a:p>
          <a:p>
            <a:r>
              <a:rPr lang="en-US" dirty="0" smtClean="0"/>
              <a:t>Low cost option</a:t>
            </a:r>
          </a:p>
          <a:p>
            <a:r>
              <a:rPr lang="en-US" dirty="0" smtClean="0"/>
              <a:t>Lacks behavioral richness of household survey</a:t>
            </a:r>
          </a:p>
          <a:p>
            <a:r>
              <a:rPr lang="en-US" dirty="0" smtClean="0"/>
              <a:t>Larger sample than household survey</a:t>
            </a:r>
          </a:p>
          <a:p>
            <a:r>
              <a:rPr lang="en-US" dirty="0" smtClean="0"/>
              <a:t>Continuing improvements are needed</a:t>
            </a:r>
          </a:p>
          <a:p>
            <a:r>
              <a:rPr lang="en-US" dirty="0" smtClean="0"/>
              <a:t>Useful to validate an estimated trip table </a:t>
            </a:r>
          </a:p>
          <a:p>
            <a:r>
              <a:rPr lang="en-US" dirty="0" smtClean="0"/>
              <a:t>Add to toolbox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55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Co-author – Rick Donnelly</a:t>
            </a:r>
          </a:p>
          <a:p>
            <a:r>
              <a:rPr lang="en-US" dirty="0" smtClean="0"/>
              <a:t>Kyle Ward, CAMPO</a:t>
            </a:r>
          </a:p>
          <a:p>
            <a:r>
              <a:rPr lang="en-US" dirty="0" smtClean="0"/>
              <a:t>Air Sage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8" name="Picture 4" descr="C:\Users\Leta\AppData\Local\Microsoft\Windows\Temporary Internet Files\Content.IE5\DCZSS00T\MC90038926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667000"/>
            <a:ext cx="857078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Passively collected mobile phone data has shown promise as a low cost option for obtaining travel data:</a:t>
            </a:r>
          </a:p>
          <a:p>
            <a:pPr lvl="1"/>
            <a:r>
              <a:rPr lang="en-US" dirty="0" smtClean="0"/>
              <a:t>Speed data (Using Cell Phone Technology to Collect Travel Data, Kyle Ward)</a:t>
            </a:r>
          </a:p>
          <a:p>
            <a:pPr lvl="1"/>
            <a:r>
              <a:rPr lang="en-US" dirty="0" smtClean="0"/>
              <a:t>Trip tables (Origin Destination Study using Cellular Technology for Mobile, Al, Kevin Harrison)</a:t>
            </a:r>
          </a:p>
          <a:p>
            <a:pPr lvl="1"/>
            <a:r>
              <a:rPr lang="en-US" dirty="0" smtClean="0"/>
              <a:t>Freight Data (Freight Data Collection Technique and Algorithm using Cellular Phone and GIS Data, Ming-</a:t>
            </a:r>
            <a:r>
              <a:rPr lang="en-US" dirty="0" err="1" smtClean="0"/>
              <a:t>Heng</a:t>
            </a:r>
            <a:r>
              <a:rPr lang="en-US" dirty="0" smtClean="0"/>
              <a:t> Wang, et. al.)</a:t>
            </a:r>
          </a:p>
          <a:p>
            <a:pPr lvl="1"/>
            <a:r>
              <a:rPr lang="en-US" dirty="0" smtClean="0"/>
              <a:t>other </a:t>
            </a:r>
          </a:p>
          <a:p>
            <a:r>
              <a:rPr lang="en-US" dirty="0" smtClean="0"/>
              <a:t>Comparison of passively collected data against traditionally collected survey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15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Household surveys </a:t>
            </a:r>
          </a:p>
          <a:p>
            <a:pPr lvl="1"/>
            <a:r>
              <a:rPr lang="en-US" dirty="0" smtClean="0"/>
              <a:t>behaviorally rich, but small sample size at TAZ to TAZ level</a:t>
            </a:r>
          </a:p>
          <a:p>
            <a:pPr lvl="1"/>
            <a:r>
              <a:rPr lang="en-US" dirty="0" smtClean="0"/>
              <a:t>Small TAZ to TAZ observations limit our understanding of flows at the sub-district level</a:t>
            </a:r>
          </a:p>
          <a:p>
            <a:pPr lvl="1"/>
            <a:r>
              <a:rPr lang="en-US" dirty="0" smtClean="0"/>
              <a:t>Many small MPOs cannot afford household surveys</a:t>
            </a:r>
          </a:p>
          <a:p>
            <a:pPr lvl="1"/>
            <a:r>
              <a:rPr lang="en-US" dirty="0" smtClean="0"/>
              <a:t>Trip distribution parameters are the most challenging to transfer</a:t>
            </a:r>
          </a:p>
          <a:p>
            <a:r>
              <a:rPr lang="en-US" dirty="0" smtClean="0"/>
              <a:t>Passively collected data</a:t>
            </a:r>
          </a:p>
          <a:p>
            <a:pPr lvl="1"/>
            <a:r>
              <a:rPr lang="en-US" dirty="0" smtClean="0"/>
              <a:t>Large sample size, but lacks behavioral richness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38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44897109"/>
              </p:ext>
            </p:extLst>
          </p:nvPr>
        </p:nvGraphicFramePr>
        <p:xfrm>
          <a:off x="228600" y="1136173"/>
          <a:ext cx="8458200" cy="4627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– Air Sage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 descr="C:\Users\huntsinger\AppData\Local\Microsoft\Windows\Temporary Internet Files\Content.IE5\0G45HQBU\MC900391116[1]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166279"/>
            <a:ext cx="1309675" cy="115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huntsinger\AppData\Local\Microsoft\Windows\Temporary Internet Files\Content.IE5\0G45HQBU\MC900356207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640" y="3184206"/>
            <a:ext cx="875301" cy="872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huntsinger\AppData\Local\Microsoft\Windows\Temporary Internet Files\Content.IE5\3SER9MIM\MC900012889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683125"/>
            <a:ext cx="1312863" cy="148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C:\Users\huntsinger\AppData\Local\Microsoft\Windows\Temporary Internet Files\Content.IE5\CO2TMW2R\MC900233921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666523"/>
            <a:ext cx="2201863" cy="190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64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 Regional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44356"/>
            <a:ext cx="7010400" cy="4886812"/>
          </a:xfrm>
        </p:spPr>
      </p:pic>
    </p:spTree>
    <p:extLst>
      <p:ext uri="{BB962C8B-B14F-4D97-AF65-F5344CB8AC3E}">
        <p14:creationId xmlns:p14="http://schemas.microsoft.com/office/powerpoint/2010/main" val="51534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85076629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7791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travel time comparisons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3631741"/>
              </p:ext>
            </p:extLst>
          </p:nvPr>
        </p:nvGraphicFramePr>
        <p:xfrm>
          <a:off x="609600" y="1447800"/>
          <a:ext cx="5924550" cy="3768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021163"/>
              </p:ext>
            </p:extLst>
          </p:nvPr>
        </p:nvGraphicFramePr>
        <p:xfrm>
          <a:off x="5257800" y="5029200"/>
          <a:ext cx="3581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0700"/>
                <a:gridCol w="1790700"/>
              </a:tblGrid>
              <a:tr h="29210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Average Trip Length (TT)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dirty="0" smtClean="0"/>
                        <a:t>TRM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14.42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dirty="0" smtClean="0"/>
                        <a:t>Air 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15.51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0" y="22098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TRM – slightly higher % of shorter trips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1524000" y="2362200"/>
            <a:ext cx="9144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07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0530" y="152400"/>
            <a:ext cx="4164330" cy="304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95250"/>
            <a:ext cx="6248400" cy="7429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– district to district flows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844348"/>
            <a:ext cx="4648200" cy="2619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7" y="3886200"/>
            <a:ext cx="8199437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29718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District Map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585746"/>
            <a:ext cx="784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District Trip Table Color Coded by Absolute and Relative Error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8007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Assignment MOEs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7498-B16C-4ECB-832F-80C3A9F9A39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5911334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Functional Classification 23 – 26 are rural facilities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69548"/>
            <a:ext cx="7463180" cy="4597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47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4747</TotalTime>
  <Words>381</Words>
  <Application>Microsoft Office PowerPoint</Application>
  <PresentationFormat>On-screen Show (4:3)</PresentationFormat>
  <Paragraphs>92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Origin</vt:lpstr>
      <vt:lpstr>Reconciliation of regional travel model and passive device tracking data</vt:lpstr>
      <vt:lpstr>Introduction</vt:lpstr>
      <vt:lpstr>Challenges</vt:lpstr>
      <vt:lpstr>Data – Air Sage</vt:lpstr>
      <vt:lpstr>Triangle Regional Model</vt:lpstr>
      <vt:lpstr>Process</vt:lpstr>
      <vt:lpstr>Results – travel time comparisons</vt:lpstr>
      <vt:lpstr>Results – district to district flows</vt:lpstr>
      <vt:lpstr>Results – Assignment MOEs</vt:lpstr>
      <vt:lpstr>Results – Assignment MOEs</vt:lpstr>
      <vt:lpstr>Results – Assignment MOEs</vt:lpstr>
      <vt:lpstr>Results – Assignment MOEs</vt:lpstr>
      <vt:lpstr>Findings and Recommendations</vt:lpstr>
      <vt:lpstr>Acknowledgements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Leta</dc:creator>
  <cp:lastModifiedBy>Vince Bernardin</cp:lastModifiedBy>
  <cp:revision>315</cp:revision>
  <dcterms:created xsi:type="dcterms:W3CDTF">2012-02-11T15:23:22Z</dcterms:created>
  <dcterms:modified xsi:type="dcterms:W3CDTF">2013-05-06T19:19:58Z</dcterms:modified>
</cp:coreProperties>
</file>