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39"/>
  </p:notesMasterIdLst>
  <p:sldIdLst>
    <p:sldId id="318" r:id="rId7"/>
    <p:sldId id="400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09" r:id="rId17"/>
    <p:sldId id="410" r:id="rId18"/>
    <p:sldId id="411" r:id="rId19"/>
    <p:sldId id="412" r:id="rId20"/>
    <p:sldId id="413" r:id="rId21"/>
    <p:sldId id="414" r:id="rId22"/>
    <p:sldId id="389" r:id="rId23"/>
    <p:sldId id="390" r:id="rId24"/>
    <p:sldId id="377" r:id="rId25"/>
    <p:sldId id="392" r:id="rId26"/>
    <p:sldId id="391" r:id="rId27"/>
    <p:sldId id="394" r:id="rId28"/>
    <p:sldId id="395" r:id="rId29"/>
    <p:sldId id="396" r:id="rId30"/>
    <p:sldId id="378" r:id="rId31"/>
    <p:sldId id="380" r:id="rId32"/>
    <p:sldId id="379" r:id="rId33"/>
    <p:sldId id="381" r:id="rId34"/>
    <p:sldId id="382" r:id="rId35"/>
    <p:sldId id="383" r:id="rId36"/>
    <p:sldId id="397" r:id="rId37"/>
    <p:sldId id="398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5D55DD2-BEC8-AA4F-B592-F543C2FAF850}">
          <p14:sldIdLst>
            <p14:sldId id="318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389"/>
            <p14:sldId id="390"/>
            <p14:sldId id="377"/>
            <p14:sldId id="392"/>
            <p14:sldId id="391"/>
            <p14:sldId id="394"/>
            <p14:sldId id="395"/>
            <p14:sldId id="396"/>
            <p14:sldId id="378"/>
            <p14:sldId id="380"/>
            <p14:sldId id="379"/>
            <p14:sldId id="381"/>
            <p14:sldId id="382"/>
            <p14:sldId id="383"/>
            <p14:sldId id="397"/>
            <p14:sldId id="39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777">
          <p15:clr>
            <a:srgbClr val="A4A3A4"/>
          </p15:clr>
        </p15:guide>
        <p15:guide id="2" pos="3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F68B1F"/>
    <a:srgbClr val="7F7F7F"/>
    <a:srgbClr val="E2712F"/>
    <a:srgbClr val="48484A"/>
    <a:srgbClr val="E4793C"/>
    <a:srgbClr val="7ABBCB"/>
    <a:srgbClr val="00537F"/>
    <a:srgbClr val="005F91"/>
    <a:srgbClr val="005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0" autoAdjust="0"/>
    <p:restoredTop sz="90899" autoAdjust="0"/>
  </p:normalViewPr>
  <p:slideViewPr>
    <p:cSldViewPr snapToGrid="0" snapToObjects="1">
      <p:cViewPr>
        <p:scale>
          <a:sx n="114" d="100"/>
          <a:sy n="114" d="100"/>
        </p:scale>
        <p:origin x="-1092" y="-72"/>
      </p:cViewPr>
      <p:guideLst>
        <p:guide orient="horz" pos="777"/>
        <p:guide pos="3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40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ATRI</c:v>
          </c:tx>
          <c:marker>
            <c:symbol val="none"/>
          </c:marker>
          <c:xVal>
            <c:numRef>
              <c:f>Bin01_TLD!$AT$3:$AT$753</c:f>
              <c:numCache>
                <c:formatCode>General</c:formatCode>
                <c:ptCount val="7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</c:numCache>
            </c:numRef>
          </c:xVal>
          <c:yVal>
            <c:numRef>
              <c:f>Bin01_TLD!$AU$3:$AU$753</c:f>
              <c:numCache>
                <c:formatCode>General</c:formatCode>
                <c:ptCount val="751"/>
                <c:pt idx="0">
                  <c:v>0</c:v>
                </c:pt>
                <c:pt idx="1">
                  <c:v>1.7280000000000021E-3</c:v>
                </c:pt>
                <c:pt idx="2">
                  <c:v>2.5714999999999998E-2</c:v>
                </c:pt>
                <c:pt idx="3">
                  <c:v>0.12073600000000009</c:v>
                </c:pt>
                <c:pt idx="4">
                  <c:v>0.259936</c:v>
                </c:pt>
                <c:pt idx="5">
                  <c:v>0.38020800000000027</c:v>
                </c:pt>
                <c:pt idx="6">
                  <c:v>0.4571860000000002</c:v>
                </c:pt>
                <c:pt idx="7">
                  <c:v>0.59010499999999999</c:v>
                </c:pt>
                <c:pt idx="8">
                  <c:v>0.49268100000000026</c:v>
                </c:pt>
                <c:pt idx="9">
                  <c:v>0.70506500000000005</c:v>
                </c:pt>
                <c:pt idx="10">
                  <c:v>0.59221299999999955</c:v>
                </c:pt>
                <c:pt idx="11">
                  <c:v>0.50840599999999958</c:v>
                </c:pt>
                <c:pt idx="12">
                  <c:v>0.43796200000000035</c:v>
                </c:pt>
                <c:pt idx="13">
                  <c:v>0.61114100000000071</c:v>
                </c:pt>
                <c:pt idx="14">
                  <c:v>0.6246730000000007</c:v>
                </c:pt>
                <c:pt idx="15">
                  <c:v>0.54756899999999942</c:v>
                </c:pt>
                <c:pt idx="16">
                  <c:v>0.56700300000000003</c:v>
                </c:pt>
                <c:pt idx="17">
                  <c:v>0.47396400000000022</c:v>
                </c:pt>
                <c:pt idx="18">
                  <c:v>0.52109499999999997</c:v>
                </c:pt>
                <c:pt idx="19">
                  <c:v>0.58517300000000005</c:v>
                </c:pt>
                <c:pt idx="20">
                  <c:v>0.53382600000000002</c:v>
                </c:pt>
                <c:pt idx="21">
                  <c:v>0.58816599999999997</c:v>
                </c:pt>
                <c:pt idx="22">
                  <c:v>0.66813599999999995</c:v>
                </c:pt>
                <c:pt idx="23">
                  <c:v>0.4847140000000002</c:v>
                </c:pt>
                <c:pt idx="24">
                  <c:v>0.49394600000000022</c:v>
                </c:pt>
                <c:pt idx="25">
                  <c:v>0.59280299999999997</c:v>
                </c:pt>
                <c:pt idx="26">
                  <c:v>0.66501699999999997</c:v>
                </c:pt>
                <c:pt idx="27">
                  <c:v>0.39808300000000035</c:v>
                </c:pt>
                <c:pt idx="28">
                  <c:v>0.59166500000000044</c:v>
                </c:pt>
                <c:pt idx="29">
                  <c:v>0.64967200000000058</c:v>
                </c:pt>
                <c:pt idx="30">
                  <c:v>0.61345899999999998</c:v>
                </c:pt>
                <c:pt idx="31">
                  <c:v>0.65051499999999951</c:v>
                </c:pt>
                <c:pt idx="32">
                  <c:v>0.64916600000000002</c:v>
                </c:pt>
                <c:pt idx="33">
                  <c:v>0.68988900000000075</c:v>
                </c:pt>
                <c:pt idx="34">
                  <c:v>0.54166700000000001</c:v>
                </c:pt>
                <c:pt idx="35">
                  <c:v>0.64022900000000071</c:v>
                </c:pt>
                <c:pt idx="36">
                  <c:v>0.54908699999999955</c:v>
                </c:pt>
                <c:pt idx="37">
                  <c:v>0.79334099999999996</c:v>
                </c:pt>
                <c:pt idx="38">
                  <c:v>0.68150000000000044</c:v>
                </c:pt>
                <c:pt idx="39">
                  <c:v>0.65144200000000041</c:v>
                </c:pt>
                <c:pt idx="40">
                  <c:v>0.63255600000000001</c:v>
                </c:pt>
                <c:pt idx="41">
                  <c:v>0.66118000000000043</c:v>
                </c:pt>
                <c:pt idx="42">
                  <c:v>0.65658499999999997</c:v>
                </c:pt>
                <c:pt idx="43">
                  <c:v>0.60498600000000002</c:v>
                </c:pt>
                <c:pt idx="44">
                  <c:v>0.62825600000000004</c:v>
                </c:pt>
                <c:pt idx="45">
                  <c:v>0.64710000000000045</c:v>
                </c:pt>
                <c:pt idx="46">
                  <c:v>0.61573599999999995</c:v>
                </c:pt>
                <c:pt idx="47">
                  <c:v>0.59718700000000002</c:v>
                </c:pt>
                <c:pt idx="48">
                  <c:v>0.5653589999999995</c:v>
                </c:pt>
                <c:pt idx="49">
                  <c:v>0.60262500000000074</c:v>
                </c:pt>
                <c:pt idx="50">
                  <c:v>0.57467600000000041</c:v>
                </c:pt>
                <c:pt idx="51">
                  <c:v>0.47269900000000004</c:v>
                </c:pt>
                <c:pt idx="52">
                  <c:v>0.56257699999999955</c:v>
                </c:pt>
                <c:pt idx="53">
                  <c:v>0.55987900000000046</c:v>
                </c:pt>
                <c:pt idx="54">
                  <c:v>0.61493500000000045</c:v>
                </c:pt>
                <c:pt idx="55">
                  <c:v>0.67374300000000076</c:v>
                </c:pt>
                <c:pt idx="56">
                  <c:v>0.63681399999999999</c:v>
                </c:pt>
                <c:pt idx="57">
                  <c:v>0.60093900000000045</c:v>
                </c:pt>
                <c:pt idx="58">
                  <c:v>0.58293799999999996</c:v>
                </c:pt>
                <c:pt idx="59">
                  <c:v>0.58930400000000005</c:v>
                </c:pt>
                <c:pt idx="60">
                  <c:v>0.63226099999999996</c:v>
                </c:pt>
                <c:pt idx="61">
                  <c:v>0.65751300000000001</c:v>
                </c:pt>
                <c:pt idx="62">
                  <c:v>0.74439699999999998</c:v>
                </c:pt>
                <c:pt idx="63">
                  <c:v>0.61657899999999999</c:v>
                </c:pt>
                <c:pt idx="64">
                  <c:v>0.51742699999999942</c:v>
                </c:pt>
                <c:pt idx="65">
                  <c:v>0.65346599999999999</c:v>
                </c:pt>
                <c:pt idx="66">
                  <c:v>0.52851399999999937</c:v>
                </c:pt>
                <c:pt idx="67">
                  <c:v>0.55401900000000004</c:v>
                </c:pt>
                <c:pt idx="68">
                  <c:v>0.59381499999999998</c:v>
                </c:pt>
                <c:pt idx="69">
                  <c:v>0.75649599999999995</c:v>
                </c:pt>
                <c:pt idx="70">
                  <c:v>0.60595600000000005</c:v>
                </c:pt>
                <c:pt idx="71">
                  <c:v>0.61683200000000005</c:v>
                </c:pt>
                <c:pt idx="72">
                  <c:v>0.63087000000000071</c:v>
                </c:pt>
                <c:pt idx="73">
                  <c:v>0.61645300000000003</c:v>
                </c:pt>
                <c:pt idx="74">
                  <c:v>0.64891299999999996</c:v>
                </c:pt>
                <c:pt idx="75">
                  <c:v>0.46190700000000001</c:v>
                </c:pt>
                <c:pt idx="76">
                  <c:v>0.48606300000000002</c:v>
                </c:pt>
                <c:pt idx="77">
                  <c:v>0.46979100000000001</c:v>
                </c:pt>
                <c:pt idx="78">
                  <c:v>0.51856499999999939</c:v>
                </c:pt>
                <c:pt idx="79">
                  <c:v>0.46953800000000001</c:v>
                </c:pt>
                <c:pt idx="80">
                  <c:v>0.49575900000000001</c:v>
                </c:pt>
                <c:pt idx="81">
                  <c:v>0.4766620000000002</c:v>
                </c:pt>
                <c:pt idx="82">
                  <c:v>0.56388400000000005</c:v>
                </c:pt>
                <c:pt idx="83">
                  <c:v>0.57585600000000003</c:v>
                </c:pt>
                <c:pt idx="84">
                  <c:v>0.57033299999999942</c:v>
                </c:pt>
                <c:pt idx="85">
                  <c:v>0.58943000000000001</c:v>
                </c:pt>
                <c:pt idx="86">
                  <c:v>0.51810199999999951</c:v>
                </c:pt>
                <c:pt idx="87">
                  <c:v>0.50891199999999959</c:v>
                </c:pt>
                <c:pt idx="88">
                  <c:v>0.54672600000000005</c:v>
                </c:pt>
                <c:pt idx="89">
                  <c:v>0.58378099999999999</c:v>
                </c:pt>
                <c:pt idx="90">
                  <c:v>0.40537600000000035</c:v>
                </c:pt>
                <c:pt idx="91">
                  <c:v>0.60098099999999999</c:v>
                </c:pt>
                <c:pt idx="92">
                  <c:v>0.52729199999999998</c:v>
                </c:pt>
                <c:pt idx="93">
                  <c:v>0.58357099999999951</c:v>
                </c:pt>
                <c:pt idx="94">
                  <c:v>0.473163</c:v>
                </c:pt>
                <c:pt idx="95">
                  <c:v>0.52315999999999996</c:v>
                </c:pt>
                <c:pt idx="96">
                  <c:v>0.47607200000000022</c:v>
                </c:pt>
                <c:pt idx="97">
                  <c:v>0.54626199999999958</c:v>
                </c:pt>
                <c:pt idx="98">
                  <c:v>0.51000800000000002</c:v>
                </c:pt>
                <c:pt idx="99">
                  <c:v>0.45870300000000003</c:v>
                </c:pt>
                <c:pt idx="100">
                  <c:v>0.5062559999999996</c:v>
                </c:pt>
                <c:pt idx="101">
                  <c:v>0.43395800000000023</c:v>
                </c:pt>
                <c:pt idx="102">
                  <c:v>0.51333799999999929</c:v>
                </c:pt>
                <c:pt idx="103">
                  <c:v>0.50170300000000001</c:v>
                </c:pt>
                <c:pt idx="104">
                  <c:v>0.482437</c:v>
                </c:pt>
                <c:pt idx="105">
                  <c:v>0.61535600000000001</c:v>
                </c:pt>
                <c:pt idx="106">
                  <c:v>0.41802300000000026</c:v>
                </c:pt>
                <c:pt idx="107">
                  <c:v>0.36178600000000022</c:v>
                </c:pt>
                <c:pt idx="108">
                  <c:v>0.48884500000000025</c:v>
                </c:pt>
                <c:pt idx="109">
                  <c:v>0.41182600000000041</c:v>
                </c:pt>
                <c:pt idx="110">
                  <c:v>0.37278900000000026</c:v>
                </c:pt>
                <c:pt idx="111">
                  <c:v>0.44344300000000025</c:v>
                </c:pt>
                <c:pt idx="112">
                  <c:v>0.3525540000000002</c:v>
                </c:pt>
                <c:pt idx="113">
                  <c:v>0.37342100000000022</c:v>
                </c:pt>
                <c:pt idx="114">
                  <c:v>0.40824200000000005</c:v>
                </c:pt>
                <c:pt idx="115">
                  <c:v>0.36187000000000036</c:v>
                </c:pt>
                <c:pt idx="116">
                  <c:v>0.44226200000000027</c:v>
                </c:pt>
                <c:pt idx="117">
                  <c:v>0.41372300000000001</c:v>
                </c:pt>
                <c:pt idx="118">
                  <c:v>0.51730100000000001</c:v>
                </c:pt>
                <c:pt idx="119">
                  <c:v>0.40617700000000001</c:v>
                </c:pt>
                <c:pt idx="120">
                  <c:v>0.32051500000000033</c:v>
                </c:pt>
                <c:pt idx="121">
                  <c:v>0.38278000000000023</c:v>
                </c:pt>
                <c:pt idx="122">
                  <c:v>0.43294600000000022</c:v>
                </c:pt>
                <c:pt idx="123">
                  <c:v>0.41992000000000035</c:v>
                </c:pt>
                <c:pt idx="124">
                  <c:v>0.37333700000000025</c:v>
                </c:pt>
                <c:pt idx="125">
                  <c:v>0.37089200000000022</c:v>
                </c:pt>
                <c:pt idx="126">
                  <c:v>0.34770600000000035</c:v>
                </c:pt>
                <c:pt idx="127">
                  <c:v>0.35542000000000024</c:v>
                </c:pt>
                <c:pt idx="128">
                  <c:v>0.461148</c:v>
                </c:pt>
                <c:pt idx="129">
                  <c:v>0.31103000000000008</c:v>
                </c:pt>
                <c:pt idx="130">
                  <c:v>0.35436600000000035</c:v>
                </c:pt>
                <c:pt idx="131">
                  <c:v>0.33881100000000042</c:v>
                </c:pt>
                <c:pt idx="132">
                  <c:v>0.33008400000000043</c:v>
                </c:pt>
                <c:pt idx="133">
                  <c:v>0.3015440000000002</c:v>
                </c:pt>
                <c:pt idx="134">
                  <c:v>0.39247600000000044</c:v>
                </c:pt>
                <c:pt idx="135">
                  <c:v>0.2891510000000001</c:v>
                </c:pt>
                <c:pt idx="136">
                  <c:v>0.35478800000000027</c:v>
                </c:pt>
                <c:pt idx="137">
                  <c:v>0.28358600000000023</c:v>
                </c:pt>
                <c:pt idx="138">
                  <c:v>0.38505600000000023</c:v>
                </c:pt>
                <c:pt idx="139">
                  <c:v>0.33484800000000037</c:v>
                </c:pt>
                <c:pt idx="140">
                  <c:v>0.39471000000000023</c:v>
                </c:pt>
                <c:pt idx="141">
                  <c:v>0.35318600000000022</c:v>
                </c:pt>
                <c:pt idx="142">
                  <c:v>0.28860200000000008</c:v>
                </c:pt>
                <c:pt idx="143">
                  <c:v>0.30268300000000026</c:v>
                </c:pt>
                <c:pt idx="144">
                  <c:v>0.31140900000000032</c:v>
                </c:pt>
                <c:pt idx="145">
                  <c:v>0.24914400000000012</c:v>
                </c:pt>
                <c:pt idx="146">
                  <c:v>0.35318600000000022</c:v>
                </c:pt>
                <c:pt idx="147">
                  <c:v>0.29146900000000026</c:v>
                </c:pt>
                <c:pt idx="148">
                  <c:v>0.29446200000000022</c:v>
                </c:pt>
                <c:pt idx="149">
                  <c:v>0.37144000000000027</c:v>
                </c:pt>
                <c:pt idx="150">
                  <c:v>0.30584400000000023</c:v>
                </c:pt>
                <c:pt idx="151">
                  <c:v>0.23063700000000001</c:v>
                </c:pt>
                <c:pt idx="152">
                  <c:v>0.255299</c:v>
                </c:pt>
                <c:pt idx="153">
                  <c:v>0.26916800000000002</c:v>
                </c:pt>
                <c:pt idx="154">
                  <c:v>0.28995100000000001</c:v>
                </c:pt>
                <c:pt idx="155">
                  <c:v>0.29328200000000026</c:v>
                </c:pt>
                <c:pt idx="156">
                  <c:v>0.236624</c:v>
                </c:pt>
                <c:pt idx="157">
                  <c:v>0.2937030000000001</c:v>
                </c:pt>
                <c:pt idx="158">
                  <c:v>0.29087900000000022</c:v>
                </c:pt>
                <c:pt idx="159">
                  <c:v>0.26212800000000008</c:v>
                </c:pt>
                <c:pt idx="160">
                  <c:v>0.20998100000000011</c:v>
                </c:pt>
                <c:pt idx="161">
                  <c:v>0.27802100000000002</c:v>
                </c:pt>
                <c:pt idx="162">
                  <c:v>0.23169100000000001</c:v>
                </c:pt>
                <c:pt idx="163">
                  <c:v>0.22987900000000011</c:v>
                </c:pt>
                <c:pt idx="164">
                  <c:v>0.20559700000000011</c:v>
                </c:pt>
                <c:pt idx="165">
                  <c:v>0.25879799999999997</c:v>
                </c:pt>
                <c:pt idx="166">
                  <c:v>0.28953000000000001</c:v>
                </c:pt>
                <c:pt idx="167">
                  <c:v>0.23970100000000011</c:v>
                </c:pt>
                <c:pt idx="168">
                  <c:v>0.26170700000000002</c:v>
                </c:pt>
                <c:pt idx="169">
                  <c:v>0.20045399999999999</c:v>
                </c:pt>
                <c:pt idx="170">
                  <c:v>0.23164899999999999</c:v>
                </c:pt>
                <c:pt idx="171">
                  <c:v>0.23835200000000001</c:v>
                </c:pt>
                <c:pt idx="172">
                  <c:v>0.25702700000000001</c:v>
                </c:pt>
                <c:pt idx="173">
                  <c:v>0.22574700000000025</c:v>
                </c:pt>
                <c:pt idx="174">
                  <c:v>0.27730500000000002</c:v>
                </c:pt>
                <c:pt idx="175">
                  <c:v>0.31478200000000023</c:v>
                </c:pt>
                <c:pt idx="176">
                  <c:v>0.27827400000000002</c:v>
                </c:pt>
                <c:pt idx="177">
                  <c:v>0.20192900000000011</c:v>
                </c:pt>
                <c:pt idx="178">
                  <c:v>0.21158299999999999</c:v>
                </c:pt>
                <c:pt idx="179">
                  <c:v>0.19708100000000012</c:v>
                </c:pt>
                <c:pt idx="180">
                  <c:v>0.21276300000000012</c:v>
                </c:pt>
                <c:pt idx="181">
                  <c:v>0.19240200000000018</c:v>
                </c:pt>
                <c:pt idx="182">
                  <c:v>0.17549700000000013</c:v>
                </c:pt>
                <c:pt idx="183">
                  <c:v>0.39475200000000027</c:v>
                </c:pt>
                <c:pt idx="184">
                  <c:v>0.17503299999999999</c:v>
                </c:pt>
                <c:pt idx="185">
                  <c:v>0.17056499999999999</c:v>
                </c:pt>
                <c:pt idx="186">
                  <c:v>0.20340400000000011</c:v>
                </c:pt>
                <c:pt idx="187">
                  <c:v>0.18810199999999999</c:v>
                </c:pt>
                <c:pt idx="188">
                  <c:v>0.20310900000000001</c:v>
                </c:pt>
                <c:pt idx="189">
                  <c:v>0.25669000000000003</c:v>
                </c:pt>
                <c:pt idx="190">
                  <c:v>0.22397700000000012</c:v>
                </c:pt>
                <c:pt idx="191">
                  <c:v>0.15863400000000011</c:v>
                </c:pt>
                <c:pt idx="192">
                  <c:v>0.21065500000000001</c:v>
                </c:pt>
                <c:pt idx="193">
                  <c:v>0.17119699999999999</c:v>
                </c:pt>
                <c:pt idx="194">
                  <c:v>0.16053100000000012</c:v>
                </c:pt>
                <c:pt idx="195">
                  <c:v>0.18013399999999999</c:v>
                </c:pt>
                <c:pt idx="196">
                  <c:v>0.20719899999999999</c:v>
                </c:pt>
                <c:pt idx="197">
                  <c:v>0.19425700000000018</c:v>
                </c:pt>
                <c:pt idx="198">
                  <c:v>0.22241700000000025</c:v>
                </c:pt>
                <c:pt idx="199">
                  <c:v>0.16702400000000012</c:v>
                </c:pt>
                <c:pt idx="200">
                  <c:v>0.18005000000000004</c:v>
                </c:pt>
                <c:pt idx="201">
                  <c:v>0.19316000000000011</c:v>
                </c:pt>
                <c:pt idx="202">
                  <c:v>0.13654400000000011</c:v>
                </c:pt>
                <c:pt idx="203">
                  <c:v>0.16352500000000011</c:v>
                </c:pt>
                <c:pt idx="204">
                  <c:v>0.13523800000000011</c:v>
                </c:pt>
                <c:pt idx="205">
                  <c:v>0.13186500000000001</c:v>
                </c:pt>
                <c:pt idx="206">
                  <c:v>0.19505800000000012</c:v>
                </c:pt>
                <c:pt idx="207">
                  <c:v>0.121452</c:v>
                </c:pt>
                <c:pt idx="208">
                  <c:v>0.14556600000000011</c:v>
                </c:pt>
                <c:pt idx="209">
                  <c:v>0.13270799999999999</c:v>
                </c:pt>
                <c:pt idx="210">
                  <c:v>0.13595399999999999</c:v>
                </c:pt>
                <c:pt idx="211">
                  <c:v>0.121452</c:v>
                </c:pt>
                <c:pt idx="212">
                  <c:v>0.16816200000000012</c:v>
                </c:pt>
                <c:pt idx="213">
                  <c:v>0.13692399999999999</c:v>
                </c:pt>
                <c:pt idx="214">
                  <c:v>0.13313</c:v>
                </c:pt>
                <c:pt idx="215">
                  <c:v>0.142151</c:v>
                </c:pt>
                <c:pt idx="216">
                  <c:v>0.11129300000000011</c:v>
                </c:pt>
                <c:pt idx="217">
                  <c:v>0.14691500000000018</c:v>
                </c:pt>
                <c:pt idx="218">
                  <c:v>0.12457200000000006</c:v>
                </c:pt>
                <c:pt idx="219">
                  <c:v>0.16601200000000019</c:v>
                </c:pt>
                <c:pt idx="220">
                  <c:v>0.10404200000000002</c:v>
                </c:pt>
                <c:pt idx="221">
                  <c:v>0.14535500000000001</c:v>
                </c:pt>
                <c:pt idx="222">
                  <c:v>0.13899000000000011</c:v>
                </c:pt>
                <c:pt idx="223">
                  <c:v>0.13734499999999999</c:v>
                </c:pt>
                <c:pt idx="224">
                  <c:v>0.12748100000000001</c:v>
                </c:pt>
                <c:pt idx="225">
                  <c:v>0.16967900000000011</c:v>
                </c:pt>
                <c:pt idx="226">
                  <c:v>0.13941100000000012</c:v>
                </c:pt>
                <c:pt idx="227">
                  <c:v>0.12979900000000011</c:v>
                </c:pt>
                <c:pt idx="228">
                  <c:v>0.15307000000000001</c:v>
                </c:pt>
                <c:pt idx="229">
                  <c:v>0.10568600000000006</c:v>
                </c:pt>
                <c:pt idx="230">
                  <c:v>0.11213600000000011</c:v>
                </c:pt>
                <c:pt idx="231">
                  <c:v>0.10560200000000006</c:v>
                </c:pt>
                <c:pt idx="232">
                  <c:v>0.12596299999999999</c:v>
                </c:pt>
                <c:pt idx="233">
                  <c:v>0.14164499999999999</c:v>
                </c:pt>
                <c:pt idx="234">
                  <c:v>8.5198000000000065E-2</c:v>
                </c:pt>
                <c:pt idx="235">
                  <c:v>0.12600500000000001</c:v>
                </c:pt>
                <c:pt idx="236">
                  <c:v>0.11698400000000007</c:v>
                </c:pt>
                <c:pt idx="237">
                  <c:v>0.10724599999999999</c:v>
                </c:pt>
                <c:pt idx="238">
                  <c:v>8.6378000000000024E-2</c:v>
                </c:pt>
                <c:pt idx="239">
                  <c:v>8.9498000000000064E-2</c:v>
                </c:pt>
                <c:pt idx="240">
                  <c:v>8.6252000000000023E-2</c:v>
                </c:pt>
                <c:pt idx="241">
                  <c:v>6.8926000000000057E-2</c:v>
                </c:pt>
                <c:pt idx="242">
                  <c:v>0.124488</c:v>
                </c:pt>
                <c:pt idx="243">
                  <c:v>8.7306000000000022E-2</c:v>
                </c:pt>
                <c:pt idx="244">
                  <c:v>9.6538000000000151E-2</c:v>
                </c:pt>
                <c:pt idx="245">
                  <c:v>0.112389</c:v>
                </c:pt>
                <c:pt idx="246">
                  <c:v>7.6851000000000003E-2</c:v>
                </c:pt>
                <c:pt idx="247">
                  <c:v>8.6294000000000079E-2</c:v>
                </c:pt>
                <c:pt idx="248">
                  <c:v>9.4852000000000075E-2</c:v>
                </c:pt>
                <c:pt idx="249">
                  <c:v>7.0401000000000033E-2</c:v>
                </c:pt>
                <c:pt idx="250">
                  <c:v>0.10374700000000002</c:v>
                </c:pt>
                <c:pt idx="251">
                  <c:v>0.11980800000000005</c:v>
                </c:pt>
                <c:pt idx="252">
                  <c:v>0.129083</c:v>
                </c:pt>
                <c:pt idx="253">
                  <c:v>9.8014000000000129E-2</c:v>
                </c:pt>
                <c:pt idx="254">
                  <c:v>6.715500000000002E-2</c:v>
                </c:pt>
                <c:pt idx="255">
                  <c:v>7.0148000000000002E-2</c:v>
                </c:pt>
                <c:pt idx="256">
                  <c:v>7.5460000000000055E-2</c:v>
                </c:pt>
                <c:pt idx="257">
                  <c:v>9.1943000000000025E-2</c:v>
                </c:pt>
                <c:pt idx="258">
                  <c:v>7.4532000000000098E-2</c:v>
                </c:pt>
                <c:pt idx="259">
                  <c:v>8.7306000000000022E-2</c:v>
                </c:pt>
                <c:pt idx="260">
                  <c:v>8.3470000000000044E-2</c:v>
                </c:pt>
                <c:pt idx="261">
                  <c:v>7.5418000000000068E-2</c:v>
                </c:pt>
                <c:pt idx="262">
                  <c:v>6.3066000000000053E-2</c:v>
                </c:pt>
                <c:pt idx="263">
                  <c:v>7.2551000000000004E-2</c:v>
                </c:pt>
                <c:pt idx="264">
                  <c:v>6.4457000000000056E-2</c:v>
                </c:pt>
                <c:pt idx="265">
                  <c:v>8.8739000000000109E-2</c:v>
                </c:pt>
                <c:pt idx="266">
                  <c:v>7.9465000000000049E-2</c:v>
                </c:pt>
                <c:pt idx="267">
                  <c:v>6.7366000000000092E-2</c:v>
                </c:pt>
                <c:pt idx="268">
                  <c:v>8.0772000000000024E-2</c:v>
                </c:pt>
                <c:pt idx="269">
                  <c:v>8.3048000000000066E-2</c:v>
                </c:pt>
                <c:pt idx="270">
                  <c:v>7.9127000000000072E-2</c:v>
                </c:pt>
                <c:pt idx="271">
                  <c:v>6.6944000000000004E-2</c:v>
                </c:pt>
                <c:pt idx="272">
                  <c:v>9.3419000000000002E-2</c:v>
                </c:pt>
                <c:pt idx="273">
                  <c:v>8.4018000000000065E-2</c:v>
                </c:pt>
                <c:pt idx="274">
                  <c:v>5.9314000000000089E-2</c:v>
                </c:pt>
                <c:pt idx="275">
                  <c:v>6.6312000000000051E-2</c:v>
                </c:pt>
                <c:pt idx="276">
                  <c:v>7.5629000000000002E-2</c:v>
                </c:pt>
                <c:pt idx="277">
                  <c:v>5.6405000000000004E-2</c:v>
                </c:pt>
                <c:pt idx="278">
                  <c:v>7.0948999999999998E-2</c:v>
                </c:pt>
                <c:pt idx="279">
                  <c:v>4.7890000000000058E-2</c:v>
                </c:pt>
                <c:pt idx="280">
                  <c:v>6.9684000000000024E-2</c:v>
                </c:pt>
                <c:pt idx="281">
                  <c:v>5.7754000000000041E-2</c:v>
                </c:pt>
                <c:pt idx="282">
                  <c:v>5.6785000000000023E-2</c:v>
                </c:pt>
                <c:pt idx="283">
                  <c:v>6.5511000000000055E-2</c:v>
                </c:pt>
                <c:pt idx="284">
                  <c:v>5.7122000000000041E-2</c:v>
                </c:pt>
                <c:pt idx="285">
                  <c:v>6.1380000000000032E-2</c:v>
                </c:pt>
                <c:pt idx="286">
                  <c:v>6.0284000000000004E-2</c:v>
                </c:pt>
                <c:pt idx="287">
                  <c:v>5.4550000000000036E-2</c:v>
                </c:pt>
                <c:pt idx="288">
                  <c:v>7.3563000000000073E-2</c:v>
                </c:pt>
                <c:pt idx="289">
                  <c:v>6.3403000000000057E-2</c:v>
                </c:pt>
                <c:pt idx="290">
                  <c:v>6.2096000000000075E-2</c:v>
                </c:pt>
                <c:pt idx="291">
                  <c:v>5.2738000000000049E-2</c:v>
                </c:pt>
                <c:pt idx="292">
                  <c:v>5.2400000000000037E-2</c:v>
                </c:pt>
                <c:pt idx="293">
                  <c:v>6.6986000000000032E-2</c:v>
                </c:pt>
                <c:pt idx="294">
                  <c:v>5.7459000000000024E-2</c:v>
                </c:pt>
                <c:pt idx="295">
                  <c:v>6.5005000000000021E-2</c:v>
                </c:pt>
                <c:pt idx="296">
                  <c:v>4.9028000000000037E-2</c:v>
                </c:pt>
                <c:pt idx="297">
                  <c:v>6.715500000000002E-2</c:v>
                </c:pt>
                <c:pt idx="298">
                  <c:v>5.0166000000000051E-2</c:v>
                </c:pt>
                <c:pt idx="299">
                  <c:v>6.0494000000000062E-2</c:v>
                </c:pt>
                <c:pt idx="300">
                  <c:v>4.5949999999999998E-2</c:v>
                </c:pt>
                <c:pt idx="301">
                  <c:v>4.6667000000000014E-2</c:v>
                </c:pt>
                <c:pt idx="302">
                  <c:v>4.7299000000000022E-2</c:v>
                </c:pt>
                <c:pt idx="303">
                  <c:v>4.7342000000000051E-2</c:v>
                </c:pt>
                <c:pt idx="304">
                  <c:v>7.2593000000000088E-2</c:v>
                </c:pt>
                <c:pt idx="305">
                  <c:v>5.4087000000000066E-2</c:v>
                </c:pt>
                <c:pt idx="306">
                  <c:v>4.6962000000000031E-2</c:v>
                </c:pt>
                <c:pt idx="307">
                  <c:v>4.1398000000000039E-2</c:v>
                </c:pt>
                <c:pt idx="308">
                  <c:v>4.7004000000000039E-2</c:v>
                </c:pt>
                <c:pt idx="309">
                  <c:v>5.3623000000000004E-2</c:v>
                </c:pt>
                <c:pt idx="310">
                  <c:v>4.0049000000000001E-2</c:v>
                </c:pt>
                <c:pt idx="311">
                  <c:v>4.3041999999999997E-2</c:v>
                </c:pt>
                <c:pt idx="312">
                  <c:v>4.8480000000000023E-2</c:v>
                </c:pt>
                <c:pt idx="313">
                  <c:v>4.7678999999999999E-2</c:v>
                </c:pt>
                <c:pt idx="314">
                  <c:v>4.8185000000000013E-2</c:v>
                </c:pt>
                <c:pt idx="315">
                  <c:v>4.6246000000000002E-2</c:v>
                </c:pt>
                <c:pt idx="316">
                  <c:v>4.0344000000000012E-2</c:v>
                </c:pt>
                <c:pt idx="317">
                  <c:v>3.499E-2</c:v>
                </c:pt>
                <c:pt idx="318">
                  <c:v>3.7140000000000027E-2</c:v>
                </c:pt>
                <c:pt idx="319">
                  <c:v>4.2409000000000023E-2</c:v>
                </c:pt>
                <c:pt idx="320">
                  <c:v>3.6971000000000039E-2</c:v>
                </c:pt>
                <c:pt idx="321">
                  <c:v>3.3724999999999998E-2</c:v>
                </c:pt>
                <c:pt idx="322">
                  <c:v>3.0142000000000002E-2</c:v>
                </c:pt>
                <c:pt idx="323">
                  <c:v>3.3556000000000002E-2</c:v>
                </c:pt>
                <c:pt idx="324">
                  <c:v>4.0175000000000002E-2</c:v>
                </c:pt>
                <c:pt idx="325">
                  <c:v>3.347200000000003E-2</c:v>
                </c:pt>
                <c:pt idx="326">
                  <c:v>2.963600000000002E-2</c:v>
                </c:pt>
                <c:pt idx="327">
                  <c:v>3.3556000000000002E-2</c:v>
                </c:pt>
                <c:pt idx="328">
                  <c:v>3.3388000000000001E-2</c:v>
                </c:pt>
                <c:pt idx="329">
                  <c:v>3.3218999999999999E-2</c:v>
                </c:pt>
                <c:pt idx="330">
                  <c:v>3.6634000000000042E-2</c:v>
                </c:pt>
                <c:pt idx="331">
                  <c:v>3.5580000000000028E-2</c:v>
                </c:pt>
                <c:pt idx="332">
                  <c:v>2.4999000000000011E-2</c:v>
                </c:pt>
                <c:pt idx="333">
                  <c:v>3.2503000000000025E-2</c:v>
                </c:pt>
                <c:pt idx="334">
                  <c:v>3.8447000000000037E-2</c:v>
                </c:pt>
                <c:pt idx="335">
                  <c:v>3.191200000000001E-2</c:v>
                </c:pt>
                <c:pt idx="336">
                  <c:v>2.8666000000000001E-2</c:v>
                </c:pt>
                <c:pt idx="337">
                  <c:v>2.6095000000000028E-2</c:v>
                </c:pt>
                <c:pt idx="338">
                  <c:v>3.4356999999999999E-2</c:v>
                </c:pt>
                <c:pt idx="339">
                  <c:v>3.9753000000000024E-2</c:v>
                </c:pt>
                <c:pt idx="340">
                  <c:v>3.5285000000000025E-2</c:v>
                </c:pt>
                <c:pt idx="341">
                  <c:v>2.6558999999999999E-2</c:v>
                </c:pt>
                <c:pt idx="342">
                  <c:v>2.6263000000000019E-2</c:v>
                </c:pt>
                <c:pt idx="343">
                  <c:v>2.3987000000000001E-2</c:v>
                </c:pt>
                <c:pt idx="344">
                  <c:v>2.967800000000002E-2</c:v>
                </c:pt>
                <c:pt idx="345">
                  <c:v>2.2385000000000016E-2</c:v>
                </c:pt>
                <c:pt idx="346">
                  <c:v>3.2798000000000015E-2</c:v>
                </c:pt>
                <c:pt idx="347">
                  <c:v>2.8666000000000001E-2</c:v>
                </c:pt>
                <c:pt idx="348">
                  <c:v>3.2587000000000026E-2</c:v>
                </c:pt>
                <c:pt idx="349">
                  <c:v>2.4618999999999999E-2</c:v>
                </c:pt>
                <c:pt idx="350">
                  <c:v>2.7064000000000012E-2</c:v>
                </c:pt>
                <c:pt idx="351">
                  <c:v>2.9299000000000013E-2</c:v>
                </c:pt>
                <c:pt idx="352">
                  <c:v>3.3724999999999998E-2</c:v>
                </c:pt>
                <c:pt idx="353">
                  <c:v>2.1500000000000002E-2</c:v>
                </c:pt>
                <c:pt idx="354">
                  <c:v>2.7233000000000042E-2</c:v>
                </c:pt>
                <c:pt idx="355">
                  <c:v>2.4365999999999999E-2</c:v>
                </c:pt>
                <c:pt idx="356">
                  <c:v>2.7570000000000029E-2</c:v>
                </c:pt>
                <c:pt idx="357">
                  <c:v>3.4948000000000014E-2</c:v>
                </c:pt>
                <c:pt idx="358">
                  <c:v>2.4577000000000012E-2</c:v>
                </c:pt>
                <c:pt idx="359">
                  <c:v>2.8919000000000011E-2</c:v>
                </c:pt>
                <c:pt idx="360">
                  <c:v>2.4872000000000019E-2</c:v>
                </c:pt>
                <c:pt idx="361">
                  <c:v>2.0150999999999999E-2</c:v>
                </c:pt>
                <c:pt idx="362">
                  <c:v>2.8540000000000006E-2</c:v>
                </c:pt>
                <c:pt idx="363">
                  <c:v>2.8666000000000001E-2</c:v>
                </c:pt>
                <c:pt idx="364">
                  <c:v>3.0563000000000017E-2</c:v>
                </c:pt>
                <c:pt idx="365">
                  <c:v>2.0657000000000012E-2</c:v>
                </c:pt>
                <c:pt idx="366">
                  <c:v>2.5083000000000025E-2</c:v>
                </c:pt>
                <c:pt idx="367">
                  <c:v>2.1794999999999998E-2</c:v>
                </c:pt>
                <c:pt idx="368">
                  <c:v>1.6018999999999999E-2</c:v>
                </c:pt>
                <c:pt idx="369">
                  <c:v>1.7748000000000017E-2</c:v>
                </c:pt>
                <c:pt idx="370">
                  <c:v>2.4493000000000018E-2</c:v>
                </c:pt>
                <c:pt idx="371">
                  <c:v>2.0952000000000002E-2</c:v>
                </c:pt>
                <c:pt idx="372">
                  <c:v>2.2468999999999999E-2</c:v>
                </c:pt>
                <c:pt idx="373">
                  <c:v>1.7453000000000014E-2</c:v>
                </c:pt>
                <c:pt idx="374">
                  <c:v>1.7579000000000015E-2</c:v>
                </c:pt>
                <c:pt idx="375">
                  <c:v>2.3522999999999988E-2</c:v>
                </c:pt>
                <c:pt idx="376">
                  <c:v>2.3734000000000002E-2</c:v>
                </c:pt>
                <c:pt idx="377">
                  <c:v>2.3987000000000001E-2</c:v>
                </c:pt>
                <c:pt idx="378">
                  <c:v>1.5218000000000001E-2</c:v>
                </c:pt>
                <c:pt idx="379">
                  <c:v>1.5049999999999999E-2</c:v>
                </c:pt>
                <c:pt idx="380">
                  <c:v>1.7284000000000022E-2</c:v>
                </c:pt>
                <c:pt idx="381">
                  <c:v>1.3701000000000015E-2</c:v>
                </c:pt>
                <c:pt idx="382">
                  <c:v>1.5176000000000005E-2</c:v>
                </c:pt>
                <c:pt idx="383">
                  <c:v>1.5514000000000003E-2</c:v>
                </c:pt>
                <c:pt idx="384">
                  <c:v>1.9181000000000014E-2</c:v>
                </c:pt>
                <c:pt idx="385">
                  <c:v>1.4080000000000009E-2</c:v>
                </c:pt>
                <c:pt idx="386">
                  <c:v>2.1500000000000002E-2</c:v>
                </c:pt>
                <c:pt idx="387">
                  <c:v>1.3996000000000001E-2</c:v>
                </c:pt>
                <c:pt idx="388">
                  <c:v>1.6525000000000019E-2</c:v>
                </c:pt>
                <c:pt idx="389">
                  <c:v>1.6778000000000001E-2</c:v>
                </c:pt>
                <c:pt idx="390">
                  <c:v>1.9687000000000014E-2</c:v>
                </c:pt>
                <c:pt idx="391">
                  <c:v>1.1846000000000016E-2</c:v>
                </c:pt>
                <c:pt idx="392">
                  <c:v>1.3448000000000009E-2</c:v>
                </c:pt>
                <c:pt idx="393">
                  <c:v>1.7200000000000024E-2</c:v>
                </c:pt>
                <c:pt idx="394">
                  <c:v>1.6694000000000014E-2</c:v>
                </c:pt>
                <c:pt idx="395">
                  <c:v>1.6989000000000018E-2</c:v>
                </c:pt>
                <c:pt idx="396">
                  <c:v>2.4282000000000012E-2</c:v>
                </c:pt>
                <c:pt idx="397">
                  <c:v>1.8422000000000018E-2</c:v>
                </c:pt>
                <c:pt idx="398">
                  <c:v>1.6018999999999999E-2</c:v>
                </c:pt>
                <c:pt idx="399">
                  <c:v>1.1804000000000014E-2</c:v>
                </c:pt>
                <c:pt idx="400">
                  <c:v>1.4121999999999999E-2</c:v>
                </c:pt>
                <c:pt idx="401">
                  <c:v>1.3701000000000015E-2</c:v>
                </c:pt>
                <c:pt idx="402">
                  <c:v>1.2225000000000001E-2</c:v>
                </c:pt>
                <c:pt idx="403">
                  <c:v>1.1339999999999999E-2</c:v>
                </c:pt>
                <c:pt idx="404">
                  <c:v>1.1424000000000014E-2</c:v>
                </c:pt>
                <c:pt idx="405">
                  <c:v>1.3321000000000012E-2</c:v>
                </c:pt>
                <c:pt idx="406">
                  <c:v>1.3743000000000012E-2</c:v>
                </c:pt>
                <c:pt idx="407">
                  <c:v>1.1804000000000014E-2</c:v>
                </c:pt>
                <c:pt idx="408">
                  <c:v>1.5682000000000015E-2</c:v>
                </c:pt>
                <c:pt idx="409">
                  <c:v>1.2563000000000008E-2</c:v>
                </c:pt>
                <c:pt idx="410">
                  <c:v>1.0623000000000009E-2</c:v>
                </c:pt>
                <c:pt idx="411">
                  <c:v>1.1382000000000012E-2</c:v>
                </c:pt>
                <c:pt idx="412">
                  <c:v>1.1003000000000011E-2</c:v>
                </c:pt>
                <c:pt idx="413">
                  <c:v>9.5690000000000115E-3</c:v>
                </c:pt>
                <c:pt idx="414">
                  <c:v>1.3701000000000015E-2</c:v>
                </c:pt>
                <c:pt idx="415">
                  <c:v>1.5345000000000008E-2</c:v>
                </c:pt>
                <c:pt idx="416">
                  <c:v>1.0033E-2</c:v>
                </c:pt>
                <c:pt idx="417">
                  <c:v>1.4080000000000009E-2</c:v>
                </c:pt>
                <c:pt idx="418">
                  <c:v>1.0455000000000001E-2</c:v>
                </c:pt>
                <c:pt idx="419">
                  <c:v>1.4501999999999999E-2</c:v>
                </c:pt>
                <c:pt idx="420">
                  <c:v>1.3996000000000001E-2</c:v>
                </c:pt>
                <c:pt idx="421">
                  <c:v>1.4249000000000001E-2</c:v>
                </c:pt>
                <c:pt idx="422">
                  <c:v>1.9561000000000012E-2</c:v>
                </c:pt>
                <c:pt idx="423">
                  <c:v>1.2520000000000009E-2</c:v>
                </c:pt>
                <c:pt idx="424">
                  <c:v>1.0075000000000001E-2</c:v>
                </c:pt>
                <c:pt idx="425">
                  <c:v>1.3364000000000008E-2</c:v>
                </c:pt>
                <c:pt idx="426">
                  <c:v>1.2689000000000008E-2</c:v>
                </c:pt>
                <c:pt idx="427">
                  <c:v>1.0623000000000009E-2</c:v>
                </c:pt>
                <c:pt idx="428">
                  <c:v>9.3590000000000183E-3</c:v>
                </c:pt>
                <c:pt idx="429">
                  <c:v>1.3827000000000011E-2</c:v>
                </c:pt>
                <c:pt idx="430">
                  <c:v>1.3996000000000001E-2</c:v>
                </c:pt>
                <c:pt idx="431">
                  <c:v>1.4544000000000001E-2</c:v>
                </c:pt>
                <c:pt idx="432">
                  <c:v>1.3617000000000008E-2</c:v>
                </c:pt>
                <c:pt idx="433">
                  <c:v>9.5690000000000115E-3</c:v>
                </c:pt>
                <c:pt idx="434">
                  <c:v>9.3590000000000183E-3</c:v>
                </c:pt>
                <c:pt idx="435">
                  <c:v>1.0792000000000001E-2</c:v>
                </c:pt>
                <c:pt idx="436">
                  <c:v>1.0370000000000001E-2</c:v>
                </c:pt>
                <c:pt idx="437">
                  <c:v>1.2563000000000008E-2</c:v>
                </c:pt>
                <c:pt idx="438">
                  <c:v>1.0455000000000001E-2</c:v>
                </c:pt>
                <c:pt idx="439">
                  <c:v>9.9490000000000117E-3</c:v>
                </c:pt>
                <c:pt idx="440">
                  <c:v>7.2090000000000088E-3</c:v>
                </c:pt>
                <c:pt idx="441">
                  <c:v>7.9250000000000067E-3</c:v>
                </c:pt>
                <c:pt idx="442">
                  <c:v>8.6000000000000069E-3</c:v>
                </c:pt>
                <c:pt idx="443">
                  <c:v>1.0413E-2</c:v>
                </c:pt>
                <c:pt idx="444">
                  <c:v>1.5176000000000005E-2</c:v>
                </c:pt>
                <c:pt idx="445">
                  <c:v>8.5160000000000114E-3</c:v>
                </c:pt>
                <c:pt idx="446">
                  <c:v>7.7990000000000082E-3</c:v>
                </c:pt>
                <c:pt idx="447">
                  <c:v>7.7570000000000069E-3</c:v>
                </c:pt>
                <c:pt idx="448">
                  <c:v>1.1129000000000009E-2</c:v>
                </c:pt>
                <c:pt idx="449">
                  <c:v>9.6120000000000077E-3</c:v>
                </c:pt>
                <c:pt idx="450">
                  <c:v>9.9910000000000068E-3</c:v>
                </c:pt>
                <c:pt idx="451">
                  <c:v>7.7990000000000082E-3</c:v>
                </c:pt>
                <c:pt idx="452">
                  <c:v>7.715000000000004E-3</c:v>
                </c:pt>
                <c:pt idx="453">
                  <c:v>8.895000000000014E-3</c:v>
                </c:pt>
                <c:pt idx="454">
                  <c:v>1.3448000000000009E-2</c:v>
                </c:pt>
                <c:pt idx="455">
                  <c:v>9.8220000000000078E-3</c:v>
                </c:pt>
                <c:pt idx="456">
                  <c:v>1.0370000000000001E-2</c:v>
                </c:pt>
                <c:pt idx="457">
                  <c:v>7.8410000000000077E-3</c:v>
                </c:pt>
                <c:pt idx="458">
                  <c:v>8.0940000000000005E-3</c:v>
                </c:pt>
                <c:pt idx="459">
                  <c:v>6.1549999999999999E-3</c:v>
                </c:pt>
                <c:pt idx="460">
                  <c:v>7.0400000000000081E-3</c:v>
                </c:pt>
                <c:pt idx="461">
                  <c:v>8.6000000000000069E-3</c:v>
                </c:pt>
                <c:pt idx="462">
                  <c:v>5.9020000000000071E-3</c:v>
                </c:pt>
                <c:pt idx="463">
                  <c:v>7.3770000000000059E-3</c:v>
                </c:pt>
                <c:pt idx="464">
                  <c:v>7.6720000000000069E-3</c:v>
                </c:pt>
                <c:pt idx="465">
                  <c:v>7.5040000000000037E-3</c:v>
                </c:pt>
                <c:pt idx="466">
                  <c:v>5.9860000000000078E-3</c:v>
                </c:pt>
                <c:pt idx="467">
                  <c:v>7.9679999999999994E-3</c:v>
                </c:pt>
                <c:pt idx="468">
                  <c:v>7.4200000000000082E-3</c:v>
                </c:pt>
                <c:pt idx="469">
                  <c:v>8.3890000000000093E-3</c:v>
                </c:pt>
                <c:pt idx="470">
                  <c:v>8.5580000000000048E-3</c:v>
                </c:pt>
                <c:pt idx="471">
                  <c:v>1.1804000000000014E-2</c:v>
                </c:pt>
                <c:pt idx="472">
                  <c:v>4.8479999999999999E-3</c:v>
                </c:pt>
                <c:pt idx="473">
                  <c:v>8.6000000000000069E-3</c:v>
                </c:pt>
                <c:pt idx="474">
                  <c:v>6.1130000000000038E-3</c:v>
                </c:pt>
                <c:pt idx="475">
                  <c:v>4.3840000000000033E-3</c:v>
                </c:pt>
                <c:pt idx="476">
                  <c:v>5.9020000000000071E-3</c:v>
                </c:pt>
                <c:pt idx="477">
                  <c:v>7.7990000000000082E-3</c:v>
                </c:pt>
                <c:pt idx="478">
                  <c:v>3.5830000000000046E-3</c:v>
                </c:pt>
                <c:pt idx="479">
                  <c:v>9.0640000000000095E-3</c:v>
                </c:pt>
                <c:pt idx="480">
                  <c:v>5.3120000000000034E-3</c:v>
                </c:pt>
                <c:pt idx="481">
                  <c:v>4.5110000000000037E-3</c:v>
                </c:pt>
                <c:pt idx="482">
                  <c:v>7.2930000000000069E-3</c:v>
                </c:pt>
                <c:pt idx="483">
                  <c:v>4.4260000000000037E-3</c:v>
                </c:pt>
                <c:pt idx="484">
                  <c:v>6.2810000000000071E-3</c:v>
                </c:pt>
                <c:pt idx="485">
                  <c:v>6.7450000000000071E-3</c:v>
                </c:pt>
                <c:pt idx="486">
                  <c:v>6.1549999999999999E-3</c:v>
                </c:pt>
                <c:pt idx="487">
                  <c:v>5.2700000000000082E-3</c:v>
                </c:pt>
                <c:pt idx="488">
                  <c:v>5.5649999999999996E-3</c:v>
                </c:pt>
                <c:pt idx="489">
                  <c:v>5.2700000000000082E-3</c:v>
                </c:pt>
                <c:pt idx="490">
                  <c:v>6.4920000000000038E-3</c:v>
                </c:pt>
                <c:pt idx="491">
                  <c:v>4.3420000000000004E-3</c:v>
                </c:pt>
                <c:pt idx="492">
                  <c:v>4.3000000000000035E-3</c:v>
                </c:pt>
                <c:pt idx="493">
                  <c:v>5.0170000000000024E-3</c:v>
                </c:pt>
                <c:pt idx="494">
                  <c:v>4.0890000000000041E-3</c:v>
                </c:pt>
                <c:pt idx="495">
                  <c:v>5.944000000000004E-3</c:v>
                </c:pt>
                <c:pt idx="496">
                  <c:v>5.8600000000000024E-3</c:v>
                </c:pt>
                <c:pt idx="497">
                  <c:v>3.8780000000000034E-3</c:v>
                </c:pt>
                <c:pt idx="498">
                  <c:v>4.3000000000000035E-3</c:v>
                </c:pt>
                <c:pt idx="499">
                  <c:v>5.5649999999999996E-3</c:v>
                </c:pt>
                <c:pt idx="500">
                  <c:v>5.480000000000004E-3</c:v>
                </c:pt>
                <c:pt idx="501">
                  <c:v>4.0470000000000002E-3</c:v>
                </c:pt>
                <c:pt idx="502">
                  <c:v>7.4200000000000082E-3</c:v>
                </c:pt>
                <c:pt idx="503">
                  <c:v>8.9790000000000078E-3</c:v>
                </c:pt>
                <c:pt idx="504">
                  <c:v>3.3300000000000018E-3</c:v>
                </c:pt>
                <c:pt idx="505">
                  <c:v>4.258000000000004E-3</c:v>
                </c:pt>
                <c:pt idx="506">
                  <c:v>3.3300000000000018E-3</c:v>
                </c:pt>
                <c:pt idx="507">
                  <c:v>4.2160000000000036E-3</c:v>
                </c:pt>
                <c:pt idx="508">
                  <c:v>1.2478000000000001E-2</c:v>
                </c:pt>
                <c:pt idx="509">
                  <c:v>4.0470000000000002E-3</c:v>
                </c:pt>
                <c:pt idx="510">
                  <c:v>3.5410000000000029E-3</c:v>
                </c:pt>
                <c:pt idx="511">
                  <c:v>6.4080000000000074E-3</c:v>
                </c:pt>
                <c:pt idx="512">
                  <c:v>4.4260000000000037E-3</c:v>
                </c:pt>
                <c:pt idx="513">
                  <c:v>4.3840000000000033E-3</c:v>
                </c:pt>
                <c:pt idx="514">
                  <c:v>3.288000000000004E-3</c:v>
                </c:pt>
                <c:pt idx="515">
                  <c:v>3.1200000000000025E-3</c:v>
                </c:pt>
                <c:pt idx="516">
                  <c:v>4.8060000000000038E-3</c:v>
                </c:pt>
                <c:pt idx="517">
                  <c:v>3.5410000000000029E-3</c:v>
                </c:pt>
                <c:pt idx="518">
                  <c:v>4.9740000000000045E-3</c:v>
                </c:pt>
                <c:pt idx="519">
                  <c:v>5.8600000000000024E-3</c:v>
                </c:pt>
                <c:pt idx="520">
                  <c:v>4.8479999999999999E-3</c:v>
                </c:pt>
                <c:pt idx="521">
                  <c:v>4.0470000000000002E-3</c:v>
                </c:pt>
                <c:pt idx="522">
                  <c:v>3.5410000000000029E-3</c:v>
                </c:pt>
                <c:pt idx="523">
                  <c:v>2.4870000000000022E-3</c:v>
                </c:pt>
                <c:pt idx="524">
                  <c:v>5.101000000000004E-3</c:v>
                </c:pt>
                <c:pt idx="525">
                  <c:v>5.3120000000000034E-3</c:v>
                </c:pt>
                <c:pt idx="526">
                  <c:v>2.0660000000000001E-3</c:v>
                </c:pt>
                <c:pt idx="527">
                  <c:v>4.4260000000000037E-3</c:v>
                </c:pt>
                <c:pt idx="528">
                  <c:v>3.3300000000000018E-3</c:v>
                </c:pt>
                <c:pt idx="529">
                  <c:v>5.8180000000000037E-3</c:v>
                </c:pt>
                <c:pt idx="530">
                  <c:v>5.3540000000000003E-3</c:v>
                </c:pt>
                <c:pt idx="531">
                  <c:v>2.8670000000000019E-3</c:v>
                </c:pt>
                <c:pt idx="532">
                  <c:v>3.5410000000000029E-3</c:v>
                </c:pt>
                <c:pt idx="533">
                  <c:v>2.9510000000000018E-3</c:v>
                </c:pt>
                <c:pt idx="534">
                  <c:v>3.8360000000000017E-3</c:v>
                </c:pt>
                <c:pt idx="535">
                  <c:v>2.1080000000000018E-3</c:v>
                </c:pt>
                <c:pt idx="536">
                  <c:v>3.1620000000000029E-3</c:v>
                </c:pt>
                <c:pt idx="537">
                  <c:v>3.7520000000000019E-3</c:v>
                </c:pt>
                <c:pt idx="538">
                  <c:v>2.0660000000000001E-3</c:v>
                </c:pt>
                <c:pt idx="539">
                  <c:v>2.234000000000002E-3</c:v>
                </c:pt>
                <c:pt idx="540">
                  <c:v>2.740000000000002E-3</c:v>
                </c:pt>
                <c:pt idx="541">
                  <c:v>2.4030000000000019E-3</c:v>
                </c:pt>
                <c:pt idx="542">
                  <c:v>5.101000000000004E-3</c:v>
                </c:pt>
                <c:pt idx="543">
                  <c:v>4.173000000000004E-3</c:v>
                </c:pt>
                <c:pt idx="544">
                  <c:v>3.0350000000000012E-3</c:v>
                </c:pt>
                <c:pt idx="545">
                  <c:v>3.9210000000000035E-3</c:v>
                </c:pt>
                <c:pt idx="546">
                  <c:v>1.6860000000000026E-3</c:v>
                </c:pt>
                <c:pt idx="547">
                  <c:v>2.8670000000000019E-3</c:v>
                </c:pt>
                <c:pt idx="548">
                  <c:v>2.4450000000000019E-3</c:v>
                </c:pt>
                <c:pt idx="549">
                  <c:v>2.740000000000002E-3</c:v>
                </c:pt>
                <c:pt idx="550">
                  <c:v>3.9630000000000038E-3</c:v>
                </c:pt>
                <c:pt idx="551">
                  <c:v>4.173000000000004E-3</c:v>
                </c:pt>
                <c:pt idx="552">
                  <c:v>2.5720000000000001E-3</c:v>
                </c:pt>
                <c:pt idx="553">
                  <c:v>5.0170000000000024E-3</c:v>
                </c:pt>
                <c:pt idx="554">
                  <c:v>3.1620000000000029E-3</c:v>
                </c:pt>
                <c:pt idx="555">
                  <c:v>2.5720000000000001E-3</c:v>
                </c:pt>
                <c:pt idx="556">
                  <c:v>3.1620000000000029E-3</c:v>
                </c:pt>
                <c:pt idx="557">
                  <c:v>1.644000000000002E-3</c:v>
                </c:pt>
                <c:pt idx="558">
                  <c:v>1.391000000000001E-3</c:v>
                </c:pt>
                <c:pt idx="559">
                  <c:v>1.644000000000002E-3</c:v>
                </c:pt>
                <c:pt idx="560">
                  <c:v>2.4450000000000019E-3</c:v>
                </c:pt>
                <c:pt idx="561">
                  <c:v>1.0960000000000017E-3</c:v>
                </c:pt>
                <c:pt idx="562">
                  <c:v>4.1310000000000036E-3</c:v>
                </c:pt>
                <c:pt idx="563">
                  <c:v>2.4030000000000019E-3</c:v>
                </c:pt>
                <c:pt idx="564">
                  <c:v>1.5180000000000018E-3</c:v>
                </c:pt>
                <c:pt idx="565">
                  <c:v>2.6980000000000029E-3</c:v>
                </c:pt>
                <c:pt idx="566">
                  <c:v>2.8240000000000019E-3</c:v>
                </c:pt>
                <c:pt idx="567">
                  <c:v>2.6140000000000017E-3</c:v>
                </c:pt>
                <c:pt idx="568">
                  <c:v>2.1920000000000012E-3</c:v>
                </c:pt>
                <c:pt idx="569">
                  <c:v>3.6250000000000041E-3</c:v>
                </c:pt>
                <c:pt idx="570">
                  <c:v>1.012000000000001E-3</c:v>
                </c:pt>
                <c:pt idx="571">
                  <c:v>3.2460000000000019E-3</c:v>
                </c:pt>
                <c:pt idx="572">
                  <c:v>1.391000000000001E-3</c:v>
                </c:pt>
                <c:pt idx="573">
                  <c:v>4.1310000000000036E-3</c:v>
                </c:pt>
                <c:pt idx="574">
                  <c:v>1.7710000000000026E-3</c:v>
                </c:pt>
                <c:pt idx="575">
                  <c:v>1.7280000000000021E-3</c:v>
                </c:pt>
                <c:pt idx="576">
                  <c:v>1.391000000000001E-3</c:v>
                </c:pt>
                <c:pt idx="577">
                  <c:v>1.4330000000000009E-3</c:v>
                </c:pt>
                <c:pt idx="578">
                  <c:v>6.1549999999999999E-3</c:v>
                </c:pt>
                <c:pt idx="579">
                  <c:v>2.0240000000000019E-3</c:v>
                </c:pt>
                <c:pt idx="580">
                  <c:v>2.1080000000000018E-3</c:v>
                </c:pt>
                <c:pt idx="581">
                  <c:v>2.0660000000000001E-3</c:v>
                </c:pt>
                <c:pt idx="582">
                  <c:v>2.1080000000000018E-3</c:v>
                </c:pt>
                <c:pt idx="583">
                  <c:v>1.9390000000000017E-3</c:v>
                </c:pt>
                <c:pt idx="584">
                  <c:v>2.234000000000002E-3</c:v>
                </c:pt>
                <c:pt idx="585">
                  <c:v>3.1200000000000025E-3</c:v>
                </c:pt>
                <c:pt idx="586">
                  <c:v>1.9390000000000017E-3</c:v>
                </c:pt>
                <c:pt idx="587">
                  <c:v>1.4750000000000008E-3</c:v>
                </c:pt>
                <c:pt idx="588">
                  <c:v>1.9810000000000019E-3</c:v>
                </c:pt>
                <c:pt idx="589">
                  <c:v>1.5180000000000018E-3</c:v>
                </c:pt>
                <c:pt idx="590">
                  <c:v>1.012000000000001E-3</c:v>
                </c:pt>
                <c:pt idx="591">
                  <c:v>1.8550000000000023E-3</c:v>
                </c:pt>
                <c:pt idx="592">
                  <c:v>1.7710000000000026E-3</c:v>
                </c:pt>
                <c:pt idx="593">
                  <c:v>1.4750000000000008E-3</c:v>
                </c:pt>
                <c:pt idx="594">
                  <c:v>1.180000000000002E-3</c:v>
                </c:pt>
                <c:pt idx="595">
                  <c:v>1.9810000000000019E-3</c:v>
                </c:pt>
                <c:pt idx="596">
                  <c:v>1.6020000000000019E-3</c:v>
                </c:pt>
                <c:pt idx="597">
                  <c:v>1.1379999999999999E-3</c:v>
                </c:pt>
                <c:pt idx="598">
                  <c:v>1.2650000000000009E-3</c:v>
                </c:pt>
                <c:pt idx="599">
                  <c:v>1.7280000000000021E-3</c:v>
                </c:pt>
                <c:pt idx="600">
                  <c:v>9.7000000000000092E-4</c:v>
                </c:pt>
                <c:pt idx="601">
                  <c:v>1.0960000000000017E-3</c:v>
                </c:pt>
                <c:pt idx="602">
                  <c:v>5.3120000000000034E-3</c:v>
                </c:pt>
                <c:pt idx="603">
                  <c:v>1.012000000000001E-3</c:v>
                </c:pt>
                <c:pt idx="604">
                  <c:v>1.3070000000000009E-3</c:v>
                </c:pt>
                <c:pt idx="605">
                  <c:v>1.3490000000000015E-3</c:v>
                </c:pt>
                <c:pt idx="606">
                  <c:v>1.4330000000000009E-3</c:v>
                </c:pt>
                <c:pt idx="607">
                  <c:v>1.391000000000001E-3</c:v>
                </c:pt>
                <c:pt idx="608">
                  <c:v>1.4750000000000008E-3</c:v>
                </c:pt>
                <c:pt idx="609">
                  <c:v>7.5900000000000099E-4</c:v>
                </c:pt>
                <c:pt idx="610">
                  <c:v>8.8500000000000189E-4</c:v>
                </c:pt>
                <c:pt idx="611">
                  <c:v>1.1379999999999999E-3</c:v>
                </c:pt>
                <c:pt idx="612">
                  <c:v>1.0540000000000009E-3</c:v>
                </c:pt>
                <c:pt idx="613">
                  <c:v>1.0960000000000017E-3</c:v>
                </c:pt>
                <c:pt idx="614">
                  <c:v>1.0960000000000017E-3</c:v>
                </c:pt>
                <c:pt idx="615">
                  <c:v>1.2229999999999999E-3</c:v>
                </c:pt>
                <c:pt idx="616">
                  <c:v>2.740000000000002E-3</c:v>
                </c:pt>
                <c:pt idx="617">
                  <c:v>1.8130000000000015E-3</c:v>
                </c:pt>
                <c:pt idx="618">
                  <c:v>8.0100000000000115E-4</c:v>
                </c:pt>
                <c:pt idx="619">
                  <c:v>7.1700000000000073E-4</c:v>
                </c:pt>
                <c:pt idx="620">
                  <c:v>1.5600000000000017E-3</c:v>
                </c:pt>
                <c:pt idx="621">
                  <c:v>6.3200000000000062E-4</c:v>
                </c:pt>
                <c:pt idx="622">
                  <c:v>1.7710000000000026E-3</c:v>
                </c:pt>
                <c:pt idx="623">
                  <c:v>6.3200000000000062E-4</c:v>
                </c:pt>
                <c:pt idx="624">
                  <c:v>8.8500000000000189E-4</c:v>
                </c:pt>
                <c:pt idx="625">
                  <c:v>1.7280000000000021E-3</c:v>
                </c:pt>
                <c:pt idx="626">
                  <c:v>9.7000000000000092E-4</c:v>
                </c:pt>
                <c:pt idx="627">
                  <c:v>8.8500000000000189E-4</c:v>
                </c:pt>
                <c:pt idx="628">
                  <c:v>8.0100000000000115E-4</c:v>
                </c:pt>
                <c:pt idx="629">
                  <c:v>1.3490000000000015E-3</c:v>
                </c:pt>
                <c:pt idx="630">
                  <c:v>8.8500000000000189E-4</c:v>
                </c:pt>
                <c:pt idx="631">
                  <c:v>9.7000000000000092E-4</c:v>
                </c:pt>
                <c:pt idx="632">
                  <c:v>7.5900000000000099E-4</c:v>
                </c:pt>
                <c:pt idx="633">
                  <c:v>1.391000000000001E-3</c:v>
                </c:pt>
                <c:pt idx="634">
                  <c:v>5.4800000000000085E-4</c:v>
                </c:pt>
                <c:pt idx="635">
                  <c:v>1.180000000000002E-3</c:v>
                </c:pt>
                <c:pt idx="636">
                  <c:v>9.7000000000000092E-4</c:v>
                </c:pt>
                <c:pt idx="637">
                  <c:v>7.5900000000000099E-4</c:v>
                </c:pt>
                <c:pt idx="638">
                  <c:v>9.2700000000000096E-4</c:v>
                </c:pt>
                <c:pt idx="639">
                  <c:v>1.1379999999999999E-3</c:v>
                </c:pt>
                <c:pt idx="640">
                  <c:v>6.3200000000000062E-4</c:v>
                </c:pt>
                <c:pt idx="641">
                  <c:v>1.3490000000000015E-3</c:v>
                </c:pt>
                <c:pt idx="642">
                  <c:v>9.2700000000000096E-4</c:v>
                </c:pt>
                <c:pt idx="643">
                  <c:v>2.5300000000000024E-4</c:v>
                </c:pt>
                <c:pt idx="644">
                  <c:v>1.4330000000000009E-3</c:v>
                </c:pt>
                <c:pt idx="645">
                  <c:v>1.7280000000000021E-3</c:v>
                </c:pt>
                <c:pt idx="646">
                  <c:v>3.7900000000000043E-4</c:v>
                </c:pt>
                <c:pt idx="647">
                  <c:v>7.1700000000000073E-4</c:v>
                </c:pt>
                <c:pt idx="648">
                  <c:v>9.7000000000000092E-4</c:v>
                </c:pt>
                <c:pt idx="649">
                  <c:v>1.4750000000000008E-3</c:v>
                </c:pt>
                <c:pt idx="650">
                  <c:v>1.012000000000001E-3</c:v>
                </c:pt>
                <c:pt idx="651">
                  <c:v>7.5900000000000099E-4</c:v>
                </c:pt>
                <c:pt idx="652">
                  <c:v>6.7500000000000101E-4</c:v>
                </c:pt>
                <c:pt idx="653">
                  <c:v>5.9000000000000101E-4</c:v>
                </c:pt>
                <c:pt idx="654">
                  <c:v>8.0100000000000115E-4</c:v>
                </c:pt>
                <c:pt idx="655">
                  <c:v>8.4300000000000076E-4</c:v>
                </c:pt>
                <c:pt idx="656">
                  <c:v>1.2650000000000009E-3</c:v>
                </c:pt>
                <c:pt idx="657">
                  <c:v>7.5900000000000099E-4</c:v>
                </c:pt>
                <c:pt idx="658">
                  <c:v>8.8500000000000189E-4</c:v>
                </c:pt>
                <c:pt idx="659">
                  <c:v>5.4800000000000085E-4</c:v>
                </c:pt>
                <c:pt idx="660">
                  <c:v>1.6860000000000026E-3</c:v>
                </c:pt>
                <c:pt idx="661">
                  <c:v>8.4300000000000076E-4</c:v>
                </c:pt>
                <c:pt idx="662">
                  <c:v>6.7500000000000101E-4</c:v>
                </c:pt>
                <c:pt idx="663">
                  <c:v>7.1700000000000073E-4</c:v>
                </c:pt>
                <c:pt idx="664">
                  <c:v>8.4300000000000076E-4</c:v>
                </c:pt>
                <c:pt idx="665">
                  <c:v>2.9500000000000034E-4</c:v>
                </c:pt>
                <c:pt idx="666">
                  <c:v>2.9500000000000034E-4</c:v>
                </c:pt>
                <c:pt idx="667">
                  <c:v>8.4300000000000076E-4</c:v>
                </c:pt>
                <c:pt idx="668">
                  <c:v>9.7000000000000092E-4</c:v>
                </c:pt>
                <c:pt idx="669">
                  <c:v>1.6860000000000026E-3</c:v>
                </c:pt>
                <c:pt idx="670">
                  <c:v>3.7900000000000043E-4</c:v>
                </c:pt>
                <c:pt idx="671">
                  <c:v>3.7900000000000043E-4</c:v>
                </c:pt>
                <c:pt idx="672">
                  <c:v>6.3200000000000062E-4</c:v>
                </c:pt>
                <c:pt idx="673">
                  <c:v>2.110000000000002E-4</c:v>
                </c:pt>
                <c:pt idx="674">
                  <c:v>6.3200000000000062E-4</c:v>
                </c:pt>
                <c:pt idx="675">
                  <c:v>7.5900000000000099E-4</c:v>
                </c:pt>
                <c:pt idx="676">
                  <c:v>1.0960000000000017E-3</c:v>
                </c:pt>
                <c:pt idx="677">
                  <c:v>5.4800000000000085E-4</c:v>
                </c:pt>
                <c:pt idx="678">
                  <c:v>5.9000000000000101E-4</c:v>
                </c:pt>
                <c:pt idx="679">
                  <c:v>2.9500000000000034E-4</c:v>
                </c:pt>
                <c:pt idx="680">
                  <c:v>2.9500000000000034E-4</c:v>
                </c:pt>
                <c:pt idx="681">
                  <c:v>1.2229999999999999E-3</c:v>
                </c:pt>
                <c:pt idx="682">
                  <c:v>2.110000000000002E-4</c:v>
                </c:pt>
                <c:pt idx="683">
                  <c:v>5.9000000000000101E-4</c:v>
                </c:pt>
                <c:pt idx="684">
                  <c:v>3.7900000000000043E-4</c:v>
                </c:pt>
                <c:pt idx="685">
                  <c:v>6.7500000000000101E-4</c:v>
                </c:pt>
                <c:pt idx="686">
                  <c:v>5.060000000000007E-4</c:v>
                </c:pt>
                <c:pt idx="687">
                  <c:v>5.9000000000000101E-4</c:v>
                </c:pt>
                <c:pt idx="688">
                  <c:v>4.2200000000000039E-4</c:v>
                </c:pt>
                <c:pt idx="689">
                  <c:v>4.6400000000000038E-4</c:v>
                </c:pt>
                <c:pt idx="690">
                  <c:v>3.7900000000000043E-4</c:v>
                </c:pt>
                <c:pt idx="691">
                  <c:v>2.9500000000000034E-4</c:v>
                </c:pt>
                <c:pt idx="692">
                  <c:v>3.3700000000000028E-4</c:v>
                </c:pt>
                <c:pt idx="693">
                  <c:v>3.7900000000000043E-4</c:v>
                </c:pt>
                <c:pt idx="694">
                  <c:v>2.110000000000002E-4</c:v>
                </c:pt>
                <c:pt idx="695">
                  <c:v>2.9500000000000034E-4</c:v>
                </c:pt>
                <c:pt idx="696">
                  <c:v>2.110000000000002E-4</c:v>
                </c:pt>
                <c:pt idx="697">
                  <c:v>2.5300000000000024E-4</c:v>
                </c:pt>
                <c:pt idx="698">
                  <c:v>2.9500000000000034E-4</c:v>
                </c:pt>
                <c:pt idx="699">
                  <c:v>9.2700000000000096E-4</c:v>
                </c:pt>
                <c:pt idx="700">
                  <c:v>4.2200000000000039E-4</c:v>
                </c:pt>
                <c:pt idx="701">
                  <c:v>8.4000000000000185E-5</c:v>
                </c:pt>
                <c:pt idx="702">
                  <c:v>1.6900000000000026E-4</c:v>
                </c:pt>
                <c:pt idx="703">
                  <c:v>1.6900000000000026E-4</c:v>
                </c:pt>
                <c:pt idx="704">
                  <c:v>2.5300000000000024E-4</c:v>
                </c:pt>
                <c:pt idx="705">
                  <c:v>1.6900000000000026E-4</c:v>
                </c:pt>
                <c:pt idx="706">
                  <c:v>2.9500000000000034E-4</c:v>
                </c:pt>
                <c:pt idx="707">
                  <c:v>5.060000000000007E-4</c:v>
                </c:pt>
                <c:pt idx="708">
                  <c:v>3.7900000000000043E-4</c:v>
                </c:pt>
                <c:pt idx="709">
                  <c:v>2.9500000000000034E-4</c:v>
                </c:pt>
                <c:pt idx="710">
                  <c:v>1.6900000000000026E-4</c:v>
                </c:pt>
                <c:pt idx="711">
                  <c:v>8.4000000000000185E-5</c:v>
                </c:pt>
                <c:pt idx="712">
                  <c:v>8.4000000000000185E-5</c:v>
                </c:pt>
                <c:pt idx="713">
                  <c:v>8.4000000000000185E-5</c:v>
                </c:pt>
                <c:pt idx="714">
                  <c:v>3.3700000000000028E-4</c:v>
                </c:pt>
                <c:pt idx="715">
                  <c:v>5.4800000000000085E-4</c:v>
                </c:pt>
                <c:pt idx="716">
                  <c:v>8.8500000000000189E-4</c:v>
                </c:pt>
                <c:pt idx="717">
                  <c:v>5.4800000000000085E-4</c:v>
                </c:pt>
                <c:pt idx="718">
                  <c:v>3.3700000000000028E-4</c:v>
                </c:pt>
                <c:pt idx="719">
                  <c:v>4.6400000000000038E-4</c:v>
                </c:pt>
                <c:pt idx="720">
                  <c:v>2.9500000000000034E-4</c:v>
                </c:pt>
                <c:pt idx="721">
                  <c:v>2.5300000000000024E-4</c:v>
                </c:pt>
                <c:pt idx="722">
                  <c:v>2.110000000000002E-4</c:v>
                </c:pt>
                <c:pt idx="723">
                  <c:v>3.3700000000000028E-4</c:v>
                </c:pt>
                <c:pt idx="724">
                  <c:v>3.3700000000000028E-4</c:v>
                </c:pt>
                <c:pt idx="725">
                  <c:v>7.1700000000000073E-4</c:v>
                </c:pt>
                <c:pt idx="726">
                  <c:v>8.4000000000000185E-5</c:v>
                </c:pt>
                <c:pt idx="727">
                  <c:v>5.060000000000007E-4</c:v>
                </c:pt>
                <c:pt idx="728">
                  <c:v>2.110000000000002E-4</c:v>
                </c:pt>
                <c:pt idx="729">
                  <c:v>2.5300000000000024E-4</c:v>
                </c:pt>
                <c:pt idx="730">
                  <c:v>5.060000000000007E-4</c:v>
                </c:pt>
                <c:pt idx="731">
                  <c:v>8.0100000000000115E-4</c:v>
                </c:pt>
                <c:pt idx="732">
                  <c:v>2.9500000000000034E-4</c:v>
                </c:pt>
                <c:pt idx="733">
                  <c:v>2.9500000000000034E-4</c:v>
                </c:pt>
                <c:pt idx="734">
                  <c:v>1.2600000000000019E-4</c:v>
                </c:pt>
                <c:pt idx="735">
                  <c:v>2.110000000000002E-4</c:v>
                </c:pt>
                <c:pt idx="736">
                  <c:v>1.2600000000000019E-4</c:v>
                </c:pt>
                <c:pt idx="737">
                  <c:v>1.391000000000001E-3</c:v>
                </c:pt>
                <c:pt idx="738">
                  <c:v>6.3200000000000062E-4</c:v>
                </c:pt>
                <c:pt idx="739">
                  <c:v>7.1700000000000073E-4</c:v>
                </c:pt>
                <c:pt idx="740">
                  <c:v>8.4000000000000185E-5</c:v>
                </c:pt>
                <c:pt idx="741">
                  <c:v>4.6400000000000038E-4</c:v>
                </c:pt>
                <c:pt idx="742">
                  <c:v>2.9500000000000034E-4</c:v>
                </c:pt>
                <c:pt idx="743">
                  <c:v>4.2000000000000072E-5</c:v>
                </c:pt>
                <c:pt idx="744">
                  <c:v>1.2600000000000019E-4</c:v>
                </c:pt>
                <c:pt idx="745">
                  <c:v>8.8500000000000189E-4</c:v>
                </c:pt>
                <c:pt idx="746">
                  <c:v>4.2000000000000072E-5</c:v>
                </c:pt>
                <c:pt idx="747">
                  <c:v>1.644000000000002E-3</c:v>
                </c:pt>
                <c:pt idx="748">
                  <c:v>5.4800000000000085E-4</c:v>
                </c:pt>
                <c:pt idx="749">
                  <c:v>2.110000000000002E-4</c:v>
                </c:pt>
                <c:pt idx="750">
                  <c:v>5.4800000000000085E-4</c:v>
                </c:pt>
              </c:numCache>
            </c:numRef>
          </c:yVal>
          <c:smooth val="1"/>
        </c:ser>
        <c:ser>
          <c:idx val="1"/>
          <c:order val="1"/>
          <c:tx>
            <c:v>ODME</c:v>
          </c:tx>
          <c:marker>
            <c:symbol val="none"/>
          </c:marker>
          <c:xVal>
            <c:numRef>
              <c:f>Bin01_TLD!$AT$3:$AT$753</c:f>
              <c:numCache>
                <c:formatCode>General</c:formatCode>
                <c:ptCount val="75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</c:numCache>
            </c:numRef>
          </c:xVal>
          <c:yVal>
            <c:numRef>
              <c:f>Bin01_TLD!$AV$3:$AV$753</c:f>
              <c:numCache>
                <c:formatCode>General</c:formatCode>
                <c:ptCount val="751"/>
                <c:pt idx="0">
                  <c:v>0</c:v>
                </c:pt>
                <c:pt idx="1">
                  <c:v>1.4139999999999999E-3</c:v>
                </c:pt>
                <c:pt idx="2">
                  <c:v>9.2091000000000006E-2</c:v>
                </c:pt>
                <c:pt idx="3">
                  <c:v>0.47958400000000023</c:v>
                </c:pt>
                <c:pt idx="4">
                  <c:v>0.67173600000000044</c:v>
                </c:pt>
                <c:pt idx="5">
                  <c:v>0.89233300000000004</c:v>
                </c:pt>
                <c:pt idx="6">
                  <c:v>1.2721209999999998</c:v>
                </c:pt>
                <c:pt idx="7">
                  <c:v>1.4228679999999998</c:v>
                </c:pt>
                <c:pt idx="8">
                  <c:v>1.1401380000000001</c:v>
                </c:pt>
                <c:pt idx="9">
                  <c:v>1.3800680000000001</c:v>
                </c:pt>
                <c:pt idx="10">
                  <c:v>1.19496</c:v>
                </c:pt>
                <c:pt idx="11">
                  <c:v>1.0284219999999991</c:v>
                </c:pt>
                <c:pt idx="12">
                  <c:v>0.77746999999999955</c:v>
                </c:pt>
                <c:pt idx="13">
                  <c:v>1.1271039999999999</c:v>
                </c:pt>
                <c:pt idx="14">
                  <c:v>1.0535949999999992</c:v>
                </c:pt>
                <c:pt idx="15">
                  <c:v>0.85114500000000071</c:v>
                </c:pt>
                <c:pt idx="16">
                  <c:v>0.92305099999999951</c:v>
                </c:pt>
                <c:pt idx="17">
                  <c:v>0.63229600000000041</c:v>
                </c:pt>
                <c:pt idx="18">
                  <c:v>0.91850900000000002</c:v>
                </c:pt>
                <c:pt idx="19">
                  <c:v>0.81787600000000005</c:v>
                </c:pt>
                <c:pt idx="20">
                  <c:v>0.69972900000000104</c:v>
                </c:pt>
                <c:pt idx="21">
                  <c:v>0.84616400000000003</c:v>
                </c:pt>
                <c:pt idx="22">
                  <c:v>0.9310619999999995</c:v>
                </c:pt>
                <c:pt idx="23">
                  <c:v>0.67820400000000058</c:v>
                </c:pt>
                <c:pt idx="24">
                  <c:v>0.81529799999999997</c:v>
                </c:pt>
                <c:pt idx="25">
                  <c:v>0.869587</c:v>
                </c:pt>
                <c:pt idx="26">
                  <c:v>0.90960099999999999</c:v>
                </c:pt>
                <c:pt idx="27">
                  <c:v>0.81413100000000005</c:v>
                </c:pt>
                <c:pt idx="28">
                  <c:v>0.84074600000000044</c:v>
                </c:pt>
                <c:pt idx="29">
                  <c:v>0.86610600000000004</c:v>
                </c:pt>
                <c:pt idx="30">
                  <c:v>0.87684700000000071</c:v>
                </c:pt>
                <c:pt idx="31">
                  <c:v>0.97136099999999936</c:v>
                </c:pt>
                <c:pt idx="32">
                  <c:v>0.80510599999999999</c:v>
                </c:pt>
                <c:pt idx="33">
                  <c:v>0.88277200000000045</c:v>
                </c:pt>
                <c:pt idx="34">
                  <c:v>0.65808400000000045</c:v>
                </c:pt>
                <c:pt idx="35">
                  <c:v>0.85436900000000005</c:v>
                </c:pt>
                <c:pt idx="36">
                  <c:v>0.63356699999999955</c:v>
                </c:pt>
                <c:pt idx="37">
                  <c:v>0.84958</c:v>
                </c:pt>
                <c:pt idx="38">
                  <c:v>0.70478000000000041</c:v>
                </c:pt>
                <c:pt idx="39">
                  <c:v>0.76285000000000058</c:v>
                </c:pt>
                <c:pt idx="40">
                  <c:v>0.67558200000000002</c:v>
                </c:pt>
                <c:pt idx="41">
                  <c:v>0.74527200000000005</c:v>
                </c:pt>
                <c:pt idx="42">
                  <c:v>0.66679500000000103</c:v>
                </c:pt>
                <c:pt idx="43">
                  <c:v>0.60559099999999999</c:v>
                </c:pt>
                <c:pt idx="44">
                  <c:v>0.59875299999999998</c:v>
                </c:pt>
                <c:pt idx="45">
                  <c:v>0.65039200000000041</c:v>
                </c:pt>
                <c:pt idx="46">
                  <c:v>0.62071799999999999</c:v>
                </c:pt>
                <c:pt idx="47">
                  <c:v>0.6205039999999995</c:v>
                </c:pt>
                <c:pt idx="48">
                  <c:v>0.59820799999999996</c:v>
                </c:pt>
                <c:pt idx="49">
                  <c:v>0.61169400000000074</c:v>
                </c:pt>
                <c:pt idx="50">
                  <c:v>0.52294099999999999</c:v>
                </c:pt>
                <c:pt idx="51">
                  <c:v>0.44333300000000025</c:v>
                </c:pt>
                <c:pt idx="52">
                  <c:v>0.84999600000000042</c:v>
                </c:pt>
                <c:pt idx="53">
                  <c:v>0.60058</c:v>
                </c:pt>
                <c:pt idx="54">
                  <c:v>0.59807299999999997</c:v>
                </c:pt>
                <c:pt idx="55">
                  <c:v>0.60262100000000074</c:v>
                </c:pt>
                <c:pt idx="56">
                  <c:v>0.54818299999999942</c:v>
                </c:pt>
                <c:pt idx="57">
                  <c:v>0.56875399999999998</c:v>
                </c:pt>
                <c:pt idx="58">
                  <c:v>0.60998399999999997</c:v>
                </c:pt>
                <c:pt idx="59">
                  <c:v>0.57655599999999996</c:v>
                </c:pt>
                <c:pt idx="60">
                  <c:v>0.58238599999999996</c:v>
                </c:pt>
                <c:pt idx="61">
                  <c:v>0.56697900000000045</c:v>
                </c:pt>
                <c:pt idx="62">
                  <c:v>0.62024400000000046</c:v>
                </c:pt>
                <c:pt idx="63">
                  <c:v>0.54061899999999996</c:v>
                </c:pt>
                <c:pt idx="64">
                  <c:v>0.44579000000000002</c:v>
                </c:pt>
                <c:pt idx="65">
                  <c:v>0.59462200000000043</c:v>
                </c:pt>
                <c:pt idx="66">
                  <c:v>0.44646300000000022</c:v>
                </c:pt>
                <c:pt idx="67">
                  <c:v>0.5253409999999995</c:v>
                </c:pt>
                <c:pt idx="68">
                  <c:v>0.5243559999999996</c:v>
                </c:pt>
                <c:pt idx="69">
                  <c:v>0.61206400000000005</c:v>
                </c:pt>
                <c:pt idx="70">
                  <c:v>0.49791100000000033</c:v>
                </c:pt>
                <c:pt idx="71">
                  <c:v>0.518096</c:v>
                </c:pt>
                <c:pt idx="72">
                  <c:v>0.55055100000000001</c:v>
                </c:pt>
                <c:pt idx="73">
                  <c:v>0.52648199999999956</c:v>
                </c:pt>
                <c:pt idx="74">
                  <c:v>0.55982900000000047</c:v>
                </c:pt>
                <c:pt idx="75">
                  <c:v>0.4092840000000002</c:v>
                </c:pt>
                <c:pt idx="76">
                  <c:v>0.42436300000000032</c:v>
                </c:pt>
                <c:pt idx="77">
                  <c:v>0.4281390000000001</c:v>
                </c:pt>
                <c:pt idx="78">
                  <c:v>0.44151000000000024</c:v>
                </c:pt>
                <c:pt idx="79">
                  <c:v>0.41066000000000008</c:v>
                </c:pt>
                <c:pt idx="80">
                  <c:v>0.44268700000000022</c:v>
                </c:pt>
                <c:pt idx="81">
                  <c:v>0.41968600000000023</c:v>
                </c:pt>
                <c:pt idx="82">
                  <c:v>0.51607499999999951</c:v>
                </c:pt>
                <c:pt idx="83">
                  <c:v>0.55753699999999928</c:v>
                </c:pt>
                <c:pt idx="84">
                  <c:v>0.49782600000000043</c:v>
                </c:pt>
                <c:pt idx="85">
                  <c:v>0.49059200000000008</c:v>
                </c:pt>
                <c:pt idx="86">
                  <c:v>0.44006800000000035</c:v>
                </c:pt>
                <c:pt idx="87">
                  <c:v>0.43478900000000026</c:v>
                </c:pt>
                <c:pt idx="88">
                  <c:v>0.48263</c:v>
                </c:pt>
                <c:pt idx="89">
                  <c:v>0.52743399999999929</c:v>
                </c:pt>
                <c:pt idx="90">
                  <c:v>0.35912200000000022</c:v>
                </c:pt>
                <c:pt idx="91">
                  <c:v>0.45771600000000001</c:v>
                </c:pt>
                <c:pt idx="92">
                  <c:v>0.44853200000000026</c:v>
                </c:pt>
                <c:pt idx="93">
                  <c:v>0.55646299999999937</c:v>
                </c:pt>
                <c:pt idx="94">
                  <c:v>0.39515200000000023</c:v>
                </c:pt>
                <c:pt idx="95">
                  <c:v>0.40382200000000035</c:v>
                </c:pt>
                <c:pt idx="96">
                  <c:v>0.4225480000000002</c:v>
                </c:pt>
                <c:pt idx="97">
                  <c:v>0.461148</c:v>
                </c:pt>
                <c:pt idx="98">
                  <c:v>0.43439000000000022</c:v>
                </c:pt>
                <c:pt idx="99">
                  <c:v>0.37386800000000037</c:v>
                </c:pt>
                <c:pt idx="100">
                  <c:v>0.46428000000000008</c:v>
                </c:pt>
                <c:pt idx="101">
                  <c:v>0.39330300000000024</c:v>
                </c:pt>
                <c:pt idx="102">
                  <c:v>0.481597</c:v>
                </c:pt>
                <c:pt idx="103">
                  <c:v>0.47137400000000035</c:v>
                </c:pt>
                <c:pt idx="104">
                  <c:v>0.447633</c:v>
                </c:pt>
                <c:pt idx="105">
                  <c:v>0.48927200000000021</c:v>
                </c:pt>
                <c:pt idx="106">
                  <c:v>0.34687800000000052</c:v>
                </c:pt>
                <c:pt idx="107">
                  <c:v>0.31084600000000023</c:v>
                </c:pt>
                <c:pt idx="108">
                  <c:v>0.38613900000000001</c:v>
                </c:pt>
                <c:pt idx="109">
                  <c:v>0.351775</c:v>
                </c:pt>
                <c:pt idx="110">
                  <c:v>0.31849500000000008</c:v>
                </c:pt>
                <c:pt idx="111">
                  <c:v>0.36409400000000008</c:v>
                </c:pt>
                <c:pt idx="112">
                  <c:v>0.32735500000000023</c:v>
                </c:pt>
                <c:pt idx="113">
                  <c:v>0.35342700000000032</c:v>
                </c:pt>
                <c:pt idx="114">
                  <c:v>0.33608600000000044</c:v>
                </c:pt>
                <c:pt idx="115">
                  <c:v>0.29289200000000026</c:v>
                </c:pt>
                <c:pt idx="116">
                  <c:v>0.37246000000000024</c:v>
                </c:pt>
                <c:pt idx="117">
                  <c:v>0.35904900000000001</c:v>
                </c:pt>
                <c:pt idx="118">
                  <c:v>0.37005100000000002</c:v>
                </c:pt>
                <c:pt idx="119">
                  <c:v>0.33204100000000025</c:v>
                </c:pt>
                <c:pt idx="120">
                  <c:v>0.2855950000000001</c:v>
                </c:pt>
                <c:pt idx="121">
                  <c:v>0.30029300000000003</c:v>
                </c:pt>
                <c:pt idx="122">
                  <c:v>0.37479200000000001</c:v>
                </c:pt>
                <c:pt idx="123">
                  <c:v>0.3567740000000002</c:v>
                </c:pt>
                <c:pt idx="124">
                  <c:v>0.28833700000000001</c:v>
                </c:pt>
                <c:pt idx="125">
                  <c:v>0.32653300000000002</c:v>
                </c:pt>
                <c:pt idx="126">
                  <c:v>0.32852500000000023</c:v>
                </c:pt>
                <c:pt idx="127">
                  <c:v>0.32305100000000025</c:v>
                </c:pt>
                <c:pt idx="128">
                  <c:v>0.33405700000000033</c:v>
                </c:pt>
                <c:pt idx="129">
                  <c:v>0.24959400000000018</c:v>
                </c:pt>
                <c:pt idx="130">
                  <c:v>0.24988600000000011</c:v>
                </c:pt>
                <c:pt idx="131">
                  <c:v>0.27596300000000001</c:v>
                </c:pt>
                <c:pt idx="132">
                  <c:v>0.265598</c:v>
                </c:pt>
                <c:pt idx="133">
                  <c:v>0.24192400000000011</c:v>
                </c:pt>
                <c:pt idx="134">
                  <c:v>0.31267700000000026</c:v>
                </c:pt>
                <c:pt idx="135">
                  <c:v>0.24645000000000011</c:v>
                </c:pt>
                <c:pt idx="136">
                  <c:v>0.28207200000000027</c:v>
                </c:pt>
                <c:pt idx="137">
                  <c:v>0.23744500000000018</c:v>
                </c:pt>
                <c:pt idx="138">
                  <c:v>0.30543700000000001</c:v>
                </c:pt>
                <c:pt idx="139">
                  <c:v>0.25404400000000005</c:v>
                </c:pt>
                <c:pt idx="140">
                  <c:v>0.30852900000000022</c:v>
                </c:pt>
                <c:pt idx="141">
                  <c:v>0.27493100000000004</c:v>
                </c:pt>
                <c:pt idx="142">
                  <c:v>0.26421500000000003</c:v>
                </c:pt>
                <c:pt idx="143">
                  <c:v>0.26938200000000023</c:v>
                </c:pt>
                <c:pt idx="144">
                  <c:v>0.250664</c:v>
                </c:pt>
                <c:pt idx="145">
                  <c:v>0.20845800000000012</c:v>
                </c:pt>
                <c:pt idx="146">
                  <c:v>0.24310699999999999</c:v>
                </c:pt>
                <c:pt idx="147">
                  <c:v>0.2671</c:v>
                </c:pt>
                <c:pt idx="148">
                  <c:v>0.25611</c:v>
                </c:pt>
                <c:pt idx="149">
                  <c:v>0.27106400000000008</c:v>
                </c:pt>
                <c:pt idx="150">
                  <c:v>0.22308800000000012</c:v>
                </c:pt>
                <c:pt idx="151">
                  <c:v>0.18518699999999999</c:v>
                </c:pt>
                <c:pt idx="152">
                  <c:v>0.21667400000000001</c:v>
                </c:pt>
                <c:pt idx="153">
                  <c:v>0.21431100000000011</c:v>
                </c:pt>
                <c:pt idx="154">
                  <c:v>0.21180700000000011</c:v>
                </c:pt>
                <c:pt idx="155">
                  <c:v>0.22188900000000011</c:v>
                </c:pt>
                <c:pt idx="156">
                  <c:v>0.20524300000000012</c:v>
                </c:pt>
                <c:pt idx="157">
                  <c:v>0.22877300000000012</c:v>
                </c:pt>
                <c:pt idx="158">
                  <c:v>0.21791700000000025</c:v>
                </c:pt>
                <c:pt idx="159">
                  <c:v>0.18941300000000022</c:v>
                </c:pt>
                <c:pt idx="160">
                  <c:v>0.15596100000000018</c:v>
                </c:pt>
                <c:pt idx="161">
                  <c:v>0.22009800000000018</c:v>
                </c:pt>
                <c:pt idx="162">
                  <c:v>0.18790400000000018</c:v>
                </c:pt>
                <c:pt idx="163">
                  <c:v>0.17358000000000001</c:v>
                </c:pt>
                <c:pt idx="164">
                  <c:v>0.15555200000000011</c:v>
                </c:pt>
                <c:pt idx="165">
                  <c:v>0.19633900000000018</c:v>
                </c:pt>
                <c:pt idx="166">
                  <c:v>0.22174500000000022</c:v>
                </c:pt>
                <c:pt idx="167">
                  <c:v>0.17124300000000012</c:v>
                </c:pt>
                <c:pt idx="168">
                  <c:v>0.20380899999999999</c:v>
                </c:pt>
                <c:pt idx="169">
                  <c:v>0.16424200000000025</c:v>
                </c:pt>
                <c:pt idx="170">
                  <c:v>0.18157000000000001</c:v>
                </c:pt>
                <c:pt idx="171">
                  <c:v>0.18537699999999999</c:v>
                </c:pt>
                <c:pt idx="172">
                  <c:v>0.20726900000000012</c:v>
                </c:pt>
                <c:pt idx="173">
                  <c:v>0.16031200000000018</c:v>
                </c:pt>
                <c:pt idx="174">
                  <c:v>0.23263900000000001</c:v>
                </c:pt>
                <c:pt idx="175">
                  <c:v>0.21770600000000018</c:v>
                </c:pt>
                <c:pt idx="176">
                  <c:v>0.20386499999999999</c:v>
                </c:pt>
                <c:pt idx="177">
                  <c:v>0.17742100000000011</c:v>
                </c:pt>
                <c:pt idx="178">
                  <c:v>0.16978000000000013</c:v>
                </c:pt>
                <c:pt idx="179">
                  <c:v>0.13492899999999999</c:v>
                </c:pt>
                <c:pt idx="180">
                  <c:v>0.16216500000000011</c:v>
                </c:pt>
                <c:pt idx="181">
                  <c:v>0.14580399999999999</c:v>
                </c:pt>
                <c:pt idx="182">
                  <c:v>0.133136</c:v>
                </c:pt>
                <c:pt idx="183">
                  <c:v>0.28464700000000004</c:v>
                </c:pt>
                <c:pt idx="184">
                  <c:v>0.13580800000000001</c:v>
                </c:pt>
                <c:pt idx="185">
                  <c:v>0.15738400000000011</c:v>
                </c:pt>
                <c:pt idx="186">
                  <c:v>0.16352200000000011</c:v>
                </c:pt>
                <c:pt idx="187">
                  <c:v>0.14677200000000001</c:v>
                </c:pt>
                <c:pt idx="188">
                  <c:v>0.16209300000000013</c:v>
                </c:pt>
                <c:pt idx="189">
                  <c:v>0.15433800000000011</c:v>
                </c:pt>
                <c:pt idx="190">
                  <c:v>0.17530399999999999</c:v>
                </c:pt>
                <c:pt idx="191">
                  <c:v>0.11265900000000002</c:v>
                </c:pt>
                <c:pt idx="192">
                  <c:v>0.16171800000000025</c:v>
                </c:pt>
                <c:pt idx="193">
                  <c:v>0.1253709999999999</c:v>
                </c:pt>
                <c:pt idx="194">
                  <c:v>0.11702899999999999</c:v>
                </c:pt>
                <c:pt idx="195">
                  <c:v>0.13600100000000001</c:v>
                </c:pt>
                <c:pt idx="196">
                  <c:v>0.15780000000000011</c:v>
                </c:pt>
                <c:pt idx="197">
                  <c:v>0.13960900000000001</c:v>
                </c:pt>
                <c:pt idx="198">
                  <c:v>0.16199500000000025</c:v>
                </c:pt>
                <c:pt idx="199">
                  <c:v>0.121347</c:v>
                </c:pt>
                <c:pt idx="200">
                  <c:v>0.13670700000000011</c:v>
                </c:pt>
                <c:pt idx="201">
                  <c:v>0.14945500000000012</c:v>
                </c:pt>
                <c:pt idx="202">
                  <c:v>0.101448</c:v>
                </c:pt>
                <c:pt idx="203">
                  <c:v>0.12850500000000001</c:v>
                </c:pt>
                <c:pt idx="204">
                  <c:v>0.10402000000000006</c:v>
                </c:pt>
                <c:pt idx="205">
                  <c:v>9.9417000000000005E-2</c:v>
                </c:pt>
                <c:pt idx="206">
                  <c:v>0.14151700000000011</c:v>
                </c:pt>
                <c:pt idx="207">
                  <c:v>8.6829000000000087E-2</c:v>
                </c:pt>
                <c:pt idx="208">
                  <c:v>0.11637200000000006</c:v>
                </c:pt>
                <c:pt idx="209">
                  <c:v>9.7896000000000066E-2</c:v>
                </c:pt>
                <c:pt idx="210">
                  <c:v>0.10111000000000002</c:v>
                </c:pt>
                <c:pt idx="211">
                  <c:v>9.0194000000000121E-2</c:v>
                </c:pt>
                <c:pt idx="212">
                  <c:v>0.12184499999999998</c:v>
                </c:pt>
                <c:pt idx="213">
                  <c:v>0.11153700000000005</c:v>
                </c:pt>
                <c:pt idx="214">
                  <c:v>9.2359000000000024E-2</c:v>
                </c:pt>
                <c:pt idx="215">
                  <c:v>0.1185400000000001</c:v>
                </c:pt>
                <c:pt idx="216">
                  <c:v>8.4257000000000151E-2</c:v>
                </c:pt>
                <c:pt idx="217">
                  <c:v>0.1086740000000001</c:v>
                </c:pt>
                <c:pt idx="218">
                  <c:v>8.9152000000000092E-2</c:v>
                </c:pt>
                <c:pt idx="219">
                  <c:v>0.12358300000000005</c:v>
                </c:pt>
                <c:pt idx="220">
                  <c:v>8.1401000000000001E-2</c:v>
                </c:pt>
                <c:pt idx="221">
                  <c:v>0.135129</c:v>
                </c:pt>
                <c:pt idx="222">
                  <c:v>0.10606699999999999</c:v>
                </c:pt>
                <c:pt idx="223">
                  <c:v>0.10637099999999998</c:v>
                </c:pt>
                <c:pt idx="224">
                  <c:v>9.5158000000000076E-2</c:v>
                </c:pt>
                <c:pt idx="225">
                  <c:v>0.125274</c:v>
                </c:pt>
                <c:pt idx="226">
                  <c:v>0.10715200000000005</c:v>
                </c:pt>
                <c:pt idx="227">
                  <c:v>9.7431000000000004E-2</c:v>
                </c:pt>
                <c:pt idx="228">
                  <c:v>0.10180699999999998</c:v>
                </c:pt>
                <c:pt idx="229">
                  <c:v>8.1158000000000063E-2</c:v>
                </c:pt>
                <c:pt idx="230">
                  <c:v>8.2850000000000076E-2</c:v>
                </c:pt>
                <c:pt idx="231">
                  <c:v>7.6484000000000024E-2</c:v>
                </c:pt>
                <c:pt idx="232">
                  <c:v>8.7149000000000004E-2</c:v>
                </c:pt>
                <c:pt idx="233">
                  <c:v>0.10529600000000011</c:v>
                </c:pt>
                <c:pt idx="234">
                  <c:v>6.5952000000000052E-2</c:v>
                </c:pt>
                <c:pt idx="235">
                  <c:v>8.7911000000000003E-2</c:v>
                </c:pt>
                <c:pt idx="236">
                  <c:v>7.9100000000000073E-2</c:v>
                </c:pt>
                <c:pt idx="237">
                  <c:v>8.1970000000000001E-2</c:v>
                </c:pt>
                <c:pt idx="238">
                  <c:v>7.4822000000000097E-2</c:v>
                </c:pt>
                <c:pt idx="239">
                  <c:v>6.9904000000000049E-2</c:v>
                </c:pt>
                <c:pt idx="240">
                  <c:v>6.1239000000000002E-2</c:v>
                </c:pt>
                <c:pt idx="241">
                  <c:v>4.8796000000000068E-2</c:v>
                </c:pt>
                <c:pt idx="242">
                  <c:v>9.5196000000000072E-2</c:v>
                </c:pt>
                <c:pt idx="243">
                  <c:v>7.2557000000000052E-2</c:v>
                </c:pt>
                <c:pt idx="244">
                  <c:v>7.2517000000000068E-2</c:v>
                </c:pt>
                <c:pt idx="245">
                  <c:v>8.0093000000000025E-2</c:v>
                </c:pt>
                <c:pt idx="246">
                  <c:v>6.1120000000000001E-2</c:v>
                </c:pt>
                <c:pt idx="247">
                  <c:v>6.6026000000000057E-2</c:v>
                </c:pt>
                <c:pt idx="248">
                  <c:v>7.0954000000000031E-2</c:v>
                </c:pt>
                <c:pt idx="249">
                  <c:v>4.9935000000000035E-2</c:v>
                </c:pt>
                <c:pt idx="250">
                  <c:v>7.0456000000000088E-2</c:v>
                </c:pt>
                <c:pt idx="251">
                  <c:v>9.4190000000000079E-2</c:v>
                </c:pt>
                <c:pt idx="252">
                  <c:v>0.10263799999999998</c:v>
                </c:pt>
                <c:pt idx="253">
                  <c:v>6.8014000000000074E-2</c:v>
                </c:pt>
                <c:pt idx="254">
                  <c:v>4.9948000000000013E-2</c:v>
                </c:pt>
                <c:pt idx="255">
                  <c:v>5.6703000000000038E-2</c:v>
                </c:pt>
                <c:pt idx="256">
                  <c:v>5.5635000000000004E-2</c:v>
                </c:pt>
                <c:pt idx="257">
                  <c:v>7.0887000000000075E-2</c:v>
                </c:pt>
                <c:pt idx="258">
                  <c:v>6.2117000000000061E-2</c:v>
                </c:pt>
                <c:pt idx="259">
                  <c:v>6.0360000000000066E-2</c:v>
                </c:pt>
                <c:pt idx="260">
                  <c:v>5.7359000000000035E-2</c:v>
                </c:pt>
                <c:pt idx="261">
                  <c:v>5.7076000000000057E-2</c:v>
                </c:pt>
                <c:pt idx="262">
                  <c:v>4.6684999999999997E-2</c:v>
                </c:pt>
                <c:pt idx="263">
                  <c:v>6.1209E-2</c:v>
                </c:pt>
                <c:pt idx="264">
                  <c:v>5.2235000000000004E-2</c:v>
                </c:pt>
                <c:pt idx="265">
                  <c:v>6.4129000000000019E-2</c:v>
                </c:pt>
                <c:pt idx="266">
                  <c:v>6.1018000000000037E-2</c:v>
                </c:pt>
                <c:pt idx="267">
                  <c:v>5.5367000000000062E-2</c:v>
                </c:pt>
                <c:pt idx="268">
                  <c:v>6.2333000000000076E-2</c:v>
                </c:pt>
                <c:pt idx="269">
                  <c:v>6.2532000000000074E-2</c:v>
                </c:pt>
                <c:pt idx="270">
                  <c:v>5.6582000000000035E-2</c:v>
                </c:pt>
                <c:pt idx="271">
                  <c:v>4.6421000000000004E-2</c:v>
                </c:pt>
                <c:pt idx="272">
                  <c:v>6.4762000000000111E-2</c:v>
                </c:pt>
                <c:pt idx="273">
                  <c:v>5.8867000000000051E-2</c:v>
                </c:pt>
                <c:pt idx="274">
                  <c:v>4.0271000000000001E-2</c:v>
                </c:pt>
                <c:pt idx="275">
                  <c:v>5.1174999999999998E-2</c:v>
                </c:pt>
                <c:pt idx="276">
                  <c:v>5.6383000000000037E-2</c:v>
                </c:pt>
                <c:pt idx="277">
                  <c:v>3.9854000000000028E-2</c:v>
                </c:pt>
                <c:pt idx="278">
                  <c:v>5.0514000000000038E-2</c:v>
                </c:pt>
                <c:pt idx="279">
                  <c:v>3.7371000000000043E-2</c:v>
                </c:pt>
                <c:pt idx="280">
                  <c:v>5.4575000000000012E-2</c:v>
                </c:pt>
                <c:pt idx="281">
                  <c:v>3.8974000000000002E-2</c:v>
                </c:pt>
                <c:pt idx="282">
                  <c:v>4.2712000000000083E-2</c:v>
                </c:pt>
                <c:pt idx="283">
                  <c:v>4.8114000000000032E-2</c:v>
                </c:pt>
                <c:pt idx="284">
                  <c:v>4.3033000000000037E-2</c:v>
                </c:pt>
                <c:pt idx="285">
                  <c:v>4.2718000000000061E-2</c:v>
                </c:pt>
                <c:pt idx="286">
                  <c:v>4.7501000000000022E-2</c:v>
                </c:pt>
                <c:pt idx="287">
                  <c:v>4.2036000000000039E-2</c:v>
                </c:pt>
                <c:pt idx="288">
                  <c:v>5.3914000000000038E-2</c:v>
                </c:pt>
                <c:pt idx="289">
                  <c:v>4.790300000000005E-2</c:v>
                </c:pt>
                <c:pt idx="290">
                  <c:v>4.5548999999999999E-2</c:v>
                </c:pt>
                <c:pt idx="291">
                  <c:v>4.1238000000000004E-2</c:v>
                </c:pt>
                <c:pt idx="292">
                  <c:v>4.0107000000000004E-2</c:v>
                </c:pt>
                <c:pt idx="293">
                  <c:v>4.7749000000000014E-2</c:v>
                </c:pt>
                <c:pt idx="294">
                  <c:v>4.3686000000000023E-2</c:v>
                </c:pt>
                <c:pt idx="295">
                  <c:v>4.8439000000000003E-2</c:v>
                </c:pt>
                <c:pt idx="296">
                  <c:v>3.6937000000000025E-2</c:v>
                </c:pt>
                <c:pt idx="297">
                  <c:v>5.0843000000000034E-2</c:v>
                </c:pt>
                <c:pt idx="298">
                  <c:v>3.7456000000000031E-2</c:v>
                </c:pt>
                <c:pt idx="299">
                  <c:v>4.4568000000000038E-2</c:v>
                </c:pt>
                <c:pt idx="300">
                  <c:v>3.7257000000000026E-2</c:v>
                </c:pt>
                <c:pt idx="301">
                  <c:v>3.2358000000000012E-2</c:v>
                </c:pt>
                <c:pt idx="302">
                  <c:v>3.2970000000000027E-2</c:v>
                </c:pt>
                <c:pt idx="303">
                  <c:v>3.5046000000000029E-2</c:v>
                </c:pt>
                <c:pt idx="304">
                  <c:v>6.0463000000000058E-2</c:v>
                </c:pt>
                <c:pt idx="305">
                  <c:v>4.1173000000000001E-2</c:v>
                </c:pt>
                <c:pt idx="306">
                  <c:v>3.6190000000000028E-2</c:v>
                </c:pt>
                <c:pt idx="307">
                  <c:v>2.8166E-2</c:v>
                </c:pt>
                <c:pt idx="308">
                  <c:v>3.9412000000000016E-2</c:v>
                </c:pt>
                <c:pt idx="309">
                  <c:v>4.0300000000000037E-2</c:v>
                </c:pt>
                <c:pt idx="310">
                  <c:v>3.1888000000000027E-2</c:v>
                </c:pt>
                <c:pt idx="311">
                  <c:v>2.9899000000000016E-2</c:v>
                </c:pt>
                <c:pt idx="312">
                  <c:v>3.6787000000000028E-2</c:v>
                </c:pt>
                <c:pt idx="313">
                  <c:v>3.6665000000000038E-2</c:v>
                </c:pt>
                <c:pt idx="314">
                  <c:v>3.2756000000000028E-2</c:v>
                </c:pt>
                <c:pt idx="315">
                  <c:v>3.6192000000000002E-2</c:v>
                </c:pt>
                <c:pt idx="316">
                  <c:v>2.5698000000000002E-2</c:v>
                </c:pt>
                <c:pt idx="317">
                  <c:v>2.3369000000000001E-2</c:v>
                </c:pt>
                <c:pt idx="318">
                  <c:v>2.4254999999999999E-2</c:v>
                </c:pt>
                <c:pt idx="319">
                  <c:v>3.2544000000000024E-2</c:v>
                </c:pt>
                <c:pt idx="320">
                  <c:v>2.5154000000000006E-2</c:v>
                </c:pt>
                <c:pt idx="321">
                  <c:v>2.2724000000000001E-2</c:v>
                </c:pt>
                <c:pt idx="322">
                  <c:v>2.2248000000000018E-2</c:v>
                </c:pt>
                <c:pt idx="323">
                  <c:v>2.4188000000000001E-2</c:v>
                </c:pt>
                <c:pt idx="324">
                  <c:v>2.6188000000000006E-2</c:v>
                </c:pt>
                <c:pt idx="325">
                  <c:v>2.0441000000000025E-2</c:v>
                </c:pt>
                <c:pt idx="326">
                  <c:v>1.8033000000000014E-2</c:v>
                </c:pt>
                <c:pt idx="327">
                  <c:v>2.5506000000000001E-2</c:v>
                </c:pt>
                <c:pt idx="328">
                  <c:v>2.6541000000000016E-2</c:v>
                </c:pt>
                <c:pt idx="329">
                  <c:v>2.5235000000000035E-2</c:v>
                </c:pt>
                <c:pt idx="330">
                  <c:v>2.6658000000000018E-2</c:v>
                </c:pt>
                <c:pt idx="331">
                  <c:v>2.3832000000000016E-2</c:v>
                </c:pt>
                <c:pt idx="332">
                  <c:v>1.9171000000000001E-2</c:v>
                </c:pt>
                <c:pt idx="333">
                  <c:v>2.2835000000000039E-2</c:v>
                </c:pt>
                <c:pt idx="334">
                  <c:v>2.8185000000000002E-2</c:v>
                </c:pt>
                <c:pt idx="335">
                  <c:v>2.2579000000000016E-2</c:v>
                </c:pt>
                <c:pt idx="336">
                  <c:v>1.9609999999999999E-2</c:v>
                </c:pt>
                <c:pt idx="337">
                  <c:v>2.0648000000000017E-2</c:v>
                </c:pt>
                <c:pt idx="338">
                  <c:v>2.174800000000001E-2</c:v>
                </c:pt>
                <c:pt idx="339">
                  <c:v>2.9022000000000006E-2</c:v>
                </c:pt>
                <c:pt idx="340">
                  <c:v>2.0546999999999999E-2</c:v>
                </c:pt>
                <c:pt idx="341">
                  <c:v>1.8719000000000013E-2</c:v>
                </c:pt>
                <c:pt idx="342">
                  <c:v>1.9005999999999999E-2</c:v>
                </c:pt>
                <c:pt idx="343">
                  <c:v>1.6311000000000013E-2</c:v>
                </c:pt>
                <c:pt idx="344">
                  <c:v>1.9897999999999999E-2</c:v>
                </c:pt>
                <c:pt idx="345">
                  <c:v>1.4600000000000009E-2</c:v>
                </c:pt>
                <c:pt idx="346">
                  <c:v>2.472100000000001E-2</c:v>
                </c:pt>
                <c:pt idx="347">
                  <c:v>2.0390000000000002E-2</c:v>
                </c:pt>
                <c:pt idx="348">
                  <c:v>2.6360999999999999E-2</c:v>
                </c:pt>
                <c:pt idx="349">
                  <c:v>1.6414999999999999E-2</c:v>
                </c:pt>
                <c:pt idx="350">
                  <c:v>1.6491000000000013E-2</c:v>
                </c:pt>
                <c:pt idx="351">
                  <c:v>1.9609000000000001E-2</c:v>
                </c:pt>
                <c:pt idx="352">
                  <c:v>2.6922000000000001E-2</c:v>
                </c:pt>
                <c:pt idx="353">
                  <c:v>1.3075000000000003E-2</c:v>
                </c:pt>
                <c:pt idx="354">
                  <c:v>1.8853000000000016E-2</c:v>
                </c:pt>
                <c:pt idx="355">
                  <c:v>1.7460000000000024E-2</c:v>
                </c:pt>
                <c:pt idx="356">
                  <c:v>1.9689999999999999E-2</c:v>
                </c:pt>
                <c:pt idx="357">
                  <c:v>1.6735000000000014E-2</c:v>
                </c:pt>
                <c:pt idx="358">
                  <c:v>1.6327000000000019E-2</c:v>
                </c:pt>
                <c:pt idx="359">
                  <c:v>2.0891000000000028E-2</c:v>
                </c:pt>
                <c:pt idx="360">
                  <c:v>1.7034000000000014E-2</c:v>
                </c:pt>
                <c:pt idx="361">
                  <c:v>1.2448000000000001E-2</c:v>
                </c:pt>
                <c:pt idx="362">
                  <c:v>1.8622000000000017E-2</c:v>
                </c:pt>
                <c:pt idx="363">
                  <c:v>1.6870000000000013E-2</c:v>
                </c:pt>
                <c:pt idx="364">
                  <c:v>2.1382000000000002E-2</c:v>
                </c:pt>
                <c:pt idx="365">
                  <c:v>1.5890000000000001E-2</c:v>
                </c:pt>
                <c:pt idx="366">
                  <c:v>1.8404000000000014E-2</c:v>
                </c:pt>
                <c:pt idx="367">
                  <c:v>1.4212000000000001E-2</c:v>
                </c:pt>
                <c:pt idx="368">
                  <c:v>1.2045999999999999E-2</c:v>
                </c:pt>
                <c:pt idx="369">
                  <c:v>1.2789000000000003E-2</c:v>
                </c:pt>
                <c:pt idx="370">
                  <c:v>1.7535000000000012E-2</c:v>
                </c:pt>
                <c:pt idx="371">
                  <c:v>1.5250000000000001E-2</c:v>
                </c:pt>
                <c:pt idx="372">
                  <c:v>1.6133000000000015E-2</c:v>
                </c:pt>
                <c:pt idx="373">
                  <c:v>1.1577000000000009E-2</c:v>
                </c:pt>
                <c:pt idx="374">
                  <c:v>1.3108000000000009E-2</c:v>
                </c:pt>
                <c:pt idx="375">
                  <c:v>1.8867000000000012E-2</c:v>
                </c:pt>
                <c:pt idx="376">
                  <c:v>2.0060000000000001E-2</c:v>
                </c:pt>
                <c:pt idx="377">
                  <c:v>1.9903000000000014E-2</c:v>
                </c:pt>
                <c:pt idx="378">
                  <c:v>1.1658000000000003E-2</c:v>
                </c:pt>
                <c:pt idx="379">
                  <c:v>1.104200000000001E-2</c:v>
                </c:pt>
                <c:pt idx="380">
                  <c:v>1.4100000000000001E-2</c:v>
                </c:pt>
                <c:pt idx="381">
                  <c:v>1.0560000000000009E-2</c:v>
                </c:pt>
                <c:pt idx="382">
                  <c:v>1.182800000000001E-2</c:v>
                </c:pt>
                <c:pt idx="383">
                  <c:v>1.0966999999999999E-2</c:v>
                </c:pt>
                <c:pt idx="384">
                  <c:v>1.4463999999999999E-2</c:v>
                </c:pt>
                <c:pt idx="385">
                  <c:v>1.0277E-2</c:v>
                </c:pt>
                <c:pt idx="386">
                  <c:v>1.7077999999999999E-2</c:v>
                </c:pt>
                <c:pt idx="387">
                  <c:v>9.6750000000000117E-3</c:v>
                </c:pt>
                <c:pt idx="388">
                  <c:v>1.0596000000000001E-2</c:v>
                </c:pt>
                <c:pt idx="389">
                  <c:v>1.128500000000001E-2</c:v>
                </c:pt>
                <c:pt idx="390">
                  <c:v>1.4354E-2</c:v>
                </c:pt>
                <c:pt idx="391">
                  <c:v>8.1150000000000094E-3</c:v>
                </c:pt>
                <c:pt idx="392">
                  <c:v>8.2050000000000074E-3</c:v>
                </c:pt>
                <c:pt idx="393">
                  <c:v>1.1262000000000008E-2</c:v>
                </c:pt>
                <c:pt idx="394">
                  <c:v>1.1875999999999999E-2</c:v>
                </c:pt>
                <c:pt idx="395">
                  <c:v>1.1115999999999999E-2</c:v>
                </c:pt>
                <c:pt idx="396">
                  <c:v>1.6870000000000013E-2</c:v>
                </c:pt>
                <c:pt idx="397">
                  <c:v>1.3091999999999999E-2</c:v>
                </c:pt>
                <c:pt idx="398">
                  <c:v>1.1690000000000011E-2</c:v>
                </c:pt>
                <c:pt idx="399">
                  <c:v>8.2120000000000075E-3</c:v>
                </c:pt>
                <c:pt idx="400">
                  <c:v>1.0704999999999999E-2</c:v>
                </c:pt>
                <c:pt idx="401">
                  <c:v>9.1660000000000075E-3</c:v>
                </c:pt>
                <c:pt idx="402">
                  <c:v>9.8530000000000163E-3</c:v>
                </c:pt>
                <c:pt idx="403">
                  <c:v>8.0160000000000075E-3</c:v>
                </c:pt>
                <c:pt idx="404">
                  <c:v>8.2330000000000007E-3</c:v>
                </c:pt>
                <c:pt idx="405">
                  <c:v>9.4120000000000141E-3</c:v>
                </c:pt>
                <c:pt idx="406">
                  <c:v>9.8210000000000068E-3</c:v>
                </c:pt>
                <c:pt idx="407">
                  <c:v>8.6930000000000028E-3</c:v>
                </c:pt>
                <c:pt idx="408">
                  <c:v>1.0525000000000001E-2</c:v>
                </c:pt>
                <c:pt idx="409">
                  <c:v>8.0180000000000008E-3</c:v>
                </c:pt>
                <c:pt idx="410">
                  <c:v>6.5360000000000071E-3</c:v>
                </c:pt>
                <c:pt idx="411">
                  <c:v>8.9960000000000075E-3</c:v>
                </c:pt>
                <c:pt idx="412">
                  <c:v>7.1100000000000035E-3</c:v>
                </c:pt>
                <c:pt idx="413">
                  <c:v>6.7590000000000081E-3</c:v>
                </c:pt>
                <c:pt idx="414">
                  <c:v>1.0094000000000001E-2</c:v>
                </c:pt>
                <c:pt idx="415">
                  <c:v>8.6120000000000068E-3</c:v>
                </c:pt>
                <c:pt idx="416">
                  <c:v>7.1190000000000038E-3</c:v>
                </c:pt>
                <c:pt idx="417">
                  <c:v>9.901000000000007E-3</c:v>
                </c:pt>
                <c:pt idx="418">
                  <c:v>7.4900000000000071E-3</c:v>
                </c:pt>
                <c:pt idx="419">
                  <c:v>1.0253999999999999E-2</c:v>
                </c:pt>
                <c:pt idx="420">
                  <c:v>9.7220000000000067E-3</c:v>
                </c:pt>
                <c:pt idx="421">
                  <c:v>1.0333E-2</c:v>
                </c:pt>
                <c:pt idx="422">
                  <c:v>1.3499000000000001E-2</c:v>
                </c:pt>
                <c:pt idx="423">
                  <c:v>8.7650000000000072E-3</c:v>
                </c:pt>
                <c:pt idx="424">
                  <c:v>6.777000000000007E-3</c:v>
                </c:pt>
                <c:pt idx="425">
                  <c:v>9.8280000000000103E-3</c:v>
                </c:pt>
                <c:pt idx="426">
                  <c:v>8.2220000000000088E-3</c:v>
                </c:pt>
                <c:pt idx="427">
                  <c:v>9.823000000000014E-3</c:v>
                </c:pt>
                <c:pt idx="428">
                  <c:v>6.6280000000000037E-3</c:v>
                </c:pt>
                <c:pt idx="429">
                  <c:v>9.9830000000000075E-3</c:v>
                </c:pt>
                <c:pt idx="430">
                  <c:v>9.5760000000000116E-3</c:v>
                </c:pt>
                <c:pt idx="431">
                  <c:v>1.2557E-2</c:v>
                </c:pt>
                <c:pt idx="432">
                  <c:v>1.0496E-2</c:v>
                </c:pt>
                <c:pt idx="433">
                  <c:v>6.5620000000000036E-3</c:v>
                </c:pt>
                <c:pt idx="434">
                  <c:v>6.2690000000000081E-3</c:v>
                </c:pt>
                <c:pt idx="435">
                  <c:v>7.3970000000000034E-3</c:v>
                </c:pt>
                <c:pt idx="436">
                  <c:v>7.9260000000000077E-3</c:v>
                </c:pt>
                <c:pt idx="437">
                  <c:v>8.5690000000000141E-3</c:v>
                </c:pt>
                <c:pt idx="438">
                  <c:v>7.2040000000000038E-3</c:v>
                </c:pt>
                <c:pt idx="439">
                  <c:v>6.7280000000000039E-3</c:v>
                </c:pt>
                <c:pt idx="440">
                  <c:v>5.6350000000000037E-3</c:v>
                </c:pt>
                <c:pt idx="441">
                  <c:v>7.7890000000000095E-3</c:v>
                </c:pt>
                <c:pt idx="442">
                  <c:v>6.3750000000000039E-3</c:v>
                </c:pt>
                <c:pt idx="443">
                  <c:v>8.1510000000000072E-3</c:v>
                </c:pt>
                <c:pt idx="444">
                  <c:v>1.0829999999999999E-2</c:v>
                </c:pt>
                <c:pt idx="445">
                  <c:v>6.3520000000000035E-3</c:v>
                </c:pt>
                <c:pt idx="446">
                  <c:v>4.9790000000000095E-3</c:v>
                </c:pt>
                <c:pt idx="447">
                  <c:v>5.3380000000000059E-3</c:v>
                </c:pt>
                <c:pt idx="448">
                  <c:v>8.1500000000000079E-3</c:v>
                </c:pt>
                <c:pt idx="449">
                  <c:v>6.861000000000006E-3</c:v>
                </c:pt>
                <c:pt idx="450">
                  <c:v>6.881000000000006E-3</c:v>
                </c:pt>
                <c:pt idx="451">
                  <c:v>5.1470000000000014E-3</c:v>
                </c:pt>
                <c:pt idx="452">
                  <c:v>5.3249999999999999E-3</c:v>
                </c:pt>
                <c:pt idx="453">
                  <c:v>6.7400000000000081E-3</c:v>
                </c:pt>
                <c:pt idx="454">
                  <c:v>8.8810000000000069E-3</c:v>
                </c:pt>
                <c:pt idx="455">
                  <c:v>6.2270000000000034E-3</c:v>
                </c:pt>
                <c:pt idx="456">
                  <c:v>7.2790000000000094E-3</c:v>
                </c:pt>
                <c:pt idx="457">
                  <c:v>4.6449999999999998E-3</c:v>
                </c:pt>
                <c:pt idx="458">
                  <c:v>5.1060000000000038E-3</c:v>
                </c:pt>
                <c:pt idx="459">
                  <c:v>4.7020000000000039E-3</c:v>
                </c:pt>
                <c:pt idx="460">
                  <c:v>5.0350000000000039E-3</c:v>
                </c:pt>
                <c:pt idx="461">
                  <c:v>5.206000000000004E-3</c:v>
                </c:pt>
                <c:pt idx="462">
                  <c:v>3.8200000000000035E-3</c:v>
                </c:pt>
                <c:pt idx="463">
                  <c:v>4.3930000000000037E-3</c:v>
                </c:pt>
                <c:pt idx="464">
                  <c:v>5.966000000000006E-3</c:v>
                </c:pt>
                <c:pt idx="465">
                  <c:v>4.8230000000000035E-3</c:v>
                </c:pt>
                <c:pt idx="466">
                  <c:v>3.9980000000000033E-3</c:v>
                </c:pt>
                <c:pt idx="467">
                  <c:v>6.0140000000000037E-3</c:v>
                </c:pt>
                <c:pt idx="468">
                  <c:v>5.2290000000000036E-3</c:v>
                </c:pt>
                <c:pt idx="469">
                  <c:v>6.887000000000006E-3</c:v>
                </c:pt>
                <c:pt idx="470">
                  <c:v>5.493000000000004E-3</c:v>
                </c:pt>
                <c:pt idx="471">
                  <c:v>7.2540000000000044E-3</c:v>
                </c:pt>
                <c:pt idx="472">
                  <c:v>3.5920000000000019E-3</c:v>
                </c:pt>
                <c:pt idx="473">
                  <c:v>7.611000000000004E-3</c:v>
                </c:pt>
                <c:pt idx="474">
                  <c:v>3.8690000000000031E-3</c:v>
                </c:pt>
                <c:pt idx="475">
                  <c:v>2.8040000000000018E-3</c:v>
                </c:pt>
                <c:pt idx="476">
                  <c:v>3.9520000000000015E-3</c:v>
                </c:pt>
                <c:pt idx="477">
                  <c:v>6.2620000000000037E-3</c:v>
                </c:pt>
                <c:pt idx="478">
                  <c:v>2.299000000000002E-3</c:v>
                </c:pt>
                <c:pt idx="479">
                  <c:v>7.3540000000000038E-3</c:v>
                </c:pt>
                <c:pt idx="480">
                  <c:v>3.3470000000000023E-3</c:v>
                </c:pt>
                <c:pt idx="481">
                  <c:v>2.6840000000000019E-3</c:v>
                </c:pt>
                <c:pt idx="482">
                  <c:v>5.4190000000000071E-3</c:v>
                </c:pt>
                <c:pt idx="483">
                  <c:v>3.278000000000004E-3</c:v>
                </c:pt>
                <c:pt idx="484">
                  <c:v>3.745000000000004E-3</c:v>
                </c:pt>
                <c:pt idx="485">
                  <c:v>4.4860000000000082E-3</c:v>
                </c:pt>
                <c:pt idx="486">
                  <c:v>4.1070000000000004E-3</c:v>
                </c:pt>
                <c:pt idx="487">
                  <c:v>3.8480000000000029E-3</c:v>
                </c:pt>
                <c:pt idx="488">
                  <c:v>4.3460000000000035E-3</c:v>
                </c:pt>
                <c:pt idx="489">
                  <c:v>3.4940000000000019E-3</c:v>
                </c:pt>
                <c:pt idx="490">
                  <c:v>4.4360000000000042E-3</c:v>
                </c:pt>
                <c:pt idx="491">
                  <c:v>2.760000000000002E-3</c:v>
                </c:pt>
                <c:pt idx="492">
                  <c:v>2.6930000000000018E-3</c:v>
                </c:pt>
                <c:pt idx="493">
                  <c:v>3.9750000000000002E-3</c:v>
                </c:pt>
                <c:pt idx="494">
                  <c:v>2.400000000000002E-3</c:v>
                </c:pt>
                <c:pt idx="495">
                  <c:v>4.1850000000000004E-3</c:v>
                </c:pt>
                <c:pt idx="496">
                  <c:v>4.273000000000006E-3</c:v>
                </c:pt>
                <c:pt idx="497">
                  <c:v>2.7800000000000025E-3</c:v>
                </c:pt>
                <c:pt idx="498">
                  <c:v>2.768000000000004E-3</c:v>
                </c:pt>
                <c:pt idx="499">
                  <c:v>3.657000000000004E-3</c:v>
                </c:pt>
                <c:pt idx="500">
                  <c:v>3.7870000000000052E-3</c:v>
                </c:pt>
                <c:pt idx="501">
                  <c:v>2.9169999999999999E-3</c:v>
                </c:pt>
                <c:pt idx="502">
                  <c:v>5.6090000000000037E-3</c:v>
                </c:pt>
                <c:pt idx="503">
                  <c:v>6.0530000000000037E-3</c:v>
                </c:pt>
                <c:pt idx="504">
                  <c:v>2.2450000000000018E-3</c:v>
                </c:pt>
                <c:pt idx="505">
                  <c:v>2.9890000000000029E-3</c:v>
                </c:pt>
                <c:pt idx="506">
                  <c:v>2.3220000000000011E-3</c:v>
                </c:pt>
                <c:pt idx="507">
                  <c:v>2.8150000000000002E-3</c:v>
                </c:pt>
                <c:pt idx="508">
                  <c:v>7.1320000000000038E-3</c:v>
                </c:pt>
                <c:pt idx="509">
                  <c:v>2.3960000000000001E-3</c:v>
                </c:pt>
                <c:pt idx="510">
                  <c:v>2.4580000000000001E-3</c:v>
                </c:pt>
                <c:pt idx="511">
                  <c:v>4.9910000000000041E-3</c:v>
                </c:pt>
                <c:pt idx="512">
                  <c:v>2.5760000000000002E-3</c:v>
                </c:pt>
                <c:pt idx="513">
                  <c:v>2.7690000000000019E-3</c:v>
                </c:pt>
                <c:pt idx="514">
                  <c:v>2.2810000000000026E-3</c:v>
                </c:pt>
                <c:pt idx="515">
                  <c:v>2.3700000000000001E-3</c:v>
                </c:pt>
                <c:pt idx="516">
                  <c:v>4.5300000000000036E-3</c:v>
                </c:pt>
                <c:pt idx="517">
                  <c:v>2.5220000000000012E-3</c:v>
                </c:pt>
                <c:pt idx="518">
                  <c:v>3.8570000000000019E-3</c:v>
                </c:pt>
                <c:pt idx="519">
                  <c:v>3.9070000000000034E-3</c:v>
                </c:pt>
                <c:pt idx="520">
                  <c:v>3.3410000000000028E-3</c:v>
                </c:pt>
                <c:pt idx="521">
                  <c:v>2.7790000000000028E-3</c:v>
                </c:pt>
                <c:pt idx="522">
                  <c:v>2.3890000000000018E-3</c:v>
                </c:pt>
                <c:pt idx="523">
                  <c:v>1.7280000000000021E-3</c:v>
                </c:pt>
                <c:pt idx="524">
                  <c:v>4.0150000000000003E-3</c:v>
                </c:pt>
                <c:pt idx="525">
                  <c:v>3.4720000000000011E-3</c:v>
                </c:pt>
                <c:pt idx="526">
                  <c:v>1.4480000000000009E-3</c:v>
                </c:pt>
                <c:pt idx="527">
                  <c:v>3.2110000000000029E-3</c:v>
                </c:pt>
                <c:pt idx="528">
                  <c:v>2.0769999999999999E-3</c:v>
                </c:pt>
                <c:pt idx="529">
                  <c:v>3.4040000000000029E-3</c:v>
                </c:pt>
                <c:pt idx="530">
                  <c:v>3.4920000000000012E-3</c:v>
                </c:pt>
                <c:pt idx="531">
                  <c:v>1.6610000000000012E-3</c:v>
                </c:pt>
                <c:pt idx="532">
                  <c:v>2.7060000000000018E-3</c:v>
                </c:pt>
                <c:pt idx="533">
                  <c:v>1.9830000000000017E-3</c:v>
                </c:pt>
                <c:pt idx="534">
                  <c:v>2.5110000000000002E-3</c:v>
                </c:pt>
                <c:pt idx="535">
                  <c:v>1.6010000000000017E-3</c:v>
                </c:pt>
                <c:pt idx="536">
                  <c:v>1.935000000000001E-3</c:v>
                </c:pt>
                <c:pt idx="537">
                  <c:v>2.600000000000002E-3</c:v>
                </c:pt>
                <c:pt idx="538">
                  <c:v>1.1420000000000017E-3</c:v>
                </c:pt>
                <c:pt idx="539">
                  <c:v>1.3070000000000009E-3</c:v>
                </c:pt>
                <c:pt idx="540">
                  <c:v>2.0710000000000012E-3</c:v>
                </c:pt>
                <c:pt idx="541">
                  <c:v>1.4499999999999999E-3</c:v>
                </c:pt>
                <c:pt idx="542">
                  <c:v>4.0370000000000024E-3</c:v>
                </c:pt>
                <c:pt idx="543">
                  <c:v>2.8400000000000018E-3</c:v>
                </c:pt>
                <c:pt idx="544">
                  <c:v>1.9230000000000009E-3</c:v>
                </c:pt>
                <c:pt idx="545">
                  <c:v>3.265000000000004E-3</c:v>
                </c:pt>
                <c:pt idx="546">
                  <c:v>1.1479999999999999E-3</c:v>
                </c:pt>
                <c:pt idx="547">
                  <c:v>2.617000000000003E-3</c:v>
                </c:pt>
                <c:pt idx="548">
                  <c:v>1.3040000000000016E-3</c:v>
                </c:pt>
                <c:pt idx="549">
                  <c:v>1.4870000000000009E-3</c:v>
                </c:pt>
                <c:pt idx="550">
                  <c:v>2.5540000000000011E-3</c:v>
                </c:pt>
                <c:pt idx="551">
                  <c:v>2.5920000000000001E-3</c:v>
                </c:pt>
                <c:pt idx="552">
                  <c:v>1.938000000000002E-3</c:v>
                </c:pt>
                <c:pt idx="553">
                  <c:v>3.4270000000000025E-3</c:v>
                </c:pt>
                <c:pt idx="554">
                  <c:v>2.0100000000000001E-3</c:v>
                </c:pt>
                <c:pt idx="555">
                  <c:v>1.9940000000000018E-3</c:v>
                </c:pt>
                <c:pt idx="556">
                  <c:v>2.8900000000000002E-3</c:v>
                </c:pt>
                <c:pt idx="557">
                  <c:v>9.760000000000015E-4</c:v>
                </c:pt>
                <c:pt idx="558">
                  <c:v>1.1940000000000017E-3</c:v>
                </c:pt>
                <c:pt idx="559">
                  <c:v>1.3010000000000009E-3</c:v>
                </c:pt>
                <c:pt idx="560">
                  <c:v>1.6110000000000018E-3</c:v>
                </c:pt>
                <c:pt idx="561">
                  <c:v>7.1300000000000074E-4</c:v>
                </c:pt>
                <c:pt idx="562">
                  <c:v>2.6500000000000017E-3</c:v>
                </c:pt>
                <c:pt idx="563">
                  <c:v>1.7250000000000021E-3</c:v>
                </c:pt>
                <c:pt idx="564">
                  <c:v>1.1430000000000012E-3</c:v>
                </c:pt>
                <c:pt idx="565">
                  <c:v>1.8250000000000018E-3</c:v>
                </c:pt>
                <c:pt idx="566">
                  <c:v>2.1020000000000019E-3</c:v>
                </c:pt>
                <c:pt idx="567">
                  <c:v>2.1270000000000035E-3</c:v>
                </c:pt>
                <c:pt idx="568">
                  <c:v>1.3490000000000015E-3</c:v>
                </c:pt>
                <c:pt idx="569">
                  <c:v>2.6470000000000035E-3</c:v>
                </c:pt>
                <c:pt idx="570">
                  <c:v>8.5500000000000138E-4</c:v>
                </c:pt>
                <c:pt idx="571">
                  <c:v>2.1910000000000002E-3</c:v>
                </c:pt>
                <c:pt idx="572">
                  <c:v>7.8800000000000094E-4</c:v>
                </c:pt>
                <c:pt idx="573">
                  <c:v>2.9570000000000017E-3</c:v>
                </c:pt>
                <c:pt idx="574">
                  <c:v>1.2500000000000009E-3</c:v>
                </c:pt>
                <c:pt idx="575">
                  <c:v>1.2539999999999999E-3</c:v>
                </c:pt>
                <c:pt idx="576">
                  <c:v>9.9200000000000113E-4</c:v>
                </c:pt>
                <c:pt idx="577">
                  <c:v>1.0070000000000001E-3</c:v>
                </c:pt>
                <c:pt idx="578">
                  <c:v>3.9150000000000035E-3</c:v>
                </c:pt>
                <c:pt idx="579">
                  <c:v>1.1990000000000017E-3</c:v>
                </c:pt>
                <c:pt idx="580">
                  <c:v>1.4250000000000009E-3</c:v>
                </c:pt>
                <c:pt idx="581">
                  <c:v>1.2400000000000009E-3</c:v>
                </c:pt>
                <c:pt idx="582">
                  <c:v>1.6840000000000026E-3</c:v>
                </c:pt>
                <c:pt idx="583">
                  <c:v>9.9300000000000148E-4</c:v>
                </c:pt>
                <c:pt idx="584">
                  <c:v>1.5450000000000012E-3</c:v>
                </c:pt>
                <c:pt idx="585">
                  <c:v>2.0330000000000018E-3</c:v>
                </c:pt>
                <c:pt idx="586">
                  <c:v>1.2210000000000001E-3</c:v>
                </c:pt>
                <c:pt idx="587">
                  <c:v>6.7200000000000083E-4</c:v>
                </c:pt>
                <c:pt idx="588">
                  <c:v>1.125000000000001E-3</c:v>
                </c:pt>
                <c:pt idx="589">
                  <c:v>9.9600000000000188E-4</c:v>
                </c:pt>
                <c:pt idx="590">
                  <c:v>6.1500000000000042E-4</c:v>
                </c:pt>
                <c:pt idx="591">
                  <c:v>1.5330000000000009E-3</c:v>
                </c:pt>
                <c:pt idx="592">
                  <c:v>1.0250000000000001E-3</c:v>
                </c:pt>
                <c:pt idx="593">
                  <c:v>9.760000000000015E-4</c:v>
                </c:pt>
                <c:pt idx="594">
                  <c:v>9.1600000000000101E-4</c:v>
                </c:pt>
                <c:pt idx="595">
                  <c:v>1.3930000000000012E-3</c:v>
                </c:pt>
                <c:pt idx="596">
                  <c:v>1.3990000000000009E-3</c:v>
                </c:pt>
                <c:pt idx="597">
                  <c:v>7.7200000000000098E-4</c:v>
                </c:pt>
                <c:pt idx="598">
                  <c:v>9.6300000000000107E-4</c:v>
                </c:pt>
                <c:pt idx="599">
                  <c:v>1.5470000000000013E-3</c:v>
                </c:pt>
                <c:pt idx="600">
                  <c:v>6.3700000000000074E-4</c:v>
                </c:pt>
                <c:pt idx="601">
                  <c:v>9.6400000000000077E-4</c:v>
                </c:pt>
                <c:pt idx="602">
                  <c:v>3.5350000000000012E-3</c:v>
                </c:pt>
                <c:pt idx="603">
                  <c:v>6.4000000000000103E-4</c:v>
                </c:pt>
                <c:pt idx="604">
                  <c:v>1.0380000000000009E-3</c:v>
                </c:pt>
                <c:pt idx="605">
                  <c:v>9.0400000000000094E-4</c:v>
                </c:pt>
                <c:pt idx="606">
                  <c:v>8.3300000000000117E-4</c:v>
                </c:pt>
                <c:pt idx="607">
                  <c:v>1.198000000000002E-3</c:v>
                </c:pt>
                <c:pt idx="608">
                  <c:v>1.1270000000000008E-3</c:v>
                </c:pt>
                <c:pt idx="609">
                  <c:v>4.240000000000006E-4</c:v>
                </c:pt>
                <c:pt idx="610">
                  <c:v>7.2900000000000102E-4</c:v>
                </c:pt>
                <c:pt idx="611">
                  <c:v>7.0500000000000066E-4</c:v>
                </c:pt>
                <c:pt idx="612">
                  <c:v>7.1300000000000074E-4</c:v>
                </c:pt>
                <c:pt idx="613">
                  <c:v>7.55000000000001E-4</c:v>
                </c:pt>
                <c:pt idx="614">
                  <c:v>9.1400000000000107E-4</c:v>
                </c:pt>
                <c:pt idx="615">
                  <c:v>7.8700000000000113E-4</c:v>
                </c:pt>
                <c:pt idx="616">
                  <c:v>2.1970000000000019E-3</c:v>
                </c:pt>
                <c:pt idx="617">
                  <c:v>1.6740000000000019E-3</c:v>
                </c:pt>
                <c:pt idx="618">
                  <c:v>4.0400000000000039E-4</c:v>
                </c:pt>
                <c:pt idx="619">
                  <c:v>5.7300000000000103E-4</c:v>
                </c:pt>
                <c:pt idx="620">
                  <c:v>9.9400000000000118E-4</c:v>
                </c:pt>
                <c:pt idx="621">
                  <c:v>4.6200000000000023E-4</c:v>
                </c:pt>
                <c:pt idx="622">
                  <c:v>1.5700000000000017E-3</c:v>
                </c:pt>
                <c:pt idx="623">
                  <c:v>6.0300000000000089E-4</c:v>
                </c:pt>
                <c:pt idx="624">
                  <c:v>7.9200000000000104E-4</c:v>
                </c:pt>
                <c:pt idx="625">
                  <c:v>1.0900000000000009E-3</c:v>
                </c:pt>
                <c:pt idx="626">
                  <c:v>9.8600000000000185E-4</c:v>
                </c:pt>
                <c:pt idx="627">
                  <c:v>6.2400000000000086E-4</c:v>
                </c:pt>
                <c:pt idx="628">
                  <c:v>5.8100000000000046E-4</c:v>
                </c:pt>
                <c:pt idx="629">
                  <c:v>1.3830000000000008E-3</c:v>
                </c:pt>
                <c:pt idx="630">
                  <c:v>5.4700000000000083E-4</c:v>
                </c:pt>
                <c:pt idx="631">
                  <c:v>7.8000000000000085E-4</c:v>
                </c:pt>
                <c:pt idx="632">
                  <c:v>6.3400000000000077E-4</c:v>
                </c:pt>
                <c:pt idx="633">
                  <c:v>1.0529999999999999E-3</c:v>
                </c:pt>
                <c:pt idx="634">
                  <c:v>4.4200000000000039E-4</c:v>
                </c:pt>
                <c:pt idx="635">
                  <c:v>9.0400000000000094E-4</c:v>
                </c:pt>
                <c:pt idx="636">
                  <c:v>8.3100000000000123E-4</c:v>
                </c:pt>
                <c:pt idx="637">
                  <c:v>4.760000000000004E-4</c:v>
                </c:pt>
                <c:pt idx="638">
                  <c:v>5.0300000000000063E-4</c:v>
                </c:pt>
                <c:pt idx="639">
                  <c:v>1.2920000000000017E-3</c:v>
                </c:pt>
                <c:pt idx="640">
                  <c:v>6.6300000000000072E-4</c:v>
                </c:pt>
                <c:pt idx="641">
                  <c:v>9.8300000000000167E-4</c:v>
                </c:pt>
                <c:pt idx="642">
                  <c:v>6.9700000000000122E-4</c:v>
                </c:pt>
                <c:pt idx="643">
                  <c:v>1.7400000000000033E-4</c:v>
                </c:pt>
                <c:pt idx="644">
                  <c:v>1.2220000000000009E-3</c:v>
                </c:pt>
                <c:pt idx="645">
                  <c:v>1.4130000000000008E-3</c:v>
                </c:pt>
                <c:pt idx="646">
                  <c:v>2.8300000000000021E-4</c:v>
                </c:pt>
                <c:pt idx="647">
                  <c:v>6.1300000000000091E-4</c:v>
                </c:pt>
                <c:pt idx="648">
                  <c:v>5.9200000000000084E-4</c:v>
                </c:pt>
                <c:pt idx="649">
                  <c:v>1.2329999999999999E-3</c:v>
                </c:pt>
                <c:pt idx="650">
                  <c:v>5.9300000000000086E-4</c:v>
                </c:pt>
                <c:pt idx="651">
                  <c:v>6.5600000000000044E-4</c:v>
                </c:pt>
                <c:pt idx="652">
                  <c:v>5.8300000000000073E-4</c:v>
                </c:pt>
                <c:pt idx="653">
                  <c:v>5.0700000000000072E-4</c:v>
                </c:pt>
                <c:pt idx="654">
                  <c:v>5.5700000000000064E-4</c:v>
                </c:pt>
                <c:pt idx="655">
                  <c:v>6.7600000000000082E-4</c:v>
                </c:pt>
                <c:pt idx="656">
                  <c:v>6.3700000000000074E-4</c:v>
                </c:pt>
                <c:pt idx="657">
                  <c:v>7.0500000000000066E-4</c:v>
                </c:pt>
                <c:pt idx="658">
                  <c:v>6.430000000000011E-4</c:v>
                </c:pt>
                <c:pt idx="659">
                  <c:v>3.9300000000000039E-4</c:v>
                </c:pt>
                <c:pt idx="660">
                  <c:v>1.4900000000000017E-3</c:v>
                </c:pt>
                <c:pt idx="661">
                  <c:v>6.430000000000011E-4</c:v>
                </c:pt>
                <c:pt idx="662">
                  <c:v>5.280000000000008E-4</c:v>
                </c:pt>
                <c:pt idx="663">
                  <c:v>5.0800000000000064E-4</c:v>
                </c:pt>
                <c:pt idx="664">
                  <c:v>5.0700000000000072E-4</c:v>
                </c:pt>
                <c:pt idx="665">
                  <c:v>2.080000000000002E-4</c:v>
                </c:pt>
                <c:pt idx="666">
                  <c:v>2.8300000000000021E-4</c:v>
                </c:pt>
                <c:pt idx="667">
                  <c:v>7.2200000000000085E-4</c:v>
                </c:pt>
                <c:pt idx="668">
                  <c:v>7.1300000000000074E-4</c:v>
                </c:pt>
                <c:pt idx="669">
                  <c:v>1.5009999999999999E-3</c:v>
                </c:pt>
                <c:pt idx="670">
                  <c:v>2.9500000000000034E-4</c:v>
                </c:pt>
                <c:pt idx="671">
                  <c:v>3.3600000000000036E-4</c:v>
                </c:pt>
                <c:pt idx="672">
                  <c:v>4.9200000000000068E-4</c:v>
                </c:pt>
                <c:pt idx="673">
                  <c:v>1.8200000000000028E-4</c:v>
                </c:pt>
                <c:pt idx="674">
                  <c:v>5.2000000000000071E-4</c:v>
                </c:pt>
                <c:pt idx="675">
                  <c:v>5.7900000000000085E-4</c:v>
                </c:pt>
                <c:pt idx="676">
                  <c:v>9.6000000000000078E-4</c:v>
                </c:pt>
                <c:pt idx="677">
                  <c:v>2.8600000000000034E-4</c:v>
                </c:pt>
                <c:pt idx="678">
                  <c:v>3.7000000000000054E-4</c:v>
                </c:pt>
                <c:pt idx="679">
                  <c:v>2.000000000000002E-4</c:v>
                </c:pt>
                <c:pt idx="680">
                  <c:v>2.2600000000000037E-4</c:v>
                </c:pt>
                <c:pt idx="681">
                  <c:v>1.2480000000000013E-3</c:v>
                </c:pt>
                <c:pt idx="682">
                  <c:v>1.510000000000002E-4</c:v>
                </c:pt>
                <c:pt idx="683">
                  <c:v>4.3500000000000038E-4</c:v>
                </c:pt>
                <c:pt idx="684">
                  <c:v>2.5100000000000025E-4</c:v>
                </c:pt>
                <c:pt idx="685">
                  <c:v>4.480000000000007E-4</c:v>
                </c:pt>
                <c:pt idx="686">
                  <c:v>3.910000000000004E-4</c:v>
                </c:pt>
                <c:pt idx="687">
                  <c:v>4.6600000000000032E-4</c:v>
                </c:pt>
                <c:pt idx="688">
                  <c:v>3.3900000000000022E-4</c:v>
                </c:pt>
                <c:pt idx="689">
                  <c:v>2.2000000000000039E-4</c:v>
                </c:pt>
                <c:pt idx="690">
                  <c:v>3.1700000000000039E-4</c:v>
                </c:pt>
                <c:pt idx="691">
                  <c:v>2.470000000000002E-4</c:v>
                </c:pt>
                <c:pt idx="692">
                  <c:v>2.2700000000000029E-4</c:v>
                </c:pt>
                <c:pt idx="693">
                  <c:v>2.0600000000000021E-4</c:v>
                </c:pt>
                <c:pt idx="694">
                  <c:v>1.1900000000000025E-4</c:v>
                </c:pt>
                <c:pt idx="695">
                  <c:v>2.2900000000000025E-4</c:v>
                </c:pt>
                <c:pt idx="696">
                  <c:v>1.2400000000000014E-4</c:v>
                </c:pt>
                <c:pt idx="697">
                  <c:v>1.640000000000003E-4</c:v>
                </c:pt>
                <c:pt idx="698">
                  <c:v>1.640000000000003E-4</c:v>
                </c:pt>
                <c:pt idx="699">
                  <c:v>7.9100000000000112E-4</c:v>
                </c:pt>
                <c:pt idx="700">
                  <c:v>3.7200000000000053E-4</c:v>
                </c:pt>
                <c:pt idx="701">
                  <c:v>5.3000000000000082E-5</c:v>
                </c:pt>
                <c:pt idx="702">
                  <c:v>1.2799999999999999E-4</c:v>
                </c:pt>
                <c:pt idx="703">
                  <c:v>1.3700000000000024E-4</c:v>
                </c:pt>
                <c:pt idx="704">
                  <c:v>1.5900000000000018E-4</c:v>
                </c:pt>
                <c:pt idx="705">
                  <c:v>7.2000000000000124E-5</c:v>
                </c:pt>
                <c:pt idx="706">
                  <c:v>2.750000000000004E-4</c:v>
                </c:pt>
                <c:pt idx="707">
                  <c:v>3.1400000000000037E-4</c:v>
                </c:pt>
                <c:pt idx="708">
                  <c:v>2.6100000000000022E-4</c:v>
                </c:pt>
                <c:pt idx="709">
                  <c:v>2.0300000000000019E-4</c:v>
                </c:pt>
                <c:pt idx="710">
                  <c:v>1.7800000000000029E-4</c:v>
                </c:pt>
                <c:pt idx="711">
                  <c:v>9.5000000000000168E-5</c:v>
                </c:pt>
                <c:pt idx="712">
                  <c:v>5.5000000000000097E-5</c:v>
                </c:pt>
                <c:pt idx="713">
                  <c:v>3.5000000000000058E-5</c:v>
                </c:pt>
                <c:pt idx="714">
                  <c:v>1.8200000000000028E-4</c:v>
                </c:pt>
                <c:pt idx="715">
                  <c:v>4.0400000000000039E-4</c:v>
                </c:pt>
                <c:pt idx="716">
                  <c:v>5.3900000000000042E-4</c:v>
                </c:pt>
                <c:pt idx="717">
                  <c:v>2.5800000000000031E-4</c:v>
                </c:pt>
                <c:pt idx="718">
                  <c:v>2.9600000000000031E-4</c:v>
                </c:pt>
                <c:pt idx="719">
                  <c:v>2.5400000000000021E-4</c:v>
                </c:pt>
                <c:pt idx="720">
                  <c:v>2.7100000000000035E-4</c:v>
                </c:pt>
                <c:pt idx="721">
                  <c:v>2.6800000000000039E-4</c:v>
                </c:pt>
                <c:pt idx="722">
                  <c:v>1.9200000000000022E-4</c:v>
                </c:pt>
                <c:pt idx="723">
                  <c:v>2.6000000000000036E-4</c:v>
                </c:pt>
                <c:pt idx="724">
                  <c:v>3.0000000000000035E-4</c:v>
                </c:pt>
                <c:pt idx="725">
                  <c:v>5.3200000000000046E-4</c:v>
                </c:pt>
                <c:pt idx="726">
                  <c:v>6.5000000000000103E-5</c:v>
                </c:pt>
                <c:pt idx="727">
                  <c:v>3.240000000000005E-4</c:v>
                </c:pt>
                <c:pt idx="728">
                  <c:v>1.2600000000000019E-4</c:v>
                </c:pt>
                <c:pt idx="729">
                  <c:v>1.4799999999999999E-4</c:v>
                </c:pt>
                <c:pt idx="730">
                  <c:v>2.9300000000000024E-4</c:v>
                </c:pt>
                <c:pt idx="731">
                  <c:v>5.5100000000000071E-4</c:v>
                </c:pt>
                <c:pt idx="732">
                  <c:v>1.3300000000000022E-4</c:v>
                </c:pt>
                <c:pt idx="733">
                  <c:v>1.4500000000000022E-4</c:v>
                </c:pt>
                <c:pt idx="734">
                  <c:v>8.9000000000000185E-5</c:v>
                </c:pt>
                <c:pt idx="735">
                  <c:v>8.1000000000000139E-5</c:v>
                </c:pt>
                <c:pt idx="736">
                  <c:v>6.9000000000000119E-5</c:v>
                </c:pt>
                <c:pt idx="737">
                  <c:v>7.9200000000000104E-4</c:v>
                </c:pt>
                <c:pt idx="738">
                  <c:v>3.620000000000005E-4</c:v>
                </c:pt>
                <c:pt idx="739">
                  <c:v>6.0200000000000043E-4</c:v>
                </c:pt>
                <c:pt idx="740">
                  <c:v>4.2000000000000072E-5</c:v>
                </c:pt>
                <c:pt idx="741">
                  <c:v>2.9200000000000032E-4</c:v>
                </c:pt>
                <c:pt idx="742">
                  <c:v>2.2800000000000042E-4</c:v>
                </c:pt>
                <c:pt idx="743">
                  <c:v>2.0000000000000036E-5</c:v>
                </c:pt>
                <c:pt idx="744">
                  <c:v>6.1000000000000087E-5</c:v>
                </c:pt>
                <c:pt idx="745">
                  <c:v>6.2900000000000087E-4</c:v>
                </c:pt>
                <c:pt idx="746">
                  <c:v>2.5000000000000042E-5</c:v>
                </c:pt>
                <c:pt idx="747">
                  <c:v>9.6600000000000158E-4</c:v>
                </c:pt>
                <c:pt idx="748">
                  <c:v>3.4700000000000036E-4</c:v>
                </c:pt>
                <c:pt idx="749">
                  <c:v>1.6600000000000032E-4</c:v>
                </c:pt>
                <c:pt idx="750">
                  <c:v>3.4800000000000049E-4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702016"/>
        <c:axId val="47702592"/>
      </c:scatterChart>
      <c:valAx>
        <c:axId val="47702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Trip Length (min)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702592"/>
        <c:crosses val="autoZero"/>
        <c:crossBetween val="midCat"/>
      </c:valAx>
      <c:valAx>
        <c:axId val="47702592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Trips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7702016"/>
        <c:crosses val="autoZero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Weight</c:v>
          </c:tx>
          <c:invertIfNegative val="0"/>
          <c:cat>
            <c:numRef>
              <c:f>Bin01_TLD!$Y$3:$Y$18</c:f>
              <c:numCache>
                <c:formatCode>General</c:formatCode>
                <c:ptCount val="16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60</c:v>
                </c:pt>
                <c:pt idx="5">
                  <c:v>100</c:v>
                </c:pt>
                <c:pt idx="6">
                  <c:v>140</c:v>
                </c:pt>
                <c:pt idx="7">
                  <c:v>180</c:v>
                </c:pt>
                <c:pt idx="8">
                  <c:v>220</c:v>
                </c:pt>
                <c:pt idx="9">
                  <c:v>260</c:v>
                </c:pt>
                <c:pt idx="10">
                  <c:v>300</c:v>
                </c:pt>
                <c:pt idx="11">
                  <c:v>340</c:v>
                </c:pt>
                <c:pt idx="12">
                  <c:v>420</c:v>
                </c:pt>
                <c:pt idx="13">
                  <c:v>500</c:v>
                </c:pt>
                <c:pt idx="14">
                  <c:v>600</c:v>
                </c:pt>
                <c:pt idx="15">
                  <c:v>1000</c:v>
                </c:pt>
              </c:numCache>
            </c:numRef>
          </c:cat>
          <c:val>
            <c:numRef>
              <c:f>Bin01_TLD!$AD$3:$AD$18</c:f>
              <c:numCache>
                <c:formatCode>General</c:formatCode>
                <c:ptCount val="16"/>
                <c:pt idx="0">
                  <c:v>2.5283162993216193</c:v>
                </c:pt>
                <c:pt idx="1">
                  <c:v>1.7783928501835329</c:v>
                </c:pt>
                <c:pt idx="2">
                  <c:v>1.5226113382361022</c:v>
                </c:pt>
                <c:pt idx="3">
                  <c:v>1.2916049327780064</c:v>
                </c:pt>
                <c:pt idx="4">
                  <c:v>1.0633526153476878</c:v>
                </c:pt>
                <c:pt idx="5">
                  <c:v>0.90447016730743857</c:v>
                </c:pt>
                <c:pt idx="6">
                  <c:v>0.87600771246773568</c:v>
                </c:pt>
                <c:pt idx="7">
                  <c:v>0.81780764971877162</c:v>
                </c:pt>
                <c:pt idx="8">
                  <c:v>0.78462343156701475</c:v>
                </c:pt>
                <c:pt idx="9">
                  <c:v>0.78624311767910593</c:v>
                </c:pt>
                <c:pt idx="10">
                  <c:v>0.77596392984236173</c:v>
                </c:pt>
                <c:pt idx="11">
                  <c:v>0.75963794319847666</c:v>
                </c:pt>
                <c:pt idx="12">
                  <c:v>0.73139785746493013</c:v>
                </c:pt>
                <c:pt idx="13">
                  <c:v>0.73966158135518212</c:v>
                </c:pt>
                <c:pt idx="14">
                  <c:v>0.7183161375077175</c:v>
                </c:pt>
                <c:pt idx="15">
                  <c:v>0.79626257605722428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031744"/>
        <c:axId val="49929536"/>
      </c:barChart>
      <c:catAx>
        <c:axId val="480317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Trip Length (min)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9929536"/>
        <c:crosses val="autoZero"/>
        <c:auto val="1"/>
        <c:lblAlgn val="ctr"/>
        <c:lblOffset val="100"/>
        <c:noMultiLvlLbl val="0"/>
      </c:catAx>
      <c:valAx>
        <c:axId val="4992953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Weight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48031744"/>
        <c:crosses val="autoZero"/>
        <c:crossBetween val="between"/>
      </c:valAx>
    </c:plotArea>
    <c:plotVisOnly val="1"/>
    <c:dispBlanksAs val="span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86A57-3D42-1746-A4F9-9BA3F9944E9C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6EF74-4753-DA47-9B34-F93D23E42F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06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23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7484C2-2594-4B7F-B585-21AC6DD4D3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00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also includes two weeks of 2013</a:t>
            </a:r>
          </a:p>
          <a:p>
            <a:pPr lvl="1"/>
            <a:r>
              <a:rPr lang="en-US" sz="2000" dirty="0" smtClean="0"/>
              <a:t>Truck positions paired into “pings”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Data Privacy – Anonymous IDs, GPS coordinates to TAZs</a:t>
            </a:r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Ping Dataset : IDs, timestamp, distance, start/end TAZs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78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63,044 counts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632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46EF74-4753-DA47-9B34-F93D23E42F5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01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" y="-6968"/>
            <a:ext cx="9153292" cy="686496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0"/>
            <a:ext cx="4938712" cy="934919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 baseline="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r>
              <a:rPr lang="en-US" dirty="0" smtClean="0"/>
              <a:t>April 29, 2014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quarter" idx="13" hasCustomPrompt="1"/>
          </p:nvPr>
        </p:nvSpPr>
        <p:spPr>
          <a:xfrm>
            <a:off x="3259138" y="4116388"/>
            <a:ext cx="4938712" cy="255587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9941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0"/>
          </p:nvPr>
        </p:nvSpPr>
        <p:spPr>
          <a:xfrm>
            <a:off x="592138" y="1420813"/>
            <a:ext cx="8094662" cy="4656137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962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6" cy="68643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133"/>
          <a:stretch/>
        </p:blipFill>
        <p:spPr>
          <a:xfrm>
            <a:off x="773913" y="3131031"/>
            <a:ext cx="598339" cy="80282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1512325" y="2931664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9198" y="2931664"/>
            <a:ext cx="5555720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rgbClr val="FFFFFF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47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350"/>
            <a:ext cx="9152466" cy="6864350"/>
          </a:xfrm>
          <a:prstGeom prst="rect">
            <a:avLst/>
          </a:prstGeom>
        </p:spPr>
      </p:pic>
      <p:sp>
        <p:nvSpPr>
          <p:cNvPr id="7" name="Rectangle 10"/>
          <p:cNvSpPr/>
          <p:nvPr userDrawn="1"/>
        </p:nvSpPr>
        <p:spPr>
          <a:xfrm>
            <a:off x="109561" y="2824744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12325" y="2931664"/>
            <a:ext cx="0" cy="994889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09198" y="2931664"/>
            <a:ext cx="5555720" cy="1002195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 sz="2800" b="1">
                <a:solidFill>
                  <a:srgbClr val="FFFFFF"/>
                </a:solidFill>
              </a:defRPr>
            </a:lvl2pPr>
            <a:lvl3pPr marL="914400" indent="0">
              <a:buNone/>
              <a:defRPr sz="2800" b="1">
                <a:solidFill>
                  <a:srgbClr val="FFFFFF"/>
                </a:solidFill>
              </a:defRPr>
            </a:lvl3pPr>
            <a:lvl4pPr marL="1371600" indent="0">
              <a:buNone/>
              <a:defRPr sz="2800" b="1">
                <a:solidFill>
                  <a:srgbClr val="FFFFFF"/>
                </a:solidFill>
              </a:defRPr>
            </a:lvl4pPr>
            <a:lvl5pPr marL="1828800" indent="0">
              <a:buNone/>
              <a:defRPr sz="2800" b="1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488"/>
          <a:stretch/>
        </p:blipFill>
        <p:spPr>
          <a:xfrm>
            <a:off x="719275" y="3142803"/>
            <a:ext cx="515262" cy="79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96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29" y="477259"/>
            <a:ext cx="5243413" cy="3047861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-1" y="3756115"/>
            <a:ext cx="2702327" cy="999738"/>
          </a:xfrm>
          <a:prstGeom prst="roundRect">
            <a:avLst>
              <a:gd name="adj" fmla="val 11534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57943" y="4816174"/>
            <a:ext cx="2544384" cy="55399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1600" b="1" spc="100" dirty="0" err="1" smtClean="0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sz="1600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488"/>
          <a:stretch/>
        </p:blipFill>
        <p:spPr>
          <a:xfrm>
            <a:off x="469900" y="4045304"/>
            <a:ext cx="446703" cy="6858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054110" y="3926260"/>
            <a:ext cx="1305973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026651" y="392626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3660775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PROJECT MANAGER NAME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3888632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4196178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5118126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ANOTHER NAME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5319212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5700263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947658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572"/>
            <a:ext cx="9190094" cy="6892571"/>
          </a:xfrm>
          <a:prstGeom prst="rect">
            <a:avLst/>
          </a:prstGeom>
        </p:spPr>
      </p:pic>
      <p:sp>
        <p:nvSpPr>
          <p:cNvPr id="15" name="Rounded Rectangle 14"/>
          <p:cNvSpPr/>
          <p:nvPr userDrawn="1"/>
        </p:nvSpPr>
        <p:spPr>
          <a:xfrm>
            <a:off x="-1" y="998396"/>
            <a:ext cx="2702327" cy="999738"/>
          </a:xfrm>
          <a:prstGeom prst="roundRect">
            <a:avLst>
              <a:gd name="adj" fmla="val 954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488"/>
          <a:stretch/>
        </p:blipFill>
        <p:spPr>
          <a:xfrm>
            <a:off x="469900" y="1312334"/>
            <a:ext cx="446703" cy="685800"/>
          </a:xfrm>
          <a:prstGeom prst="rect">
            <a:avLst/>
          </a:prstGeom>
        </p:spPr>
      </p:pic>
      <p:sp>
        <p:nvSpPr>
          <p:cNvPr id="19" name="TextBox 18"/>
          <p:cNvSpPr txBox="1"/>
          <p:nvPr userDrawn="1"/>
        </p:nvSpPr>
        <p:spPr>
          <a:xfrm>
            <a:off x="1054110" y="1193290"/>
            <a:ext cx="1354186" cy="65564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000" b="1" dirty="0" smtClean="0">
                <a:solidFill>
                  <a:srgbClr val="595959"/>
                </a:solidFill>
                <a:latin typeface="Arial"/>
                <a:cs typeface="Arial"/>
              </a:rPr>
              <a:t>Contacts</a:t>
            </a: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026651" y="1193290"/>
            <a:ext cx="0" cy="655641"/>
          </a:xfrm>
          <a:prstGeom prst="line">
            <a:avLst/>
          </a:prstGeom>
          <a:ln w="19050" cmpd="sng">
            <a:solidFill>
              <a:srgbClr val="F4802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341007" y="1994315"/>
            <a:ext cx="2269465" cy="5847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spc="100" dirty="0" err="1" smtClean="0">
                <a:solidFill>
                  <a:srgbClr val="FFFFFF"/>
                </a:solidFill>
                <a:latin typeface="Arial"/>
                <a:cs typeface="Arial"/>
              </a:rPr>
              <a:t>www.rsginc.com</a:t>
            </a:r>
            <a:endParaRPr lang="en-US" b="1" spc="1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 defTabSz="914608">
              <a:tabLst>
                <a:tab pos="4665639" algn="l"/>
              </a:tabLst>
            </a:pPr>
            <a:endParaRPr lang="en-US" sz="1400" spc="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195638" y="1233488"/>
            <a:ext cx="4412720" cy="285219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PROJECT MANAGER NAME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195638" y="1461345"/>
            <a:ext cx="4413250" cy="22240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195638" y="1768891"/>
            <a:ext cx="4413250" cy="460077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  <p:sp>
        <p:nvSpPr>
          <p:cNvPr id="2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196697" y="2690839"/>
            <a:ext cx="4412720" cy="285219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rgbClr val="FFFFFF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ANOTHER NAME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196696" y="2891925"/>
            <a:ext cx="4413250" cy="2952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196697" y="3272976"/>
            <a:ext cx="4413250" cy="554919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Email</a:t>
            </a:r>
            <a:br>
              <a:rPr lang="en-US" dirty="0" smtClean="0"/>
            </a:br>
            <a:r>
              <a:rPr lang="en-US" dirty="0" smtClean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776648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This is the RSG Palette</a:t>
            </a:r>
            <a:endParaRPr lang="en-US" dirty="0"/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724395" y="2968830"/>
            <a:ext cx="7220198" cy="1840676"/>
            <a:chOff x="724395" y="2968830"/>
            <a:chExt cx="7220198" cy="1318161"/>
          </a:xfrm>
        </p:grpSpPr>
        <p:sp>
          <p:nvSpPr>
            <p:cNvPr id="5" name="Rectangle 4"/>
            <p:cNvSpPr/>
            <p:nvPr/>
          </p:nvSpPr>
          <p:spPr>
            <a:xfrm>
              <a:off x="724395" y="2968830"/>
              <a:ext cx="1472540" cy="131816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315689" y="2968830"/>
              <a:ext cx="1472540" cy="13181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906983" y="2968830"/>
              <a:ext cx="593765" cy="10094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95752" y="2968830"/>
              <a:ext cx="593765" cy="10094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272646" y="2968830"/>
              <a:ext cx="593765" cy="10094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61415" y="2968830"/>
              <a:ext cx="593765" cy="10094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50184" y="2968830"/>
              <a:ext cx="593765" cy="100940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0828" y="2968830"/>
              <a:ext cx="593765" cy="100940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906984" y="4085111"/>
              <a:ext cx="1282534" cy="20188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296399" y="4085111"/>
              <a:ext cx="1282534" cy="20188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650184" y="4085111"/>
              <a:ext cx="1282534" cy="20188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 userDrawn="1"/>
        </p:nvSpPr>
        <p:spPr>
          <a:xfrm>
            <a:off x="629395" y="4785757"/>
            <a:ext cx="3063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 colors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4868884" y="2701036"/>
            <a:ext cx="3063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Pop/accent colors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4251366" y="4833257"/>
            <a:ext cx="3681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Neutrals of grey and light warm yellow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1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2133600"/>
            <a:ext cx="5791200" cy="990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entury Gothic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3276600"/>
            <a:ext cx="2590800" cy="762000"/>
          </a:xfrm>
          <a:prstGeom prst="rect">
            <a:avLst/>
          </a:prstGeom>
        </p:spPr>
        <p:txBody>
          <a:bodyPr/>
          <a:lstStyle/>
          <a:p>
            <a:fld id="{E8BE4749-8582-4D1B-9468-A05B73C19960}" type="datetimeFigureOut">
              <a:rPr lang="en-US" smtClean="0"/>
              <a:pPr/>
              <a:t>5/15/2015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39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7315200" cy="533400"/>
          </a:xfrm>
        </p:spPr>
        <p:txBody>
          <a:bodyPr>
            <a:noAutofit/>
          </a:bodyPr>
          <a:lstStyle>
            <a:lvl1pPr>
              <a:defRPr sz="3200" b="1">
                <a:solidFill>
                  <a:srgbClr val="FFCC00"/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686800" cy="5791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058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BE4749-8582-4D1B-9468-A05B73C19960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CAD2FA-D354-4EE8-BD92-86E7BF1524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590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e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349"/>
            <a:ext cx="9152465" cy="6864349"/>
          </a:xfrm>
          <a:prstGeom prst="rect">
            <a:avLst/>
          </a:prstGeom>
        </p:spPr>
      </p:pic>
      <p:sp>
        <p:nvSpPr>
          <p:cNvPr id="10" name="Rectangle 10"/>
          <p:cNvSpPr/>
          <p:nvPr userDrawn="1"/>
        </p:nvSpPr>
        <p:spPr>
          <a:xfrm>
            <a:off x="109561" y="2824744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59844" y="2950341"/>
            <a:ext cx="4938712" cy="91610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6" y="3094355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2950340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59844" y="4076096"/>
            <a:ext cx="4938712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59844" y="4372053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r>
              <a:rPr lang="en-US" dirty="0" smtClean="0"/>
              <a:t>April 29, 2014</a:t>
            </a:r>
          </a:p>
        </p:txBody>
      </p:sp>
    </p:spTree>
    <p:extLst>
      <p:ext uri="{BB962C8B-B14F-4D97-AF65-F5344CB8AC3E}">
        <p14:creationId xmlns:p14="http://schemas.microsoft.com/office/powerpoint/2010/main" val="123232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ridgeLiftProfilePhoto.JPG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412"/>
          <a:stretch/>
        </p:blipFill>
        <p:spPr>
          <a:xfrm>
            <a:off x="144430" y="179015"/>
            <a:ext cx="8854320" cy="437384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157942" y="4755511"/>
            <a:ext cx="8839200" cy="19319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/>
          <p:cNvSpPr/>
          <p:nvPr userDrawn="1"/>
        </p:nvSpPr>
        <p:spPr>
          <a:xfrm>
            <a:off x="109561" y="4054970"/>
            <a:ext cx="8206305" cy="1190437"/>
          </a:xfrm>
          <a:custGeom>
            <a:avLst/>
            <a:gdLst/>
            <a:ahLst/>
            <a:cxnLst/>
            <a:rect l="l" t="t" r="r" b="b"/>
            <a:pathLst>
              <a:path w="8206305" h="1190437">
                <a:moveTo>
                  <a:pt x="0" y="0"/>
                </a:moveTo>
                <a:lnTo>
                  <a:pt x="246790" y="0"/>
                </a:lnTo>
                <a:lnTo>
                  <a:pt x="555678" y="0"/>
                </a:lnTo>
                <a:lnTo>
                  <a:pt x="8007895" y="0"/>
                </a:lnTo>
                <a:cubicBezTo>
                  <a:pt x="8117474" y="0"/>
                  <a:pt x="8206305" y="88831"/>
                  <a:pt x="8206305" y="198410"/>
                </a:cubicBezTo>
                <a:lnTo>
                  <a:pt x="8206305" y="992027"/>
                </a:lnTo>
                <a:cubicBezTo>
                  <a:pt x="8206305" y="1101606"/>
                  <a:pt x="8117474" y="1190437"/>
                  <a:pt x="8007895" y="1190437"/>
                </a:cubicBezTo>
                <a:lnTo>
                  <a:pt x="555678" y="1190437"/>
                </a:lnTo>
                <a:lnTo>
                  <a:pt x="246790" y="1190437"/>
                </a:lnTo>
                <a:lnTo>
                  <a:pt x="0" y="11904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245733" y="4198682"/>
            <a:ext cx="4938712" cy="900134"/>
          </a:xfrm>
        </p:spPr>
        <p:txBody>
          <a:bodyPr anchor="b" anchorCtr="0">
            <a:noAutofit/>
          </a:bodyPr>
          <a:lstStyle>
            <a:lvl1pPr marL="0" indent="0">
              <a:lnSpc>
                <a:spcPct val="90000"/>
              </a:lnSpc>
              <a:buNone/>
              <a:defRPr sz="2800" b="1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56" y="4342697"/>
            <a:ext cx="2419518" cy="68765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3105823" y="4198682"/>
            <a:ext cx="0" cy="1794016"/>
          </a:xfrm>
          <a:prstGeom prst="line">
            <a:avLst/>
          </a:prstGeom>
          <a:ln w="190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45733" y="5324438"/>
            <a:ext cx="4938712" cy="29028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2" hasCustomPrompt="1"/>
          </p:nvPr>
        </p:nvSpPr>
        <p:spPr>
          <a:xfrm>
            <a:off x="3245733" y="5620395"/>
            <a:ext cx="4938712" cy="275543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200">
                <a:solidFill>
                  <a:srgbClr val="F68B1F"/>
                </a:solidFill>
              </a:defRPr>
            </a:lvl1pPr>
            <a:lvl2pPr marL="457200" indent="0">
              <a:buNone/>
              <a:defRPr sz="1200">
                <a:solidFill>
                  <a:srgbClr val="F48024"/>
                </a:solidFill>
              </a:defRPr>
            </a:lvl2pPr>
            <a:lvl3pPr marL="914400" indent="0">
              <a:buNone/>
              <a:defRPr sz="1200">
                <a:solidFill>
                  <a:srgbClr val="F48024"/>
                </a:solidFill>
              </a:defRPr>
            </a:lvl3pPr>
            <a:lvl4pPr marL="1371600" indent="0">
              <a:buNone/>
              <a:defRPr sz="1200">
                <a:solidFill>
                  <a:srgbClr val="F48024"/>
                </a:solidFill>
              </a:defRPr>
            </a:lvl4pPr>
            <a:lvl5pPr marL="1828800" indent="0">
              <a:buNone/>
              <a:defRPr sz="1200">
                <a:solidFill>
                  <a:srgbClr val="F48024"/>
                </a:solidFill>
              </a:defRPr>
            </a:lvl5pPr>
          </a:lstStyle>
          <a:p>
            <a:pPr lvl="0"/>
            <a:fld id="{39FCBEF0-3C4C-914F-863F-22A07B9ADD49}" type="datetime4">
              <a:rPr lang="en-US" smtClean="0"/>
              <a:pPr lvl="0"/>
              <a:t>May 15, 2015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427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2138" y="1436688"/>
            <a:ext cx="8094662" cy="4370387"/>
          </a:xfrm>
        </p:spPr>
        <p:txBody>
          <a:bodyPr/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2400"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63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ey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92666" y="1454150"/>
            <a:ext cx="8094134" cy="1143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2pPr>
            <a:lvl3pPr marL="9144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3pPr>
            <a:lvl4pPr marL="13716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4pPr>
            <a:lvl5pPr marL="182880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2724150"/>
            <a:ext cx="8094134" cy="3005138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225425" indent="-169863">
              <a:buFont typeface="Arial"/>
              <a:buChar char="•"/>
              <a:defRPr sz="1800">
                <a:solidFill>
                  <a:srgbClr val="7F7F7F"/>
                </a:solidFill>
              </a:defRPr>
            </a:lvl2pPr>
            <a:lvl3pPr marL="746125" indent="-228600">
              <a:buFont typeface="Lucida Grande"/>
              <a:buChar char="-"/>
              <a:defRPr sz="1800">
                <a:solidFill>
                  <a:srgbClr val="7F7F7F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rgbClr val="7F7F7F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7416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206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92138" y="1533525"/>
            <a:ext cx="8094662" cy="1928813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 smtClean="0"/>
              <a:t>Click to add photo</a:t>
            </a:r>
            <a:endParaRPr lang="en-US" dirty="0"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92666" y="3636669"/>
            <a:ext cx="8094134" cy="2496961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rgbClr val="F68B1F"/>
                </a:solidFill>
              </a:defRPr>
            </a:lvl1pPr>
            <a:lvl2pPr marL="225425" indent="-169863">
              <a:buFont typeface="Arial"/>
              <a:buChar char="•"/>
              <a:defRPr sz="1800">
                <a:solidFill>
                  <a:srgbClr val="7F7F7F"/>
                </a:solidFill>
              </a:defRPr>
            </a:lvl2pPr>
            <a:lvl3pPr marL="746125" indent="-228600">
              <a:buFont typeface="Lucida Grande"/>
              <a:buChar char="-"/>
              <a:defRPr sz="1800">
                <a:solidFill>
                  <a:srgbClr val="7F7F7F"/>
                </a:solidFill>
              </a:defRPr>
            </a:lvl3pPr>
            <a:lvl4pPr marL="741363" indent="0">
              <a:buFontTx/>
              <a:buNone/>
              <a:defRPr sz="1800" i="1">
                <a:solidFill>
                  <a:srgbClr val="7F7F7F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4992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F68B1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82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2593" y="1535113"/>
            <a:ext cx="5394207" cy="639762"/>
          </a:xfrm>
        </p:spPr>
        <p:txBody>
          <a:bodyPr anchor="t" anchorCtr="0">
            <a:noAutofit/>
          </a:bodyPr>
          <a:lstStyle>
            <a:lvl1pPr marL="0" indent="0">
              <a:buNone/>
              <a:defRPr lang="en-US" sz="2000" b="1" kern="1200" dirty="0" smtClean="0">
                <a:solidFill>
                  <a:srgbClr val="F68B1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292593" y="2174875"/>
            <a:ext cx="5394208" cy="3951288"/>
          </a:xfrm>
        </p:spPr>
        <p:txBody>
          <a:bodyPr>
            <a:noAutofit/>
          </a:bodyPr>
          <a:lstStyle>
            <a:lvl1pPr marL="223838" indent="-176213"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algn="l" defTabSz="457200" rtl="0" eaLnBrk="1" latinLnBrk="0" hangingPunct="1">
              <a:spcBef>
                <a:spcPct val="20000"/>
              </a:spcBef>
              <a:buFont typeface="Arial"/>
              <a:defRPr lang="en-US" sz="18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592139" y="1535113"/>
            <a:ext cx="2578158" cy="4591050"/>
          </a:xfrm>
        </p:spPr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en-US" dirty="0" smtClean="0"/>
              <a:t>Click to add photo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29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666" y="274638"/>
            <a:ext cx="8094133" cy="96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57200" y="6471215"/>
            <a:ext cx="299283" cy="29928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" y="6265266"/>
            <a:ext cx="9143999" cy="89537"/>
            <a:chOff x="1" y="6276051"/>
            <a:chExt cx="9143999" cy="89537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1" y="6365588"/>
              <a:ext cx="8565430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565431" y="6276051"/>
              <a:ext cx="95250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660681" y="6276051"/>
              <a:ext cx="81015" cy="89537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741696" y="6365588"/>
              <a:ext cx="402304" cy="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457258" y="6439474"/>
            <a:ext cx="381000" cy="2308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r"/>
            <a:fld id="{6AFB2962-CD7A-BA4A-83EB-E335D01B9653}" type="slidenum">
              <a:rPr lang="en-US" sz="900" smtClean="0"/>
              <a:pPr algn="r"/>
              <a:t>‹#›</a:t>
            </a:fld>
            <a:endParaRPr lang="en-US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756483" y="6428882"/>
            <a:ext cx="207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5.20.15</a:t>
            </a:r>
            <a:endParaRPr lang="en-US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756483" y="6584527"/>
            <a:ext cx="2079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RSG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755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6" r:id="rId2"/>
    <p:sldLayoutId id="2147483665" r:id="rId3"/>
    <p:sldLayoutId id="2147483674" r:id="rId4"/>
    <p:sldLayoutId id="2147483660" r:id="rId5"/>
    <p:sldLayoutId id="2147483661" r:id="rId6"/>
    <p:sldLayoutId id="2147483672" r:id="rId7"/>
    <p:sldLayoutId id="2147483653" r:id="rId8"/>
    <p:sldLayoutId id="2147483673" r:id="rId9"/>
    <p:sldLayoutId id="2147483671" r:id="rId10"/>
    <p:sldLayoutId id="2147483667" r:id="rId11"/>
    <p:sldLayoutId id="2147483668" r:id="rId12"/>
    <p:sldLayoutId id="2147483669" r:id="rId13"/>
    <p:sldLayoutId id="2147483670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jpeg"/><Relationship Id="rId3" Type="http://schemas.openxmlformats.org/officeDocument/2006/relationships/image" Target="../media/image11.jpeg"/><Relationship Id="rId7" Type="http://schemas.openxmlformats.org/officeDocument/2006/relationships/hyperlink" Target="http://www.trimodal.com/main.html" TargetMode="External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11" Type="http://schemas.openxmlformats.org/officeDocument/2006/relationships/image" Target="../media/image17.jpeg"/><Relationship Id="rId5" Type="http://schemas.openxmlformats.org/officeDocument/2006/relationships/image" Target="../media/image13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2.png"/><Relationship Id="rId9" Type="http://schemas.openxmlformats.org/officeDocument/2006/relationships/hyperlink" Target="http://www.cummins.com/cmi/index.jsp?siteId=1&amp;langId=1033&amp;newsInfo=true" TargetMode="External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80863" y="2449450"/>
            <a:ext cx="5359798" cy="1726521"/>
          </a:xfrm>
        </p:spPr>
        <p:txBody>
          <a:bodyPr/>
          <a:lstStyle/>
          <a:p>
            <a:r>
              <a:rPr lang="en-US" dirty="0"/>
              <a:t>New Experience Expanding Truck GPS-Based Origin-Destination Data in Tennessee</a:t>
            </a:r>
            <a:endParaRPr lang="en-US" dirty="0">
              <a:solidFill>
                <a:srgbClr val="262626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280863" y="4530073"/>
            <a:ext cx="4938712" cy="275543"/>
          </a:xfrm>
        </p:spPr>
        <p:txBody>
          <a:bodyPr/>
          <a:lstStyle/>
          <a:p>
            <a:r>
              <a:rPr lang="en-US" dirty="0" smtClean="0"/>
              <a:t>May 20, 2015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280863" y="5232419"/>
            <a:ext cx="4938712" cy="842111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Erich Rentz, RSG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Vince </a:t>
            </a:r>
            <a:r>
              <a:rPr lang="en-US" dirty="0"/>
              <a:t>Bernardin, </a:t>
            </a:r>
            <a:r>
              <a:rPr lang="en-US" dirty="0" smtClean="0"/>
              <a:t>PhD, RSG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Steven Trevino, RSG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Jeff Short, ATRI</a:t>
            </a:r>
          </a:p>
          <a:p>
            <a:pPr>
              <a:spcBef>
                <a:spcPts val="0"/>
              </a:spcBef>
            </a:pPr>
            <a:r>
              <a:rPr lang="en-US" dirty="0"/>
              <a:t>Robert Rock, </a:t>
            </a:r>
            <a:r>
              <a:rPr lang="en-US" dirty="0" smtClean="0"/>
              <a:t>TDOT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10" name="Picture 4" descr="ATRI Logo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178" r="1222" b="3235"/>
          <a:stretch/>
        </p:blipFill>
        <p:spPr bwMode="auto">
          <a:xfrm>
            <a:off x="574835" y="4109163"/>
            <a:ext cx="2378639" cy="64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3259843" y="4195989"/>
            <a:ext cx="5514472" cy="3018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15</a:t>
            </a:r>
            <a:r>
              <a:rPr lang="en-US" baseline="30000" dirty="0" smtClean="0"/>
              <a:t>th</a:t>
            </a:r>
            <a:r>
              <a:rPr lang="en-US" dirty="0" smtClean="0"/>
              <a:t> TRB National Transportation Planning Applications Conference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14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Users\jshort404\Desktop\FPM 2011\2010 Segments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6" t="4762" r="1991"/>
          <a:stretch/>
        </p:blipFill>
        <p:spPr bwMode="auto">
          <a:xfrm>
            <a:off x="2012566" y="73572"/>
            <a:ext cx="4867341" cy="62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ATRI Logo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178" r="1222" b="3235"/>
          <a:stretch/>
        </p:blipFill>
        <p:spPr bwMode="auto">
          <a:xfrm>
            <a:off x="6879907" y="6403663"/>
            <a:ext cx="1575119" cy="42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1738" y="231228"/>
            <a:ext cx="483476" cy="111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0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short\Desktop\Presentations\Pilot_Density_CBGP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55" y="1233488"/>
            <a:ext cx="7730495" cy="494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4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29400" y="5867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800" y="3454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366"/>
            <a:ext cx="9144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LouisDay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892" y="1066801"/>
            <a:ext cx="7219237" cy="557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847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29400" y="5867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LouisDay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140" y="1066800"/>
            <a:ext cx="7217573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666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29400" y="5867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LouisDay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140" y="1066800"/>
            <a:ext cx="7217573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24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29400" y="5867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LouisDay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140" y="1066800"/>
            <a:ext cx="7217573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189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Applications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6" y="1381125"/>
            <a:ext cx="7720910" cy="4752547"/>
          </a:xfrm>
        </p:spPr>
        <p:txBody>
          <a:bodyPr/>
          <a:lstStyle/>
          <a:p>
            <a:r>
              <a:rPr lang="en-US" sz="2000" dirty="0" smtClean="0"/>
              <a:t>PRIOR USAGE OF ATRI TRUCK GPS DATA</a:t>
            </a:r>
          </a:p>
          <a:p>
            <a:pPr lvl="1" indent="-225425"/>
            <a:r>
              <a:rPr lang="en-US" sz="2000" dirty="0" smtClean="0">
                <a:solidFill>
                  <a:schemeClr val="tx2"/>
                </a:solidFill>
              </a:rPr>
              <a:t>2012 Indiana Statewide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Travel Demand Model Update</a:t>
            </a:r>
          </a:p>
          <a:p>
            <a:pPr marL="682625" lvl="2" indent="-22066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chemeClr val="tx2"/>
                </a:solidFill>
              </a:rPr>
              <a:t>RMSE: 69.3% to 60.6%</a:t>
            </a:r>
          </a:p>
          <a:p>
            <a:pPr marL="682625" lvl="2" indent="-220663">
              <a:spcBef>
                <a:spcPts val="1200"/>
              </a:spcBef>
              <a:buFont typeface="Arial" panose="020B0604020202020204" pitchFamily="34" charset="0"/>
              <a:buChar char="–"/>
            </a:pPr>
            <a:r>
              <a:rPr lang="en-US" sz="1600" dirty="0" smtClean="0">
                <a:solidFill>
                  <a:schemeClr val="tx2"/>
                </a:solidFill>
              </a:rPr>
              <a:t>MAPE: 74% to 42%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697" y="1975946"/>
            <a:ext cx="3770902" cy="408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Iowa Dataset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6" y="1381125"/>
            <a:ext cx="7720910" cy="4752547"/>
          </a:xfrm>
        </p:spPr>
        <p:txBody>
          <a:bodyPr/>
          <a:lstStyle/>
          <a:p>
            <a:r>
              <a:rPr lang="en-US" sz="2000" dirty="0" smtClean="0"/>
              <a:t>DETAILS OF ATRI TRUCK GPS DATA WITHIN IOWA</a:t>
            </a:r>
          </a:p>
          <a:p>
            <a:pPr lvl="1" indent="-225425"/>
            <a:r>
              <a:rPr lang="en-US" dirty="0" smtClean="0">
                <a:solidFill>
                  <a:schemeClr val="tx2"/>
                </a:solidFill>
              </a:rPr>
              <a:t>Four 2-week samples from each quarter of 2012</a:t>
            </a:r>
          </a:p>
          <a:p>
            <a:pPr lvl="1" indent="-225425"/>
            <a:r>
              <a:rPr lang="en-US" dirty="0" smtClean="0">
                <a:solidFill>
                  <a:schemeClr val="tx2"/>
                </a:solidFill>
              </a:rPr>
              <a:t>Over 135,000 individual trucks</a:t>
            </a:r>
          </a:p>
          <a:p>
            <a:pPr lvl="1"/>
            <a:endParaRPr lang="en-US" sz="2000" dirty="0" smtClean="0"/>
          </a:p>
          <a:p>
            <a:endParaRPr lang="en-US" dirty="0"/>
          </a:p>
        </p:txBody>
      </p:sp>
      <p:pic>
        <p:nvPicPr>
          <p:cNvPr id="8" name="Picture 7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5" b="4041"/>
          <a:stretch/>
        </p:blipFill>
        <p:spPr>
          <a:xfrm>
            <a:off x="1879600" y="2687045"/>
            <a:ext cx="5471160" cy="3484761"/>
          </a:xfrm>
          <a:prstGeom prst="roundRect">
            <a:avLst>
              <a:gd name="adj" fmla="val 4018"/>
            </a:avLst>
          </a:prstGeom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5" y="1381125"/>
            <a:ext cx="8094133" cy="4348163"/>
          </a:xfrm>
        </p:spPr>
        <p:txBody>
          <a:bodyPr/>
          <a:lstStyle/>
          <a:p>
            <a:r>
              <a:rPr lang="en-US" sz="2000" dirty="0" smtClean="0"/>
              <a:t>ATRI PING DATASET MUST BE PROCESSED TO TRIP O-D PAIRS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 indent="-225425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Identifying movement for all records</a:t>
            </a:r>
          </a:p>
          <a:p>
            <a:pPr lvl="1" indent="-225425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Determine trip O-Ds, travel time, VMT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477058" y="3064911"/>
            <a:ext cx="7836518" cy="3043918"/>
          </a:xfrm>
          <a:prstGeom prst="roundRect">
            <a:avLst>
              <a:gd name="adj" fmla="val 3926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106" y="3397900"/>
            <a:ext cx="6951134" cy="2528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4"/>
          <p:cNvSpPr txBox="1">
            <a:spLocks/>
          </p:cNvSpPr>
          <p:nvPr/>
        </p:nvSpPr>
        <p:spPr>
          <a:xfrm>
            <a:off x="592666" y="274638"/>
            <a:ext cx="8094133" cy="960728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ATRI Board of Directors</a:t>
            </a:r>
            <a:endParaRPr lang="en-US" dirty="0"/>
          </a:p>
        </p:txBody>
      </p:sp>
      <p:pic>
        <p:nvPicPr>
          <p:cNvPr id="25" name="Picture 4" descr="ATRI Log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178" r="1222" b="3235"/>
          <a:stretch/>
        </p:blipFill>
        <p:spPr bwMode="auto">
          <a:xfrm>
            <a:off x="6879907" y="6403663"/>
            <a:ext cx="1575119" cy="42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5" descr="MAVTRANSLL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666" y="1285792"/>
            <a:ext cx="2244553" cy="74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2" r="21272" b="43297"/>
          <a:stretch/>
        </p:blipFill>
        <p:spPr bwMode="auto">
          <a:xfrm>
            <a:off x="672789" y="3192539"/>
            <a:ext cx="1732643" cy="84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7909" y="1400729"/>
            <a:ext cx="2875575" cy="69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0" b="31338"/>
          <a:stretch/>
        </p:blipFill>
        <p:spPr bwMode="auto">
          <a:xfrm>
            <a:off x="3618305" y="2264872"/>
            <a:ext cx="2621545" cy="1020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11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r="16893"/>
          <a:stretch/>
        </p:blipFill>
        <p:spPr bwMode="auto">
          <a:xfrm>
            <a:off x="6438156" y="2692428"/>
            <a:ext cx="1614263" cy="1217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12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82007" y="1366226"/>
            <a:ext cx="966189" cy="72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" name="Picture 1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146" y="2321165"/>
            <a:ext cx="2356793" cy="714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4763" y="4218709"/>
            <a:ext cx="922573" cy="105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1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825" y="5607218"/>
            <a:ext cx="3418326" cy="467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17"/>
          <p:cNvPicPr preferRelativeResize="0"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0319" y="3335167"/>
            <a:ext cx="1944249" cy="574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1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3" b="24194"/>
          <a:stretch/>
        </p:blipFill>
        <p:spPr bwMode="auto">
          <a:xfrm>
            <a:off x="808825" y="4355830"/>
            <a:ext cx="1293536" cy="8708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0769" y="4453259"/>
            <a:ext cx="2314846" cy="687249"/>
          </a:xfrm>
          <a:prstGeom prst="rect">
            <a:avLst/>
          </a:prstGeom>
          <a:noFill/>
          <a:effectLst/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7151" y="4218709"/>
            <a:ext cx="1355025" cy="1065995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32253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Processing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6" y="1381125"/>
            <a:ext cx="7720910" cy="4348163"/>
          </a:xfrm>
        </p:spPr>
        <p:txBody>
          <a:bodyPr/>
          <a:lstStyle/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24274" r="4688"/>
          <a:stretch>
            <a:fillRect/>
          </a:stretch>
        </p:blipFill>
        <p:spPr bwMode="auto">
          <a:xfrm>
            <a:off x="1086886" y="1570058"/>
            <a:ext cx="7011029" cy="4070769"/>
          </a:xfrm>
          <a:prstGeom prst="roundRect">
            <a:avLst>
              <a:gd name="adj" fmla="val 3260"/>
            </a:avLst>
          </a:prstGeom>
          <a:noFill/>
          <a:ln>
            <a:noFill/>
          </a:ln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Cleaning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1500" y="1427436"/>
            <a:ext cx="7889328" cy="4348163"/>
          </a:xfrm>
        </p:spPr>
        <p:txBody>
          <a:bodyPr/>
          <a:lstStyle/>
          <a:p>
            <a:r>
              <a:rPr lang="en-US" sz="2000" dirty="0" smtClean="0"/>
              <a:t>METHODS INTRODUCED TO IMPROVE PROCESSING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 indent="-225425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Over 50 million movement records from 135,000 trucks</a:t>
            </a:r>
          </a:p>
          <a:p>
            <a:pPr lvl="1" indent="-225425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Data Filtering: 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>
                <a:solidFill>
                  <a:schemeClr val="tx2"/>
                </a:solidFill>
              </a:rPr>
              <a:t>GPS </a:t>
            </a:r>
            <a:r>
              <a:rPr lang="en-US" dirty="0" smtClean="0">
                <a:solidFill>
                  <a:schemeClr val="tx2"/>
                </a:solidFill>
              </a:rPr>
              <a:t>jumps – urban canyons, mountains, spatial joins, etc.</a:t>
            </a:r>
            <a:endParaRPr lang="en-US" dirty="0">
              <a:solidFill>
                <a:schemeClr val="tx2"/>
              </a:solidFill>
            </a:endParaRP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Missing data – spatial joins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Study period edges – trips in progress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Duration &amp; OD mismatch – missed stops, GPS jumps</a:t>
            </a:r>
          </a:p>
          <a:p>
            <a:pPr lvl="1" indent="-225425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Applied conservative filtering methods in Iowa</a:t>
            </a:r>
          </a:p>
          <a:p>
            <a:pPr lvl="1" indent="-225425">
              <a:spcBef>
                <a:spcPts val="12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Working on more intelligent filters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Blips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841160" y="1321294"/>
            <a:ext cx="5379583" cy="4605373"/>
          </a:xfrm>
          <a:prstGeom prst="roundRect">
            <a:avLst>
              <a:gd name="adj" fmla="val 2538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3" descr="F:\Dropbox\RSG\ITM\ITM_Cleaning_02.png"/>
          <p:cNvPicPr>
            <a:picLocks noChangeAspect="1" noChangeArrowheads="1"/>
          </p:cNvPicPr>
          <p:nvPr/>
        </p:nvPicPr>
        <p:blipFill rotWithShape="1">
          <a:blip r:embed="rId2" cstate="print"/>
          <a:srcRect l="3568" t="2663" r="4578"/>
          <a:stretch/>
        </p:blipFill>
        <p:spPr bwMode="auto">
          <a:xfrm>
            <a:off x="2036081" y="1521958"/>
            <a:ext cx="5016737" cy="4266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Circuity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841160" y="1321294"/>
            <a:ext cx="5379583" cy="4605373"/>
          </a:xfrm>
          <a:prstGeom prst="roundRect">
            <a:avLst>
              <a:gd name="adj" fmla="val 2538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F:\Dropbox\RSG\ITM\ITM_Cleaning_04.png"/>
          <p:cNvPicPr>
            <a:picLocks noChangeAspect="1" noChangeArrowheads="1"/>
          </p:cNvPicPr>
          <p:nvPr/>
        </p:nvPicPr>
        <p:blipFill rotWithShape="1">
          <a:blip r:embed="rId2" cstate="print"/>
          <a:srcRect l="2992" t="1916" r="5539"/>
          <a:stretch/>
        </p:blipFill>
        <p:spPr bwMode="auto">
          <a:xfrm>
            <a:off x="2004595" y="1499731"/>
            <a:ext cx="4995747" cy="4299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&amp; End Time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841160" y="1321294"/>
            <a:ext cx="5379583" cy="4605373"/>
          </a:xfrm>
          <a:prstGeom prst="roundRect">
            <a:avLst>
              <a:gd name="adj" fmla="val 2538"/>
            </a:avLst>
          </a:prstGeom>
          <a:solidFill>
            <a:srgbClr val="FFFFFF"/>
          </a:solidFill>
          <a:ln>
            <a:noFill/>
          </a:ln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F:\Dropbox\RSG\ITM\ITM_Cleaning_03.png"/>
          <p:cNvPicPr>
            <a:picLocks noChangeAspect="1" noChangeArrowheads="1"/>
          </p:cNvPicPr>
          <p:nvPr/>
        </p:nvPicPr>
        <p:blipFill rotWithShape="1">
          <a:blip r:embed="rId2" cstate="print"/>
          <a:srcRect l="2416" t="1916" r="5923"/>
          <a:stretch/>
        </p:blipFill>
        <p:spPr bwMode="auto">
          <a:xfrm>
            <a:off x="1983608" y="1499730"/>
            <a:ext cx="5006242" cy="4299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078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Results &amp; Scaling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1500" y="1578504"/>
            <a:ext cx="7742076" cy="4348163"/>
          </a:xfrm>
        </p:spPr>
        <p:txBody>
          <a:bodyPr/>
          <a:lstStyle/>
          <a:p>
            <a:r>
              <a:rPr lang="en-US" sz="2000" dirty="0" smtClean="0"/>
              <a:t>DATA CAPTURES ROUGHLY 10% OF TRUCKS OVER 56 DAYS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 indent="-225425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Processed data contains: 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2.8 million truck trips over 56 days 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60,656,488 VMT within Iowa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1,083,152 Daily Average VMT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dirty="0" smtClean="0">
                <a:solidFill>
                  <a:schemeClr val="tx2"/>
                </a:solidFill>
              </a:rPr>
              <a:t>10,731,507 Iowa DOT estimated 2012 daily truck VMT</a:t>
            </a:r>
          </a:p>
          <a:p>
            <a:pPr marL="682625" lvl="2" indent="-220663">
              <a:buFont typeface="Arial" panose="020B0604020202020204" pitchFamily="34" charset="0"/>
              <a:buChar char="–"/>
            </a:pPr>
            <a:r>
              <a:rPr lang="en-US" b="1" dirty="0" smtClean="0">
                <a:solidFill>
                  <a:schemeClr val="tx2"/>
                </a:solidFill>
              </a:rPr>
              <a:t>Sample rate of 10.1%</a:t>
            </a:r>
            <a:endParaRPr lang="en-US" sz="2000" dirty="0" smtClean="0">
              <a:solidFill>
                <a:schemeClr val="tx2"/>
              </a:solidFill>
            </a:endParaRPr>
          </a:p>
          <a:p>
            <a:pPr lvl="1" indent="-225425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Factored raw data by 0.1769 to represent daily preliminary seed OD table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86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&amp; Expansion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5" y="1650127"/>
            <a:ext cx="7605403" cy="3984571"/>
          </a:xfrm>
        </p:spPr>
        <p:txBody>
          <a:bodyPr/>
          <a:lstStyle/>
          <a:p>
            <a:r>
              <a:rPr lang="en-US" sz="2000" dirty="0" smtClean="0"/>
              <a:t>GOAL FOR IOWA TO MOVE BEYOND SIMPLE SCALING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 indent="-225425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Initial statewide truck modeling application of ATRI data in Indiana stopped with scaling</a:t>
            </a:r>
          </a:p>
          <a:p>
            <a:pPr lvl="1" indent="-225425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ATRI data is not a random sample – suspected some biases </a:t>
            </a:r>
          </a:p>
          <a:p>
            <a:pPr lvl="1" indent="-225425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Anecdotal evidence for geographic/regional &amp; trip-length (short-haul) biases</a:t>
            </a:r>
          </a:p>
          <a:p>
            <a:pPr lvl="1" indent="-225425">
              <a:spcBef>
                <a:spcPts val="1800"/>
              </a:spcBef>
            </a:pPr>
            <a:r>
              <a:rPr lang="en-US" sz="2000" dirty="0" smtClean="0">
                <a:solidFill>
                  <a:schemeClr val="tx2"/>
                </a:solidFill>
              </a:rPr>
              <a:t>Developed a weighting scheme to address these sample biases using ODME</a:t>
            </a:r>
            <a:endParaRPr lang="en-US" sz="2000" dirty="0">
              <a:solidFill>
                <a:schemeClr val="tx2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6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Geography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1500" y="1235366"/>
            <a:ext cx="7742076" cy="4525455"/>
          </a:xfrm>
        </p:spPr>
        <p:txBody>
          <a:bodyPr/>
          <a:lstStyle/>
          <a:p>
            <a:r>
              <a:rPr lang="en-US" sz="2000" dirty="0"/>
              <a:t>NO EVIDENCE OF SYSTEMATIC GEOGRAPHIC BIAS</a:t>
            </a:r>
          </a:p>
          <a:p>
            <a:pPr lvl="1"/>
            <a:r>
              <a:rPr lang="en-US" sz="2000" dirty="0">
                <a:solidFill>
                  <a:srgbClr val="262626"/>
                </a:solidFill>
              </a:rPr>
              <a:t>Geographic differences of sample coverage in Iowa / Halo area</a:t>
            </a:r>
          </a:p>
          <a:p>
            <a:pPr marL="55562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322404" y="2113882"/>
            <a:ext cx="6265674" cy="4059140"/>
            <a:chOff x="1081012" y="2113882"/>
            <a:chExt cx="6265674" cy="4059140"/>
          </a:xfrm>
        </p:grpSpPr>
        <p:sp>
          <p:nvSpPr>
            <p:cNvPr id="9" name="Rounded Rectangle 8"/>
            <p:cNvSpPr/>
            <p:nvPr/>
          </p:nvSpPr>
          <p:spPr>
            <a:xfrm>
              <a:off x="1081012" y="2113882"/>
              <a:ext cx="6265674" cy="4059140"/>
            </a:xfrm>
            <a:prstGeom prst="roundRect">
              <a:avLst>
                <a:gd name="adj" fmla="val 2446"/>
              </a:avLst>
            </a:prstGeom>
            <a:solidFill>
              <a:srgbClr val="FFFFFF"/>
            </a:solidFill>
            <a:ln>
              <a:noFill/>
            </a:ln>
            <a:effectLst>
              <a:outerShdw blurRad="254000" dist="63500" dir="2700000" algn="tl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235" y="2113882"/>
              <a:ext cx="5714993" cy="40591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95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 Length – Short Haul / Long Haul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1500" y="1381125"/>
            <a:ext cx="7938018" cy="4348163"/>
          </a:xfrm>
        </p:spPr>
        <p:txBody>
          <a:bodyPr/>
          <a:lstStyle/>
          <a:p>
            <a:r>
              <a:rPr lang="en-US" sz="2000" dirty="0" smtClean="0"/>
              <a:t>BIAS TOWARDS LONG HAUL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 indent="-225425">
              <a:spcBef>
                <a:spcPts val="600"/>
              </a:spcBef>
            </a:pPr>
            <a:r>
              <a:rPr lang="en-US" dirty="0" smtClean="0">
                <a:solidFill>
                  <a:schemeClr val="tx2"/>
                </a:solidFill>
              </a:rPr>
              <a:t>Confirmed suspected bias of long-haul over short-haul truck trips</a:t>
            </a:r>
          </a:p>
          <a:p>
            <a:pPr lvl="1" indent="-225425"/>
            <a:r>
              <a:rPr lang="en-US" dirty="0" smtClean="0">
                <a:solidFill>
                  <a:schemeClr val="tx2"/>
                </a:solidFill>
              </a:rPr>
              <a:t>Bias was not as strong as some may have supposed</a:t>
            </a:r>
            <a:endParaRPr lang="en-US" dirty="0">
              <a:solidFill>
                <a:schemeClr val="tx2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7532781"/>
              </p:ext>
            </p:extLst>
          </p:nvPr>
        </p:nvGraphicFramePr>
        <p:xfrm>
          <a:off x="945931" y="2639347"/>
          <a:ext cx="7376975" cy="3656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2923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Scheme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6" y="1381125"/>
            <a:ext cx="7720910" cy="4348163"/>
          </a:xfrm>
        </p:spPr>
        <p:txBody>
          <a:bodyPr/>
          <a:lstStyle/>
          <a:p>
            <a:r>
              <a:rPr lang="en-US" sz="2000" dirty="0" smtClean="0"/>
              <a:t>WEIGHTING SCHEME BASED ON TRIP LENGTH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7707569"/>
              </p:ext>
            </p:extLst>
          </p:nvPr>
        </p:nvGraphicFramePr>
        <p:xfrm>
          <a:off x="632900" y="1853500"/>
          <a:ext cx="7858125" cy="4442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054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86167"/>
            <a:ext cx="8572500" cy="496223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b="1" cap="all" dirty="0">
                <a:solidFill>
                  <a:schemeClr val="bg2"/>
                </a:solidFill>
              </a:rPr>
              <a:t>Ongoing Truck GPS data research beginning in 2001</a:t>
            </a:r>
          </a:p>
          <a:p>
            <a:pPr marL="231775" indent="-231775">
              <a:spcBef>
                <a:spcPts val="1200"/>
              </a:spcBef>
              <a:defRPr/>
            </a:pPr>
            <a:r>
              <a:rPr lang="en-US" sz="2000" dirty="0">
                <a:solidFill>
                  <a:schemeClr val="tx2"/>
                </a:solidFill>
              </a:rPr>
              <a:t>Comprehensive North American Truck GPS dataset  </a:t>
            </a:r>
          </a:p>
          <a:p>
            <a:pPr marL="231775" indent="-231775">
              <a:spcBef>
                <a:spcPts val="1800"/>
              </a:spcBef>
              <a:defRPr/>
            </a:pPr>
            <a:r>
              <a:rPr lang="en-US" sz="2000" dirty="0">
                <a:solidFill>
                  <a:schemeClr val="tx2"/>
                </a:solidFill>
              </a:rPr>
              <a:t>“Big Data”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Real time data feeds/ significant hardware and software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Currently near 100 million data points per day 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Will approach 1 billion points per week later this year</a:t>
            </a:r>
          </a:p>
          <a:p>
            <a:pPr marL="231775" indent="-231775">
              <a:spcBef>
                <a:spcPts val="1800"/>
              </a:spcBef>
              <a:defRPr/>
            </a:pPr>
            <a:r>
              <a:rPr lang="en-US" sz="2000" dirty="0">
                <a:solidFill>
                  <a:schemeClr val="tx2"/>
                </a:solidFill>
              </a:rPr>
              <a:t>Fully deployed applications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Performance measurement/management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Freight flow and truck trip modeling </a:t>
            </a:r>
          </a:p>
          <a:p>
            <a:pPr marL="231775" indent="-231775">
              <a:spcBef>
                <a:spcPts val="1800"/>
              </a:spcBef>
              <a:defRPr/>
            </a:pPr>
            <a:r>
              <a:rPr lang="en-US" sz="2000" dirty="0">
                <a:solidFill>
                  <a:schemeClr val="tx2"/>
                </a:solidFill>
              </a:rPr>
              <a:t>Key research areas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Economic competitiveness and supply chains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Truck volume/intensity/national travel patterns</a:t>
            </a:r>
          </a:p>
          <a:p>
            <a:pPr marL="682625" lvl="1" indent="-225425">
              <a:defRPr/>
            </a:pPr>
            <a:r>
              <a:rPr lang="en-US" sz="1600" dirty="0">
                <a:solidFill>
                  <a:schemeClr val="tx2"/>
                </a:solidFill>
              </a:rPr>
              <a:t>Weather, parking, emergency </a:t>
            </a:r>
            <a:r>
              <a:rPr lang="en-US" sz="1600" dirty="0" smtClean="0">
                <a:solidFill>
                  <a:schemeClr val="tx2"/>
                </a:solidFill>
              </a:rPr>
              <a:t>events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592666" y="274638"/>
            <a:ext cx="8094133" cy="960728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ATRI Truck GPS Dataset</a:t>
            </a:r>
            <a:endParaRPr lang="en-US" dirty="0"/>
          </a:p>
        </p:txBody>
      </p:sp>
      <p:pic>
        <p:nvPicPr>
          <p:cNvPr id="8" name="Picture 4" descr="ATRI Log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178" r="1222" b="3235"/>
          <a:stretch/>
        </p:blipFill>
        <p:spPr bwMode="auto">
          <a:xfrm>
            <a:off x="6879907" y="6403663"/>
            <a:ext cx="1575119" cy="42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0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Truck Assignment Tests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92665" y="1381125"/>
            <a:ext cx="7973265" cy="4730208"/>
          </a:xfrm>
        </p:spPr>
        <p:txBody>
          <a:bodyPr/>
          <a:lstStyle/>
          <a:p>
            <a:r>
              <a:rPr lang="en-US" sz="2000" dirty="0" smtClean="0"/>
              <a:t>TRUCK ASSIGNMENTS MADE FOR TESTING PURPOSES ONLY</a:t>
            </a:r>
            <a:endParaRPr lang="en-US" sz="2000" dirty="0" smtClean="0">
              <a:solidFill>
                <a:srgbClr val="F68B1F"/>
              </a:solidFill>
            </a:endParaRPr>
          </a:p>
          <a:p>
            <a:pPr lvl="1" indent="-225425">
              <a:spcBef>
                <a:spcPts val="1200"/>
              </a:spcBef>
            </a:pPr>
            <a:r>
              <a:rPr lang="en-US" dirty="0" smtClean="0">
                <a:solidFill>
                  <a:schemeClr val="tx2"/>
                </a:solidFill>
              </a:rPr>
              <a:t>ATRI data used as one component of truck model </a:t>
            </a:r>
          </a:p>
          <a:p>
            <a:pPr lvl="1" indent="-225425"/>
            <a:r>
              <a:rPr lang="en-US" dirty="0" smtClean="0">
                <a:solidFill>
                  <a:schemeClr val="tx2"/>
                </a:solidFill>
              </a:rPr>
              <a:t>Assignment used to assess count consistency, weighting effectiveness, goodness-of-fit bounds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 indent="-225425"/>
            <a:r>
              <a:rPr lang="en-US" dirty="0" smtClean="0">
                <a:solidFill>
                  <a:schemeClr val="tx2"/>
                </a:solidFill>
              </a:rPr>
              <a:t>Previous </a:t>
            </a:r>
            <a:r>
              <a:rPr lang="en-US" dirty="0">
                <a:solidFill>
                  <a:schemeClr val="tx2"/>
                </a:solidFill>
              </a:rPr>
              <a:t>model used ODME to achieved 81% RMSE for trucks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34495"/>
              </p:ext>
            </p:extLst>
          </p:nvPr>
        </p:nvGraphicFramePr>
        <p:xfrm>
          <a:off x="982514" y="3038605"/>
          <a:ext cx="7125478" cy="16563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2739"/>
                <a:gridCol w="3562739"/>
              </a:tblGrid>
              <a:tr h="4140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Assignment 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RMSE</a:t>
                      </a:r>
                      <a:endParaRPr lang="en-US" dirty="0"/>
                    </a:p>
                  </a:txBody>
                  <a:tcPr/>
                </a:tc>
              </a:tr>
              <a:tr h="4140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Scaled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116%</a:t>
                      </a:r>
                      <a:endParaRPr lang="en-US" dirty="0"/>
                    </a:p>
                  </a:txBody>
                  <a:tcPr/>
                </a:tc>
              </a:tr>
              <a:tr h="4140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Weighted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92%</a:t>
                      </a:r>
                      <a:endParaRPr lang="en-US" dirty="0"/>
                    </a:p>
                  </a:txBody>
                  <a:tcPr/>
                </a:tc>
              </a:tr>
              <a:tr h="4140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ODME on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424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Tennessee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6587" y="1235366"/>
            <a:ext cx="8041891" cy="4875967"/>
          </a:xfrm>
        </p:spPr>
        <p:txBody>
          <a:bodyPr/>
          <a:lstStyle/>
          <a:p>
            <a:r>
              <a:rPr lang="en-US" sz="2000" dirty="0"/>
              <a:t>ATRI DATA SAMPLE FOR TENNESSEE</a:t>
            </a:r>
          </a:p>
          <a:p>
            <a:pPr lvl="1"/>
            <a:r>
              <a:rPr lang="en-US" sz="2000" dirty="0">
                <a:solidFill>
                  <a:srgbClr val="262626"/>
                </a:solidFill>
              </a:rPr>
              <a:t>Similar four 2-week samples over 2013 quarters.</a:t>
            </a:r>
          </a:p>
          <a:p>
            <a:pPr lvl="1"/>
            <a:r>
              <a:rPr lang="en-US" sz="2000" dirty="0">
                <a:solidFill>
                  <a:srgbClr val="262626"/>
                </a:solidFill>
              </a:rPr>
              <a:t>235,000 unique trucks.</a:t>
            </a:r>
          </a:p>
          <a:p>
            <a:pPr lvl="1"/>
            <a:r>
              <a:rPr lang="en-US" sz="2000" dirty="0">
                <a:solidFill>
                  <a:srgbClr val="262626"/>
                </a:solidFill>
              </a:rPr>
              <a:t>138 million records processed to 5.8 million trips.</a:t>
            </a:r>
          </a:p>
          <a:p>
            <a:pPr lvl="1"/>
            <a:r>
              <a:rPr lang="en-US" sz="2000" dirty="0">
                <a:solidFill>
                  <a:srgbClr val="262626"/>
                </a:solidFill>
              </a:rPr>
              <a:t>84,147,030 truck VMT within TN.</a:t>
            </a:r>
          </a:p>
          <a:p>
            <a:pPr lvl="1"/>
            <a:r>
              <a:rPr lang="en-US" sz="2000" b="1" dirty="0">
                <a:solidFill>
                  <a:srgbClr val="262626"/>
                </a:solidFill>
              </a:rPr>
              <a:t>Sample rate of 6.5% vs. total trucks </a:t>
            </a:r>
          </a:p>
          <a:p>
            <a:pPr lvl="1"/>
            <a:r>
              <a:rPr lang="en-US" sz="2000" b="1" dirty="0">
                <a:solidFill>
                  <a:srgbClr val="262626"/>
                </a:solidFill>
              </a:rPr>
              <a:t>Sample rate of 10.7% vs. </a:t>
            </a:r>
            <a:r>
              <a:rPr lang="en-US" sz="2000" b="1" dirty="0" smtClean="0">
                <a:solidFill>
                  <a:srgbClr val="262626"/>
                </a:solidFill>
              </a:rPr>
              <a:t>multi-unit </a:t>
            </a:r>
            <a:r>
              <a:rPr lang="en-US" sz="2000" b="1" dirty="0">
                <a:solidFill>
                  <a:srgbClr val="262626"/>
                </a:solidFill>
              </a:rPr>
              <a:t>trucks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7" b="17532"/>
          <a:stretch/>
        </p:blipFill>
        <p:spPr>
          <a:xfrm>
            <a:off x="477058" y="3965686"/>
            <a:ext cx="8157845" cy="2231816"/>
          </a:xfrm>
          <a:prstGeom prst="roundRect">
            <a:avLst>
              <a:gd name="adj" fmla="val 4911"/>
            </a:avLst>
          </a:prstGeom>
          <a:effectLst>
            <a:outerShdw blurRad="254000" dist="63500" dir="2700000" algn="tl" rotWithShape="0">
              <a:srgbClr val="000000">
                <a:alpha val="6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0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32"/>
          <p:cNvCxnSpPr/>
          <p:nvPr/>
        </p:nvCxnSpPr>
        <p:spPr>
          <a:xfrm>
            <a:off x="477058" y="275704"/>
            <a:ext cx="0" cy="959662"/>
          </a:xfrm>
          <a:prstGeom prst="line">
            <a:avLst/>
          </a:prstGeom>
          <a:ln w="19050" cmpd="sng">
            <a:solidFill>
              <a:srgbClr val="E2712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087556" y="5926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1500" y="1381125"/>
            <a:ext cx="8115300" cy="4730208"/>
          </a:xfrm>
        </p:spPr>
        <p:txBody>
          <a:bodyPr/>
          <a:lstStyle/>
          <a:p>
            <a:pPr lvl="1" indent="-225425"/>
            <a:r>
              <a:rPr lang="en-US" sz="1900" dirty="0">
                <a:solidFill>
                  <a:schemeClr val="tx2"/>
                </a:solidFill>
              </a:rPr>
              <a:t>ATRI’s truck </a:t>
            </a:r>
            <a:r>
              <a:rPr lang="en-US" sz="1900" dirty="0" smtClean="0">
                <a:solidFill>
                  <a:schemeClr val="tx2"/>
                </a:solidFill>
              </a:rPr>
              <a:t>GPS data </a:t>
            </a:r>
            <a:r>
              <a:rPr lang="en-US" sz="1900" dirty="0">
                <a:solidFill>
                  <a:schemeClr val="tx2"/>
                </a:solidFill>
              </a:rPr>
              <a:t>provides a rich and growing source of information on truck travel </a:t>
            </a:r>
            <a:r>
              <a:rPr lang="en-US" sz="1900" dirty="0" smtClean="0">
                <a:solidFill>
                  <a:schemeClr val="tx2"/>
                </a:solidFill>
              </a:rPr>
              <a:t>patterns</a:t>
            </a:r>
          </a:p>
          <a:p>
            <a:pPr lvl="1" indent="-225425">
              <a:lnSpc>
                <a:spcPct val="150000"/>
              </a:lnSpc>
            </a:pPr>
            <a:r>
              <a:rPr lang="en-US" sz="1900" dirty="0" smtClean="0">
                <a:solidFill>
                  <a:schemeClr val="tx2"/>
                </a:solidFill>
              </a:rPr>
              <a:t>It is a </a:t>
            </a:r>
            <a:r>
              <a:rPr lang="en-US" sz="1900" b="1" dirty="0" smtClean="0">
                <a:solidFill>
                  <a:schemeClr val="tx2"/>
                </a:solidFill>
              </a:rPr>
              <a:t>large</a:t>
            </a:r>
            <a:r>
              <a:rPr lang="en-US" sz="1900" dirty="0" smtClean="0">
                <a:solidFill>
                  <a:schemeClr val="tx2"/>
                </a:solidFill>
              </a:rPr>
              <a:t> sample – but still a </a:t>
            </a:r>
            <a:r>
              <a:rPr lang="en-US" sz="1900" b="1" dirty="0" smtClean="0">
                <a:solidFill>
                  <a:schemeClr val="tx2"/>
                </a:solidFill>
              </a:rPr>
              <a:t>sample</a:t>
            </a:r>
          </a:p>
          <a:p>
            <a:pPr lvl="1" indent="-225425"/>
            <a:r>
              <a:rPr lang="en-US" sz="1900" dirty="0" smtClean="0">
                <a:solidFill>
                  <a:schemeClr val="tx2"/>
                </a:solidFill>
              </a:rPr>
              <a:t>Failure to properly expand it could lead to under-representation of short-haul movements and faulty analysis or false conclusions</a:t>
            </a:r>
            <a:endParaRPr lang="en-US" sz="1900" dirty="0">
              <a:solidFill>
                <a:schemeClr val="tx2"/>
              </a:solidFill>
            </a:endParaRPr>
          </a:p>
          <a:p>
            <a:pPr lvl="1" indent="-225425">
              <a:lnSpc>
                <a:spcPct val="150000"/>
              </a:lnSpc>
            </a:pPr>
            <a:r>
              <a:rPr lang="en-US" sz="1900" dirty="0" smtClean="0">
                <a:solidFill>
                  <a:schemeClr val="tx2"/>
                </a:solidFill>
              </a:rPr>
              <a:t>Weighting offers both:</a:t>
            </a:r>
          </a:p>
          <a:p>
            <a:pPr marL="682625" lvl="2" indent="-220663"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sz="1900" dirty="0" smtClean="0">
                <a:solidFill>
                  <a:schemeClr val="tx2"/>
                </a:solidFill>
              </a:rPr>
              <a:t>an understanding of ODME</a:t>
            </a:r>
          </a:p>
          <a:p>
            <a:pPr marL="1146175" lvl="3" indent="-23177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2"/>
                </a:solidFill>
              </a:rPr>
              <a:t>Confirmation </a:t>
            </a:r>
            <a:r>
              <a:rPr lang="en-US" sz="1600" dirty="0">
                <a:solidFill>
                  <a:schemeClr val="tx2"/>
                </a:solidFill>
              </a:rPr>
              <a:t>and</a:t>
            </a:r>
            <a:r>
              <a:rPr lang="en-US" sz="1600" dirty="0" smtClean="0">
                <a:solidFill>
                  <a:schemeClr val="tx2"/>
                </a:solidFill>
              </a:rPr>
              <a:t> measurement of long-haul bias</a:t>
            </a:r>
          </a:p>
          <a:p>
            <a:pPr marL="1146175" lvl="3" indent="-23177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tx2"/>
                </a:solidFill>
              </a:rPr>
              <a:t>Mixed findings on geographic sample rates</a:t>
            </a:r>
          </a:p>
          <a:p>
            <a:pPr marL="682625" lvl="1" indent="-220663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en-US" sz="1900" dirty="0">
                <a:solidFill>
                  <a:schemeClr val="tx2"/>
                </a:solidFill>
              </a:rPr>
              <a:t>and an alternative to </a:t>
            </a:r>
            <a:r>
              <a:rPr lang="en-US" sz="1900" dirty="0" smtClean="0">
                <a:solidFill>
                  <a:schemeClr val="tx2"/>
                </a:solidFill>
              </a:rPr>
              <a:t>ODME</a:t>
            </a:r>
            <a:endParaRPr lang="en-US" sz="1900" dirty="0">
              <a:solidFill>
                <a:schemeClr val="tx2"/>
              </a:solidFill>
            </a:endParaRPr>
          </a:p>
          <a:p>
            <a:pPr marL="1146175" lvl="3" indent="-231775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2"/>
                </a:solidFill>
              </a:rPr>
              <a:t>No ODME uncertainty or individual OD </a:t>
            </a:r>
            <a:r>
              <a:rPr lang="en-US" sz="1600" dirty="0" smtClean="0">
                <a:solidFill>
                  <a:schemeClr val="tx2"/>
                </a:solidFill>
              </a:rPr>
              <a:t>adjustments</a:t>
            </a:r>
          </a:p>
          <a:p>
            <a:pPr lvl="1"/>
            <a:endParaRPr lang="en-US" sz="2000" dirty="0" smtClean="0">
              <a:solidFill>
                <a:schemeClr val="tx2"/>
              </a:solidFill>
            </a:endParaRPr>
          </a:p>
          <a:p>
            <a:pPr marL="55562" lvl="1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2"/>
                </a:solidFill>
              </a:rPr>
              <a:t>Better Data + Better Analysis = </a:t>
            </a:r>
          </a:p>
          <a:p>
            <a:pPr marL="55562" lvl="1" indent="0" algn="ctr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chemeClr val="bg2"/>
                </a:solidFill>
              </a:rPr>
              <a:t>Better Models + Better Planning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5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800" y="3454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 – One Day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5" descr="C:\Users\jshort\Desktop\natio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" t="2415" b="5727"/>
          <a:stretch/>
        </p:blipFill>
        <p:spPr bwMode="auto">
          <a:xfrm>
            <a:off x="0" y="1233413"/>
            <a:ext cx="9164753" cy="56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6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91312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629400" y="5867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800" y="3454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7" descr="ATRI Truck GPS Dataset US map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" b="-1"/>
          <a:stretch/>
        </p:blipFill>
        <p:spPr>
          <a:xfrm>
            <a:off x="0" y="1235366"/>
            <a:ext cx="9144000" cy="562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8800" y="3454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4" descr="C:\Users\jshort\Desktop\FL Presentation 03.2014\pa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4" t="2760" r="2388" b="2584"/>
          <a:stretch/>
        </p:blipFill>
        <p:spPr bwMode="auto">
          <a:xfrm>
            <a:off x="0" y="1401335"/>
            <a:ext cx="9144000" cy="562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800" y="3454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Picture 2" descr="C:\Users\jshort\Desktop\FL Presentation 03.2014\PA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4" t="1" r="2388" b="1282"/>
          <a:stretch/>
        </p:blipFill>
        <p:spPr bwMode="auto">
          <a:xfrm>
            <a:off x="0" y="1235366"/>
            <a:ext cx="91440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5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4" descr="ATRI Log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178" r="1222" b="3235"/>
          <a:stretch/>
        </p:blipFill>
        <p:spPr bwMode="auto">
          <a:xfrm>
            <a:off x="6879907" y="6403663"/>
            <a:ext cx="1575119" cy="42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jshort\Desktop\FL Presentation 03.2014\IceCreamFactory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41295"/>
            <a:ext cx="9144000" cy="488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16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8800" y="450540"/>
            <a:ext cx="7315200" cy="533400"/>
          </a:xfrm>
        </p:spPr>
        <p:txBody>
          <a:bodyPr/>
          <a:lstStyle/>
          <a:p>
            <a:pPr algn="l"/>
            <a:r>
              <a:rPr lang="en-US" sz="2800" dirty="0" smtClean="0">
                <a:solidFill>
                  <a:schemeClr val="tx2"/>
                </a:solidFill>
                <a:latin typeface="+mj-lt"/>
              </a:rPr>
              <a:t>ATRI Truck GPS Dataset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4" descr="ATRI Logo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4178" r="1222" b="3235"/>
          <a:stretch/>
        </p:blipFill>
        <p:spPr bwMode="auto">
          <a:xfrm>
            <a:off x="6879907" y="6403663"/>
            <a:ext cx="1575119" cy="42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5920" y="6403663"/>
            <a:ext cx="985520" cy="4238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C:\Users\jshort\Desktop\FL Presentation 03.2014\IceCreamDetail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39463"/>
            <a:ext cx="9144000" cy="49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61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SG Power Point Presentation">
  <a:themeElements>
    <a:clrScheme name="RSG Colors">
      <a:dk1>
        <a:sysClr val="windowText" lastClr="000000"/>
      </a:dk1>
      <a:lt1>
        <a:sysClr val="window" lastClr="FFFFFF"/>
      </a:lt1>
      <a:dk2>
        <a:srgbClr val="48484A"/>
      </a:dk2>
      <a:lt2>
        <a:srgbClr val="F68B1F"/>
      </a:lt2>
      <a:accent1>
        <a:srgbClr val="006494"/>
      </a:accent1>
      <a:accent2>
        <a:srgbClr val="88CADE"/>
      </a:accent2>
      <a:accent3>
        <a:srgbClr val="65B360"/>
      </a:accent3>
      <a:accent4>
        <a:srgbClr val="E9D665"/>
      </a:accent4>
      <a:accent5>
        <a:srgbClr val="514D85"/>
      </a:accent5>
      <a:accent6>
        <a:srgbClr val="9C122B"/>
      </a:accent6>
      <a:hlink>
        <a:srgbClr val="0000FF"/>
      </a:hlink>
      <a:folHlink>
        <a:srgbClr val="B1B3B5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4322EC559C6C46AD7C246A9C6A9593" ma:contentTypeVersion="2" ma:contentTypeDescription="Create a new document." ma:contentTypeScope="" ma:versionID="092d5a7c020ffa89acdb62735b8ab052">
  <xsd:schema xmlns:xsd="http://www.w3.org/2001/XMLSchema" xmlns:xs="http://www.w3.org/2001/XMLSchema" xmlns:p="http://schemas.microsoft.com/office/2006/metadata/properties" xmlns:ns2="4c265f44-5553-4b88-8776-487c6beffe03" targetNamespace="http://schemas.microsoft.com/office/2006/metadata/properties" ma:root="true" ma:fieldsID="6a56c542a60644701c1e401c9e8da835" ns2:_="">
    <xsd:import namespace="4c265f44-5553-4b88-8776-487c6beffe03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Practic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65f44-5553-4b88-8776-487c6beffe03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default="Acoustics Output" ma:format="Dropdown" ma:internalName="Category">
      <xsd:simpleType>
        <xsd:restriction base="dms:Choice">
          <xsd:enumeration value="Acoustics Output"/>
          <xsd:enumeration value="AutoCAD"/>
          <xsd:enumeration value="Other"/>
          <xsd:enumeration value="Power Point"/>
          <xsd:enumeration value="Proposal and Report"/>
          <xsd:enumeration value="Questionnaire"/>
          <xsd:enumeration value="Resume"/>
          <xsd:enumeration value="Stationary"/>
        </xsd:restriction>
      </xsd:simpleType>
    </xsd:element>
    <xsd:element name="Practice" ma:index="3" nillable="true" ma:displayName="Practice" ma:default="CORP" ma:format="Dropdown" ma:internalName="Practice">
      <xsd:simpleType>
        <xsd:restriction base="dms:Choice">
          <xsd:enumeration value="CORP"/>
          <xsd:enumeration value="MIS"/>
          <xsd:enumeration value="TAE"/>
          <xsd:enumeration value="TQM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 xmlns="4c265f44-5553-4b88-8776-487c6beffe03">Power Point</Category>
    <Practice xmlns="4c265f44-5553-4b88-8776-487c6beffe03">CORP</Practice>
  </documentManagement>
</p:properties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8C9F5F78-D3C7-4450-B0A4-D17DAE87A2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265f44-5553-4b88-8776-487c6beffe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B548D2-16E5-4D59-9228-B99A31CAF826}">
  <ds:schemaRefs>
    <ds:schemaRef ds:uri="http://schemas.microsoft.com/office/2006/documentManagement/types"/>
    <ds:schemaRef ds:uri="http://www.w3.org/XML/1998/namespace"/>
    <ds:schemaRef ds:uri="http://purl.org/dc/terms/"/>
    <ds:schemaRef ds:uri="http://schemas.openxmlformats.org/package/2006/metadata/core-properties"/>
    <ds:schemaRef ds:uri="4c265f44-5553-4b88-8776-487c6beffe03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B04A923-41CB-4CF0-AF56-B4161FE35E48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23E702B-A4A8-49D1-8100-74D24C5D8E81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0910C4B3-4FD9-4217-98D3-A5D7195B81B5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RSG Power Point Presentation</Template>
  <TotalTime>6350</TotalTime>
  <Words>730</Words>
  <Application>Microsoft Office PowerPoint</Application>
  <PresentationFormat>On-screen Show (4:3)</PresentationFormat>
  <Paragraphs>172</Paragraphs>
  <Slides>32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RSG Power Point Presentation</vt:lpstr>
      <vt:lpstr>PowerPoint Presentation</vt:lpstr>
      <vt:lpstr>PowerPoint Presentation</vt:lpstr>
      <vt:lpstr>PowerPoint Presentation</vt:lpstr>
      <vt:lpstr>ATRI Truck GPS Dataset – One Day</vt:lpstr>
      <vt:lpstr>ATRI Truck GPS Dataset</vt:lpstr>
      <vt:lpstr>ATRI Truck GPS Dataset</vt:lpstr>
      <vt:lpstr>ATRI Truck GPS Dataset</vt:lpstr>
      <vt:lpstr>ATRI Truck GPS Dataset</vt:lpstr>
      <vt:lpstr>ATRI Truck GPS Dataset</vt:lpstr>
      <vt:lpstr>PowerPoint Presentation</vt:lpstr>
      <vt:lpstr>ATRI Truck GPS Dataset</vt:lpstr>
      <vt:lpstr>ATRI Truck GPS Dataset</vt:lpstr>
      <vt:lpstr>ATRI Truck GPS Dataset</vt:lpstr>
      <vt:lpstr>ATRI Truck GPS Dataset</vt:lpstr>
      <vt:lpstr>ATRI Truck GPS Dataset</vt:lpstr>
      <vt:lpstr>ATRI Truck GPS Dataset</vt:lpstr>
      <vt:lpstr>Modeling Applications</vt:lpstr>
      <vt:lpstr>Iowa Dataset</vt:lpstr>
      <vt:lpstr>Data Processing</vt:lpstr>
      <vt:lpstr>Data Processing</vt:lpstr>
      <vt:lpstr>Data Cleaning</vt:lpstr>
      <vt:lpstr>GPS Blips</vt:lpstr>
      <vt:lpstr>Circuity</vt:lpstr>
      <vt:lpstr>Start &amp; End Time</vt:lpstr>
      <vt:lpstr>Processing Results &amp; Scaling</vt:lpstr>
      <vt:lpstr>Weighting &amp; Expansion</vt:lpstr>
      <vt:lpstr>Geography</vt:lpstr>
      <vt:lpstr>Trip Length – Short Haul / Long Haul</vt:lpstr>
      <vt:lpstr>Weighting Scheme</vt:lpstr>
      <vt:lpstr>Truck Assignment Tests</vt:lpstr>
      <vt:lpstr>Tennessee</vt:lpstr>
      <vt:lpstr>Conclusions</vt:lpstr>
    </vt:vector>
  </TitlesOfParts>
  <Company>Resource Systems Group,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Bernardin</dc:creator>
  <cp:lastModifiedBy>Erich Rentz</cp:lastModifiedBy>
  <cp:revision>181</cp:revision>
  <dcterms:created xsi:type="dcterms:W3CDTF">2013-11-22T15:19:29Z</dcterms:created>
  <dcterms:modified xsi:type="dcterms:W3CDTF">2015-05-15T21:40:35Z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0x010100654322EC559C6C46AD7C246A9C6A9593</vt:lpwstr>
  </property>
</Properties>
</file>