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12"/>
  </p:notesMasterIdLst>
  <p:sldIdLst>
    <p:sldId id="272" r:id="rId2"/>
    <p:sldId id="271" r:id="rId3"/>
    <p:sldId id="273" r:id="rId4"/>
    <p:sldId id="275" r:id="rId5"/>
    <p:sldId id="276" r:id="rId6"/>
    <p:sldId id="277" r:id="rId7"/>
    <p:sldId id="278" r:id="rId8"/>
    <p:sldId id="282" r:id="rId9"/>
    <p:sldId id="279" r:id="rId10"/>
    <p:sldId id="281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51" autoAdjust="0"/>
  </p:normalViewPr>
  <p:slideViewPr>
    <p:cSldViewPr>
      <p:cViewPr>
        <p:scale>
          <a:sx n="60" d="100"/>
          <a:sy n="60" d="100"/>
        </p:scale>
        <p:origin x="-2098" y="-52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Projects_TC\AMBAG\Peer\Scattergram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v>Flow vs. Count</c:v>
          </c:tx>
          <c:spPr>
            <a:ln w="28575">
              <a:noFill/>
            </a:ln>
          </c:spPr>
          <c:marker>
            <c:spPr>
              <a:solidFill>
                <a:srgbClr val="002060"/>
              </a:solidFill>
              <a:ln>
                <a:noFill/>
              </a:ln>
            </c:spPr>
          </c:marker>
          <c:trendline>
            <c:trendlineType val="linear"/>
            <c:intercept val="0"/>
            <c:dispRSqr val="0"/>
            <c:dispEq val="0"/>
          </c:trendline>
          <c:xVal>
            <c:numRef>
              <c:f>Sheet2!$A$2:$A$637</c:f>
              <c:numCache>
                <c:formatCode>General</c:formatCode>
                <c:ptCount val="636"/>
                <c:pt idx="0">
                  <c:v>636.38370600000007</c:v>
                </c:pt>
                <c:pt idx="1">
                  <c:v>8888.385463999999</c:v>
                </c:pt>
                <c:pt idx="2">
                  <c:v>24637.378014000005</c:v>
                </c:pt>
                <c:pt idx="3">
                  <c:v>175.73833500000001</c:v>
                </c:pt>
                <c:pt idx="4">
                  <c:v>821.84147699999994</c:v>
                </c:pt>
                <c:pt idx="5">
                  <c:v>189.80094000000003</c:v>
                </c:pt>
                <c:pt idx="6">
                  <c:v>28447.172527999992</c:v>
                </c:pt>
                <c:pt idx="7">
                  <c:v>28736.518124999999</c:v>
                </c:pt>
                <c:pt idx="8">
                  <c:v>3355.0741780000003</c:v>
                </c:pt>
                <c:pt idx="9">
                  <c:v>3355.0741780000003</c:v>
                </c:pt>
                <c:pt idx="10">
                  <c:v>18611.748339000005</c:v>
                </c:pt>
                <c:pt idx="11">
                  <c:v>9214.3259069999986</c:v>
                </c:pt>
                <c:pt idx="12">
                  <c:v>23385.055349999995</c:v>
                </c:pt>
                <c:pt idx="13">
                  <c:v>28464.626182000004</c:v>
                </c:pt>
                <c:pt idx="14">
                  <c:v>28803.198778000002</c:v>
                </c:pt>
                <c:pt idx="15">
                  <c:v>9214.3259069999986</c:v>
                </c:pt>
                <c:pt idx="16">
                  <c:v>13850.253930999997</c:v>
                </c:pt>
                <c:pt idx="17">
                  <c:v>4446.4064909999997</c:v>
                </c:pt>
                <c:pt idx="18">
                  <c:v>4658.3288300000004</c:v>
                </c:pt>
                <c:pt idx="19">
                  <c:v>1361.3195560000001</c:v>
                </c:pt>
                <c:pt idx="20">
                  <c:v>12134.612182000003</c:v>
                </c:pt>
                <c:pt idx="21">
                  <c:v>40058.731027999995</c:v>
                </c:pt>
                <c:pt idx="22">
                  <c:v>30775.720428000001</c:v>
                </c:pt>
                <c:pt idx="23">
                  <c:v>17287.280073000005</c:v>
                </c:pt>
                <c:pt idx="24">
                  <c:v>9989.2758580000009</c:v>
                </c:pt>
                <c:pt idx="25">
                  <c:v>14354.697303999998</c:v>
                </c:pt>
                <c:pt idx="26">
                  <c:v>12610.038709</c:v>
                </c:pt>
                <c:pt idx="27">
                  <c:v>42414.319243000005</c:v>
                </c:pt>
                <c:pt idx="28">
                  <c:v>40444.697156999995</c:v>
                </c:pt>
                <c:pt idx="29">
                  <c:v>8053.4054690000003</c:v>
                </c:pt>
                <c:pt idx="30">
                  <c:v>1787.2656740000002</c:v>
                </c:pt>
                <c:pt idx="31">
                  <c:v>2192.6959270000002</c:v>
                </c:pt>
                <c:pt idx="32">
                  <c:v>6131.8667300000016</c:v>
                </c:pt>
                <c:pt idx="33">
                  <c:v>22027.682696</c:v>
                </c:pt>
                <c:pt idx="34">
                  <c:v>13709.436146</c:v>
                </c:pt>
                <c:pt idx="35">
                  <c:v>16618.687646999995</c:v>
                </c:pt>
                <c:pt idx="36">
                  <c:v>31520.209268999992</c:v>
                </c:pt>
                <c:pt idx="37">
                  <c:v>32517.745749999998</c:v>
                </c:pt>
                <c:pt idx="38">
                  <c:v>14012.510369</c:v>
                </c:pt>
                <c:pt idx="39">
                  <c:v>14390.409132000001</c:v>
                </c:pt>
                <c:pt idx="40">
                  <c:v>8467.703461000001</c:v>
                </c:pt>
                <c:pt idx="41">
                  <c:v>11897.792648000004</c:v>
                </c:pt>
                <c:pt idx="42">
                  <c:v>7053.0237270000007</c:v>
                </c:pt>
                <c:pt idx="43">
                  <c:v>7053.0237270000007</c:v>
                </c:pt>
                <c:pt idx="44">
                  <c:v>8072.5914470000007</c:v>
                </c:pt>
                <c:pt idx="45">
                  <c:v>12613.114414000001</c:v>
                </c:pt>
                <c:pt idx="46">
                  <c:v>18611.748339000005</c:v>
                </c:pt>
                <c:pt idx="47">
                  <c:v>75.199038999999985</c:v>
                </c:pt>
                <c:pt idx="48">
                  <c:v>10833.790615</c:v>
                </c:pt>
                <c:pt idx="49">
                  <c:v>1901.6122169999999</c:v>
                </c:pt>
                <c:pt idx="50">
                  <c:v>8038.2469450000008</c:v>
                </c:pt>
                <c:pt idx="51">
                  <c:v>19721.187576999997</c:v>
                </c:pt>
                <c:pt idx="52">
                  <c:v>42239.301455000001</c:v>
                </c:pt>
                <c:pt idx="53">
                  <c:v>42911.305228000005</c:v>
                </c:pt>
                <c:pt idx="54">
                  <c:v>724.996487</c:v>
                </c:pt>
                <c:pt idx="55">
                  <c:v>31481.713027999995</c:v>
                </c:pt>
                <c:pt idx="56">
                  <c:v>41.161456000000001</c:v>
                </c:pt>
                <c:pt idx="57">
                  <c:v>27031.919200999997</c:v>
                </c:pt>
                <c:pt idx="58">
                  <c:v>28243.340090999998</c:v>
                </c:pt>
                <c:pt idx="59">
                  <c:v>28243.340090999998</c:v>
                </c:pt>
                <c:pt idx="60">
                  <c:v>27031.919200999997</c:v>
                </c:pt>
                <c:pt idx="61">
                  <c:v>38784.550867000005</c:v>
                </c:pt>
                <c:pt idx="62">
                  <c:v>38191.187074000001</c:v>
                </c:pt>
                <c:pt idx="63">
                  <c:v>35049.826597000007</c:v>
                </c:pt>
                <c:pt idx="64">
                  <c:v>32385.908931999998</c:v>
                </c:pt>
                <c:pt idx="65">
                  <c:v>6118.3400579999998</c:v>
                </c:pt>
                <c:pt idx="66">
                  <c:v>36670.158352000006</c:v>
                </c:pt>
                <c:pt idx="67">
                  <c:v>9572.666577</c:v>
                </c:pt>
                <c:pt idx="68">
                  <c:v>7153.1377829999992</c:v>
                </c:pt>
                <c:pt idx="69">
                  <c:v>37958.915489999999</c:v>
                </c:pt>
                <c:pt idx="70">
                  <c:v>37708.723760999987</c:v>
                </c:pt>
                <c:pt idx="71">
                  <c:v>39263.207158999998</c:v>
                </c:pt>
                <c:pt idx="72">
                  <c:v>37396.293188999996</c:v>
                </c:pt>
                <c:pt idx="73">
                  <c:v>19479.137279999992</c:v>
                </c:pt>
                <c:pt idx="74">
                  <c:v>15054.942531000002</c:v>
                </c:pt>
                <c:pt idx="75">
                  <c:v>11933.330006</c:v>
                </c:pt>
                <c:pt idx="76">
                  <c:v>27873.985214000004</c:v>
                </c:pt>
                <c:pt idx="77">
                  <c:v>40490.269903999993</c:v>
                </c:pt>
                <c:pt idx="78">
                  <c:v>41558.349479000004</c:v>
                </c:pt>
                <c:pt idx="79">
                  <c:v>1970.1856570000002</c:v>
                </c:pt>
                <c:pt idx="80">
                  <c:v>0.16973099999999999</c:v>
                </c:pt>
                <c:pt idx="81">
                  <c:v>5465.9405740000002</c:v>
                </c:pt>
                <c:pt idx="82">
                  <c:v>25150.231565999995</c:v>
                </c:pt>
                <c:pt idx="83">
                  <c:v>25826.601927999996</c:v>
                </c:pt>
                <c:pt idx="84">
                  <c:v>4292.1251500000017</c:v>
                </c:pt>
                <c:pt idx="85">
                  <c:v>2.077928</c:v>
                </c:pt>
                <c:pt idx="86">
                  <c:v>10845.677068000003</c:v>
                </c:pt>
                <c:pt idx="87">
                  <c:v>1783.2189169999999</c:v>
                </c:pt>
                <c:pt idx="88">
                  <c:v>3292.4501710000004</c:v>
                </c:pt>
                <c:pt idx="89">
                  <c:v>6349.5670630000004</c:v>
                </c:pt>
                <c:pt idx="90">
                  <c:v>2111.6178580000001</c:v>
                </c:pt>
                <c:pt idx="91">
                  <c:v>4388.1262920000026</c:v>
                </c:pt>
                <c:pt idx="92">
                  <c:v>10362.185541000003</c:v>
                </c:pt>
                <c:pt idx="93">
                  <c:v>11124.275718999999</c:v>
                </c:pt>
                <c:pt idx="94">
                  <c:v>4907.5526800000016</c:v>
                </c:pt>
                <c:pt idx="95">
                  <c:v>687.46701999999982</c:v>
                </c:pt>
                <c:pt idx="96">
                  <c:v>139.226608</c:v>
                </c:pt>
                <c:pt idx="97">
                  <c:v>24069.459735</c:v>
                </c:pt>
                <c:pt idx="98">
                  <c:v>26114.791464999998</c:v>
                </c:pt>
                <c:pt idx="99">
                  <c:v>25825.854181999999</c:v>
                </c:pt>
                <c:pt idx="100">
                  <c:v>2185.0619000000002</c:v>
                </c:pt>
                <c:pt idx="101">
                  <c:v>28518.161692000001</c:v>
                </c:pt>
                <c:pt idx="102">
                  <c:v>27668.699396999997</c:v>
                </c:pt>
                <c:pt idx="103">
                  <c:v>23971.436954000001</c:v>
                </c:pt>
                <c:pt idx="104">
                  <c:v>1132.0372130000001</c:v>
                </c:pt>
                <c:pt idx="105">
                  <c:v>24000.406072999998</c:v>
                </c:pt>
                <c:pt idx="106">
                  <c:v>5842.6351570000006</c:v>
                </c:pt>
                <c:pt idx="107">
                  <c:v>80.297876000000002</c:v>
                </c:pt>
                <c:pt idx="108">
                  <c:v>24050.411405999999</c:v>
                </c:pt>
                <c:pt idx="109">
                  <c:v>4108.1414700000014</c:v>
                </c:pt>
                <c:pt idx="110">
                  <c:v>15093.313214</c:v>
                </c:pt>
                <c:pt idx="111">
                  <c:v>15454.625703</c:v>
                </c:pt>
                <c:pt idx="112">
                  <c:v>8573.4427379999997</c:v>
                </c:pt>
                <c:pt idx="113">
                  <c:v>16240.102789</c:v>
                </c:pt>
                <c:pt idx="114">
                  <c:v>16731.298801000004</c:v>
                </c:pt>
                <c:pt idx="115">
                  <c:v>7376.3073629999999</c:v>
                </c:pt>
                <c:pt idx="116">
                  <c:v>310.40249499999999</c:v>
                </c:pt>
                <c:pt idx="117">
                  <c:v>310.40249499999999</c:v>
                </c:pt>
                <c:pt idx="118">
                  <c:v>18612.357833999999</c:v>
                </c:pt>
                <c:pt idx="119">
                  <c:v>13335.558159999999</c:v>
                </c:pt>
                <c:pt idx="120">
                  <c:v>31.028393999999995</c:v>
                </c:pt>
                <c:pt idx="121">
                  <c:v>6895.695920000001</c:v>
                </c:pt>
                <c:pt idx="122">
                  <c:v>6859.6326360000012</c:v>
                </c:pt>
                <c:pt idx="123">
                  <c:v>20222.986902000004</c:v>
                </c:pt>
                <c:pt idx="124">
                  <c:v>17155.260321000005</c:v>
                </c:pt>
                <c:pt idx="125">
                  <c:v>17821.977246999995</c:v>
                </c:pt>
                <c:pt idx="126">
                  <c:v>5259.1884300000002</c:v>
                </c:pt>
                <c:pt idx="127">
                  <c:v>20052.543349</c:v>
                </c:pt>
                <c:pt idx="128">
                  <c:v>13001.536916999998</c:v>
                </c:pt>
                <c:pt idx="129">
                  <c:v>27857.078378999995</c:v>
                </c:pt>
                <c:pt idx="130">
                  <c:v>17053.509153999996</c:v>
                </c:pt>
                <c:pt idx="131">
                  <c:v>543.65049999999997</c:v>
                </c:pt>
                <c:pt idx="132">
                  <c:v>16010.901315999998</c:v>
                </c:pt>
                <c:pt idx="133">
                  <c:v>30101.445577999995</c:v>
                </c:pt>
                <c:pt idx="134">
                  <c:v>26630.228242000001</c:v>
                </c:pt>
                <c:pt idx="135">
                  <c:v>21640.888817999999</c:v>
                </c:pt>
                <c:pt idx="136">
                  <c:v>21463.270773</c:v>
                </c:pt>
                <c:pt idx="137">
                  <c:v>2636.8381590000004</c:v>
                </c:pt>
                <c:pt idx="138">
                  <c:v>14287.626286000002</c:v>
                </c:pt>
                <c:pt idx="139">
                  <c:v>29639.066010999999</c:v>
                </c:pt>
                <c:pt idx="140">
                  <c:v>31968.367197000003</c:v>
                </c:pt>
                <c:pt idx="141">
                  <c:v>17952.839490999995</c:v>
                </c:pt>
                <c:pt idx="142">
                  <c:v>19105.954163999999</c:v>
                </c:pt>
                <c:pt idx="143">
                  <c:v>24041.320755000001</c:v>
                </c:pt>
                <c:pt idx="144">
                  <c:v>5424.3084600000002</c:v>
                </c:pt>
                <c:pt idx="145">
                  <c:v>14984.871914999998</c:v>
                </c:pt>
                <c:pt idx="146">
                  <c:v>16870.954902000001</c:v>
                </c:pt>
                <c:pt idx="147">
                  <c:v>27701.279178999997</c:v>
                </c:pt>
                <c:pt idx="148">
                  <c:v>767</c:v>
                </c:pt>
                <c:pt idx="149">
                  <c:v>8681.8509139999969</c:v>
                </c:pt>
                <c:pt idx="150">
                  <c:v>2727.4395500000005</c:v>
                </c:pt>
                <c:pt idx="151">
                  <c:v>5597.8915500000003</c:v>
                </c:pt>
                <c:pt idx="152">
                  <c:v>6225.4334699999999</c:v>
                </c:pt>
                <c:pt idx="153">
                  <c:v>8278.1151189999982</c:v>
                </c:pt>
                <c:pt idx="154">
                  <c:v>8004.1650530000006</c:v>
                </c:pt>
                <c:pt idx="155">
                  <c:v>3.6129059999999997</c:v>
                </c:pt>
                <c:pt idx="156">
                  <c:v>36.864035000000001</c:v>
                </c:pt>
                <c:pt idx="157">
                  <c:v>4.0339919999999996</c:v>
                </c:pt>
                <c:pt idx="158">
                  <c:v>10162.778854</c:v>
                </c:pt>
                <c:pt idx="159">
                  <c:v>3362.5077980000001</c:v>
                </c:pt>
                <c:pt idx="160">
                  <c:v>42293.406118000006</c:v>
                </c:pt>
                <c:pt idx="161">
                  <c:v>39763.043707999997</c:v>
                </c:pt>
                <c:pt idx="162">
                  <c:v>20849.433924000001</c:v>
                </c:pt>
                <c:pt idx="163">
                  <c:v>15502.882621000001</c:v>
                </c:pt>
                <c:pt idx="164">
                  <c:v>18395.259120999996</c:v>
                </c:pt>
                <c:pt idx="165">
                  <c:v>1372.508902</c:v>
                </c:pt>
                <c:pt idx="166">
                  <c:v>26963.301181999999</c:v>
                </c:pt>
                <c:pt idx="167">
                  <c:v>27840.129792</c:v>
                </c:pt>
                <c:pt idx="168">
                  <c:v>734.03319899999997</c:v>
                </c:pt>
                <c:pt idx="169">
                  <c:v>9071.5069229999972</c:v>
                </c:pt>
                <c:pt idx="170">
                  <c:v>10883.095313999998</c:v>
                </c:pt>
                <c:pt idx="171">
                  <c:v>8729.6444020000017</c:v>
                </c:pt>
                <c:pt idx="172">
                  <c:v>21639.306672999995</c:v>
                </c:pt>
                <c:pt idx="173">
                  <c:v>14231.033750000004</c:v>
                </c:pt>
                <c:pt idx="174">
                  <c:v>21083.898062</c:v>
                </c:pt>
                <c:pt idx="175">
                  <c:v>32734.916541999995</c:v>
                </c:pt>
                <c:pt idx="176">
                  <c:v>29046.360076999998</c:v>
                </c:pt>
                <c:pt idx="177">
                  <c:v>47934.390320999999</c:v>
                </c:pt>
                <c:pt idx="178">
                  <c:v>25261.148559999998</c:v>
                </c:pt>
                <c:pt idx="179">
                  <c:v>11220.585031000001</c:v>
                </c:pt>
                <c:pt idx="180">
                  <c:v>9056.8442470000027</c:v>
                </c:pt>
                <c:pt idx="181">
                  <c:v>10515.121822999999</c:v>
                </c:pt>
                <c:pt idx="182">
                  <c:v>18749.923090000004</c:v>
                </c:pt>
                <c:pt idx="183">
                  <c:v>14771.556414999997</c:v>
                </c:pt>
                <c:pt idx="184">
                  <c:v>15865.254543000001</c:v>
                </c:pt>
                <c:pt idx="185">
                  <c:v>11578.250524999998</c:v>
                </c:pt>
                <c:pt idx="186">
                  <c:v>905.93759699999987</c:v>
                </c:pt>
                <c:pt idx="187">
                  <c:v>1826.9786990000002</c:v>
                </c:pt>
                <c:pt idx="188">
                  <c:v>1826.9786990000002</c:v>
                </c:pt>
                <c:pt idx="189">
                  <c:v>5410.2666230000013</c:v>
                </c:pt>
                <c:pt idx="190">
                  <c:v>4846.2790650000006</c:v>
                </c:pt>
                <c:pt idx="191">
                  <c:v>8651.5679029999974</c:v>
                </c:pt>
                <c:pt idx="192">
                  <c:v>1235.7340449999997</c:v>
                </c:pt>
                <c:pt idx="193">
                  <c:v>8943.1456149999976</c:v>
                </c:pt>
                <c:pt idx="194">
                  <c:v>12907.936709</c:v>
                </c:pt>
                <c:pt idx="195">
                  <c:v>12907.936709</c:v>
                </c:pt>
                <c:pt idx="196">
                  <c:v>6527.7854240000006</c:v>
                </c:pt>
                <c:pt idx="197">
                  <c:v>10415.520397</c:v>
                </c:pt>
                <c:pt idx="198">
                  <c:v>2848.7742579999999</c:v>
                </c:pt>
                <c:pt idx="199">
                  <c:v>528.277108</c:v>
                </c:pt>
                <c:pt idx="200">
                  <c:v>37868.178900999999</c:v>
                </c:pt>
                <c:pt idx="201">
                  <c:v>39094.228499999997</c:v>
                </c:pt>
                <c:pt idx="202">
                  <c:v>44562.777354999998</c:v>
                </c:pt>
                <c:pt idx="203">
                  <c:v>40407.284822000001</c:v>
                </c:pt>
                <c:pt idx="204">
                  <c:v>45956.641277000002</c:v>
                </c:pt>
                <c:pt idx="205">
                  <c:v>39720.454899000011</c:v>
                </c:pt>
                <c:pt idx="206">
                  <c:v>38784.562966999998</c:v>
                </c:pt>
                <c:pt idx="207">
                  <c:v>1842.3347719999999</c:v>
                </c:pt>
                <c:pt idx="208">
                  <c:v>1516.6966789999999</c:v>
                </c:pt>
                <c:pt idx="209">
                  <c:v>6891.7328549999993</c:v>
                </c:pt>
                <c:pt idx="210">
                  <c:v>3356.6196770000001</c:v>
                </c:pt>
                <c:pt idx="211">
                  <c:v>29333.45073</c:v>
                </c:pt>
                <c:pt idx="212">
                  <c:v>40079.305605000001</c:v>
                </c:pt>
                <c:pt idx="213">
                  <c:v>4503.2904310000004</c:v>
                </c:pt>
                <c:pt idx="214">
                  <c:v>2864.0418380000001</c:v>
                </c:pt>
                <c:pt idx="215">
                  <c:v>1577.840978</c:v>
                </c:pt>
                <c:pt idx="216">
                  <c:v>3405.6131550000005</c:v>
                </c:pt>
                <c:pt idx="217">
                  <c:v>2453.8800310000001</c:v>
                </c:pt>
                <c:pt idx="218">
                  <c:v>22645.868221000001</c:v>
                </c:pt>
                <c:pt idx="219">
                  <c:v>9282.9488270000002</c:v>
                </c:pt>
                <c:pt idx="220">
                  <c:v>764.43747099999996</c:v>
                </c:pt>
                <c:pt idx="221">
                  <c:v>2528.2295920000001</c:v>
                </c:pt>
                <c:pt idx="222">
                  <c:v>1245.6256720000001</c:v>
                </c:pt>
                <c:pt idx="223">
                  <c:v>39684.540742999998</c:v>
                </c:pt>
                <c:pt idx="224">
                  <c:v>44534.237879999993</c:v>
                </c:pt>
                <c:pt idx="225">
                  <c:v>44313.176898000005</c:v>
                </c:pt>
                <c:pt idx="226">
                  <c:v>1006.2917960000001</c:v>
                </c:pt>
                <c:pt idx="227">
                  <c:v>1446.0493439999998</c:v>
                </c:pt>
                <c:pt idx="228">
                  <c:v>25306.775949999996</c:v>
                </c:pt>
                <c:pt idx="229">
                  <c:v>6365.4182500000006</c:v>
                </c:pt>
                <c:pt idx="230">
                  <c:v>26000.601211999998</c:v>
                </c:pt>
                <c:pt idx="231">
                  <c:v>23270.216827</c:v>
                </c:pt>
                <c:pt idx="232">
                  <c:v>3392.4313860000007</c:v>
                </c:pt>
                <c:pt idx="233">
                  <c:v>28845.853156999998</c:v>
                </c:pt>
                <c:pt idx="234">
                  <c:v>29703.443863000004</c:v>
                </c:pt>
                <c:pt idx="235">
                  <c:v>1496.5749530000001</c:v>
                </c:pt>
                <c:pt idx="236">
                  <c:v>15708.727287000002</c:v>
                </c:pt>
                <c:pt idx="237">
                  <c:v>28438.632744999995</c:v>
                </c:pt>
                <c:pt idx="238">
                  <c:v>28576.965731000004</c:v>
                </c:pt>
                <c:pt idx="239">
                  <c:v>42509.665445999992</c:v>
                </c:pt>
                <c:pt idx="240">
                  <c:v>41614.482999000007</c:v>
                </c:pt>
                <c:pt idx="241">
                  <c:v>40991.953394000004</c:v>
                </c:pt>
                <c:pt idx="242">
                  <c:v>44357.262632999998</c:v>
                </c:pt>
                <c:pt idx="243">
                  <c:v>5120.4813439999998</c:v>
                </c:pt>
                <c:pt idx="244">
                  <c:v>2609.8201690000001</c:v>
                </c:pt>
                <c:pt idx="245">
                  <c:v>4544.161771000001</c:v>
                </c:pt>
                <c:pt idx="246">
                  <c:v>13055.036656</c:v>
                </c:pt>
                <c:pt idx="247">
                  <c:v>47735.990654000001</c:v>
                </c:pt>
                <c:pt idx="248">
                  <c:v>49005.028484999995</c:v>
                </c:pt>
                <c:pt idx="249">
                  <c:v>864.17193500000008</c:v>
                </c:pt>
                <c:pt idx="250">
                  <c:v>19062.157541999997</c:v>
                </c:pt>
                <c:pt idx="251">
                  <c:v>14294.533767000004</c:v>
                </c:pt>
                <c:pt idx="252">
                  <c:v>1516.5850640000001</c:v>
                </c:pt>
                <c:pt idx="253">
                  <c:v>4763.3764690000007</c:v>
                </c:pt>
                <c:pt idx="254">
                  <c:v>7073.3747819999999</c:v>
                </c:pt>
                <c:pt idx="255">
                  <c:v>6281.088522</c:v>
                </c:pt>
                <c:pt idx="256">
                  <c:v>4330.5951480000003</c:v>
                </c:pt>
                <c:pt idx="257">
                  <c:v>14095.862827000001</c:v>
                </c:pt>
                <c:pt idx="258">
                  <c:v>7363.2595740000006</c:v>
                </c:pt>
                <c:pt idx="259">
                  <c:v>5511.8202840000013</c:v>
                </c:pt>
                <c:pt idx="260">
                  <c:v>6676.0953690000006</c:v>
                </c:pt>
                <c:pt idx="261">
                  <c:v>2783.3109510000004</c:v>
                </c:pt>
                <c:pt idx="262">
                  <c:v>3676.525091</c:v>
                </c:pt>
                <c:pt idx="263">
                  <c:v>8148.189526000001</c:v>
                </c:pt>
                <c:pt idx="264">
                  <c:v>56000.123748999991</c:v>
                </c:pt>
                <c:pt idx="265">
                  <c:v>1495.6196239999999</c:v>
                </c:pt>
                <c:pt idx="266">
                  <c:v>1574.644558</c:v>
                </c:pt>
                <c:pt idx="267">
                  <c:v>132.92977499999998</c:v>
                </c:pt>
                <c:pt idx="268">
                  <c:v>904.73985800000003</c:v>
                </c:pt>
                <c:pt idx="269">
                  <c:v>16621.085972000001</c:v>
                </c:pt>
                <c:pt idx="270">
                  <c:v>33815.066723000004</c:v>
                </c:pt>
                <c:pt idx="271">
                  <c:v>12317.088089000001</c:v>
                </c:pt>
                <c:pt idx="272">
                  <c:v>12291.892610000001</c:v>
                </c:pt>
                <c:pt idx="273">
                  <c:v>16198.341141999999</c:v>
                </c:pt>
                <c:pt idx="274">
                  <c:v>15804.363525000001</c:v>
                </c:pt>
                <c:pt idx="275">
                  <c:v>28910.341537999997</c:v>
                </c:pt>
                <c:pt idx="276">
                  <c:v>28568.672590999995</c:v>
                </c:pt>
                <c:pt idx="277">
                  <c:v>28121.451614000001</c:v>
                </c:pt>
                <c:pt idx="278">
                  <c:v>28490.233752</c:v>
                </c:pt>
                <c:pt idx="279">
                  <c:v>1634.220493</c:v>
                </c:pt>
                <c:pt idx="280">
                  <c:v>5824.0332310000003</c:v>
                </c:pt>
                <c:pt idx="281">
                  <c:v>33681.877485999998</c:v>
                </c:pt>
                <c:pt idx="282">
                  <c:v>33681.877485999998</c:v>
                </c:pt>
                <c:pt idx="283">
                  <c:v>33104.833761999995</c:v>
                </c:pt>
                <c:pt idx="284">
                  <c:v>33453.477659000004</c:v>
                </c:pt>
                <c:pt idx="285">
                  <c:v>17440.117541999996</c:v>
                </c:pt>
                <c:pt idx="286">
                  <c:v>43784.102570000003</c:v>
                </c:pt>
                <c:pt idx="287">
                  <c:v>42307.308912000008</c:v>
                </c:pt>
                <c:pt idx="288">
                  <c:v>27251.042717</c:v>
                </c:pt>
                <c:pt idx="289">
                  <c:v>1490.3261560000001</c:v>
                </c:pt>
                <c:pt idx="290">
                  <c:v>41014.720649999996</c:v>
                </c:pt>
                <c:pt idx="291">
                  <c:v>41637.485613000004</c:v>
                </c:pt>
                <c:pt idx="292">
                  <c:v>3051.3337680000004</c:v>
                </c:pt>
                <c:pt idx="293">
                  <c:v>33557.752096000004</c:v>
                </c:pt>
                <c:pt idx="294">
                  <c:v>33557.752096000004</c:v>
                </c:pt>
                <c:pt idx="295">
                  <c:v>23043.225983000004</c:v>
                </c:pt>
                <c:pt idx="296">
                  <c:v>24497.915730000001</c:v>
                </c:pt>
                <c:pt idx="297">
                  <c:v>42959.095164999992</c:v>
                </c:pt>
                <c:pt idx="298">
                  <c:v>7181.2861790000006</c:v>
                </c:pt>
                <c:pt idx="299">
                  <c:v>42904.451940999999</c:v>
                </c:pt>
                <c:pt idx="300">
                  <c:v>25122.812802</c:v>
                </c:pt>
                <c:pt idx="301">
                  <c:v>25208.187764999999</c:v>
                </c:pt>
                <c:pt idx="302">
                  <c:v>21228.406952000001</c:v>
                </c:pt>
                <c:pt idx="303">
                  <c:v>23200.020446999995</c:v>
                </c:pt>
                <c:pt idx="304">
                  <c:v>5419.578364</c:v>
                </c:pt>
                <c:pt idx="305">
                  <c:v>37084.179136999999</c:v>
                </c:pt>
                <c:pt idx="306">
                  <c:v>1306.3701510000001</c:v>
                </c:pt>
                <c:pt idx="307">
                  <c:v>37540.021184999991</c:v>
                </c:pt>
                <c:pt idx="308">
                  <c:v>34559.634392</c:v>
                </c:pt>
                <c:pt idx="309">
                  <c:v>10995.419555</c:v>
                </c:pt>
                <c:pt idx="310">
                  <c:v>1455.675616</c:v>
                </c:pt>
                <c:pt idx="311">
                  <c:v>4999.7442179999998</c:v>
                </c:pt>
                <c:pt idx="312">
                  <c:v>8051.1937100000005</c:v>
                </c:pt>
                <c:pt idx="313">
                  <c:v>14528.039124000001</c:v>
                </c:pt>
                <c:pt idx="314">
                  <c:v>4855.9186040000004</c:v>
                </c:pt>
                <c:pt idx="315">
                  <c:v>5111.5881119999995</c:v>
                </c:pt>
                <c:pt idx="316">
                  <c:v>6855.4558650000008</c:v>
                </c:pt>
                <c:pt idx="317">
                  <c:v>15106.394523000001</c:v>
                </c:pt>
                <c:pt idx="318">
                  <c:v>14257.207932999998</c:v>
                </c:pt>
                <c:pt idx="319">
                  <c:v>271.16747900000001</c:v>
                </c:pt>
                <c:pt idx="320">
                  <c:v>17122.380886999999</c:v>
                </c:pt>
                <c:pt idx="321">
                  <c:v>295.12667099999999</c:v>
                </c:pt>
                <c:pt idx="322">
                  <c:v>23692.284456000001</c:v>
                </c:pt>
                <c:pt idx="323">
                  <c:v>25415.696631999996</c:v>
                </c:pt>
                <c:pt idx="324">
                  <c:v>20401.718205000001</c:v>
                </c:pt>
                <c:pt idx="325">
                  <c:v>8017.0967569999993</c:v>
                </c:pt>
                <c:pt idx="326">
                  <c:v>4344.0720010000014</c:v>
                </c:pt>
                <c:pt idx="327">
                  <c:v>6639.415814</c:v>
                </c:pt>
                <c:pt idx="328">
                  <c:v>14843.652446000002</c:v>
                </c:pt>
                <c:pt idx="329">
                  <c:v>24267.346973</c:v>
                </c:pt>
                <c:pt idx="330">
                  <c:v>243.85996599999999</c:v>
                </c:pt>
                <c:pt idx="331">
                  <c:v>293.75440400000002</c:v>
                </c:pt>
                <c:pt idx="332">
                  <c:v>537.61437000000012</c:v>
                </c:pt>
                <c:pt idx="333">
                  <c:v>1207.863789</c:v>
                </c:pt>
                <c:pt idx="334">
                  <c:v>218.25365999999997</c:v>
                </c:pt>
                <c:pt idx="335">
                  <c:v>4582.8379940000004</c:v>
                </c:pt>
                <c:pt idx="336">
                  <c:v>6324.8920710000011</c:v>
                </c:pt>
                <c:pt idx="337">
                  <c:v>842.12560899999994</c:v>
                </c:pt>
                <c:pt idx="338">
                  <c:v>6986.9013569999997</c:v>
                </c:pt>
                <c:pt idx="339">
                  <c:v>6232.5801540000002</c:v>
                </c:pt>
                <c:pt idx="340">
                  <c:v>32916.792411999995</c:v>
                </c:pt>
                <c:pt idx="341">
                  <c:v>34971.441738000001</c:v>
                </c:pt>
                <c:pt idx="342">
                  <c:v>34116.551655000003</c:v>
                </c:pt>
                <c:pt idx="343">
                  <c:v>29312.941479000001</c:v>
                </c:pt>
                <c:pt idx="344">
                  <c:v>29312.941479000001</c:v>
                </c:pt>
                <c:pt idx="345">
                  <c:v>3028.5283930000001</c:v>
                </c:pt>
                <c:pt idx="346">
                  <c:v>31399.90726</c:v>
                </c:pt>
                <c:pt idx="347">
                  <c:v>29423.219772999997</c:v>
                </c:pt>
                <c:pt idx="348">
                  <c:v>2425.7747209999998</c:v>
                </c:pt>
                <c:pt idx="349">
                  <c:v>3698.4994860000002</c:v>
                </c:pt>
                <c:pt idx="350">
                  <c:v>1456.1261079999999</c:v>
                </c:pt>
                <c:pt idx="351">
                  <c:v>28774.177937999997</c:v>
                </c:pt>
                <c:pt idx="352">
                  <c:v>469.31561799999992</c:v>
                </c:pt>
                <c:pt idx="353">
                  <c:v>2773.1782869999997</c:v>
                </c:pt>
                <c:pt idx="354">
                  <c:v>2778.6536150000002</c:v>
                </c:pt>
                <c:pt idx="355">
                  <c:v>27375.669942999997</c:v>
                </c:pt>
                <c:pt idx="356">
                  <c:v>32115.533917999997</c:v>
                </c:pt>
                <c:pt idx="357">
                  <c:v>24472.612381999996</c:v>
                </c:pt>
                <c:pt idx="358">
                  <c:v>25614.737271999995</c:v>
                </c:pt>
                <c:pt idx="359">
                  <c:v>5181.7611550000001</c:v>
                </c:pt>
                <c:pt idx="360">
                  <c:v>5181.7611550000001</c:v>
                </c:pt>
                <c:pt idx="361">
                  <c:v>36909.388595000011</c:v>
                </c:pt>
                <c:pt idx="362">
                  <c:v>35965.980173000011</c:v>
                </c:pt>
                <c:pt idx="363">
                  <c:v>523.70603200000005</c:v>
                </c:pt>
                <c:pt idx="364">
                  <c:v>27201.023311000001</c:v>
                </c:pt>
                <c:pt idx="365">
                  <c:v>25224.325594999998</c:v>
                </c:pt>
                <c:pt idx="366">
                  <c:v>28186.493632000005</c:v>
                </c:pt>
                <c:pt idx="367">
                  <c:v>1536.1219409999999</c:v>
                </c:pt>
                <c:pt idx="368">
                  <c:v>21079.564333999999</c:v>
                </c:pt>
                <c:pt idx="369">
                  <c:v>1642.4980780000001</c:v>
                </c:pt>
                <c:pt idx="370">
                  <c:v>9165.5834550000018</c:v>
                </c:pt>
                <c:pt idx="371">
                  <c:v>12124.751522</c:v>
                </c:pt>
                <c:pt idx="372">
                  <c:v>113.88784699999998</c:v>
                </c:pt>
                <c:pt idx="373">
                  <c:v>21587.155022999996</c:v>
                </c:pt>
                <c:pt idx="374">
                  <c:v>1000.3232639999999</c:v>
                </c:pt>
                <c:pt idx="375">
                  <c:v>14119.703728000002</c:v>
                </c:pt>
                <c:pt idx="376">
                  <c:v>2563.1347780000001</c:v>
                </c:pt>
                <c:pt idx="377">
                  <c:v>10792.656222999998</c:v>
                </c:pt>
                <c:pt idx="378">
                  <c:v>13095.304037</c:v>
                </c:pt>
                <c:pt idx="379">
                  <c:v>22043.951945999997</c:v>
                </c:pt>
                <c:pt idx="380">
                  <c:v>24912.359951999992</c:v>
                </c:pt>
                <c:pt idx="381">
                  <c:v>141.503208</c:v>
                </c:pt>
                <c:pt idx="382">
                  <c:v>11330.032404000001</c:v>
                </c:pt>
                <c:pt idx="383">
                  <c:v>18815.992665999998</c:v>
                </c:pt>
                <c:pt idx="384">
                  <c:v>9530.6791289999983</c:v>
                </c:pt>
                <c:pt idx="385">
                  <c:v>24794.408585000005</c:v>
                </c:pt>
                <c:pt idx="386">
                  <c:v>23198.719612999997</c:v>
                </c:pt>
                <c:pt idx="387">
                  <c:v>7300.9809049999994</c:v>
                </c:pt>
                <c:pt idx="388">
                  <c:v>29232.896291000001</c:v>
                </c:pt>
                <c:pt idx="389">
                  <c:v>22842.568443000004</c:v>
                </c:pt>
                <c:pt idx="390">
                  <c:v>25399.486775000005</c:v>
                </c:pt>
                <c:pt idx="391">
                  <c:v>7505.2356909999999</c:v>
                </c:pt>
                <c:pt idx="392">
                  <c:v>10218.513907</c:v>
                </c:pt>
                <c:pt idx="393">
                  <c:v>10768.906281</c:v>
                </c:pt>
                <c:pt idx="394">
                  <c:v>352.002656</c:v>
                </c:pt>
                <c:pt idx="395">
                  <c:v>19167.995321999999</c:v>
                </c:pt>
                <c:pt idx="396">
                  <c:v>9093.2365520000021</c:v>
                </c:pt>
                <c:pt idx="397">
                  <c:v>7646.0920340000011</c:v>
                </c:pt>
                <c:pt idx="398">
                  <c:v>13381.407601000001</c:v>
                </c:pt>
                <c:pt idx="399">
                  <c:v>14126.292251000004</c:v>
                </c:pt>
                <c:pt idx="400">
                  <c:v>7830.5531879999999</c:v>
                </c:pt>
                <c:pt idx="401">
                  <c:v>5995.8556680000011</c:v>
                </c:pt>
                <c:pt idx="402">
                  <c:v>3864.5655590000001</c:v>
                </c:pt>
                <c:pt idx="403">
                  <c:v>9897.9815949999975</c:v>
                </c:pt>
                <c:pt idx="404">
                  <c:v>5240.7309080000005</c:v>
                </c:pt>
                <c:pt idx="405">
                  <c:v>18635.898345000001</c:v>
                </c:pt>
                <c:pt idx="406">
                  <c:v>669.34594699999991</c:v>
                </c:pt>
                <c:pt idx="407">
                  <c:v>4229.5922030000011</c:v>
                </c:pt>
                <c:pt idx="408">
                  <c:v>11702.797032</c:v>
                </c:pt>
                <c:pt idx="409">
                  <c:v>13117.977666000001</c:v>
                </c:pt>
                <c:pt idx="410">
                  <c:v>91.791327999999993</c:v>
                </c:pt>
                <c:pt idx="411">
                  <c:v>1461.00315</c:v>
                </c:pt>
                <c:pt idx="412">
                  <c:v>1217.6613659999998</c:v>
                </c:pt>
                <c:pt idx="413">
                  <c:v>1495.1691139999998</c:v>
                </c:pt>
                <c:pt idx="414">
                  <c:v>1020.1785340000001</c:v>
                </c:pt>
                <c:pt idx="415">
                  <c:v>1632.1427229999997</c:v>
                </c:pt>
                <c:pt idx="416">
                  <c:v>462.96308499999992</c:v>
                </c:pt>
                <c:pt idx="417">
                  <c:v>363.07103299999994</c:v>
                </c:pt>
                <c:pt idx="418">
                  <c:v>10094.681925000001</c:v>
                </c:pt>
                <c:pt idx="419">
                  <c:v>13931.525213000001</c:v>
                </c:pt>
                <c:pt idx="420">
                  <c:v>13093.746450000004</c:v>
                </c:pt>
                <c:pt idx="421">
                  <c:v>13132.712090999999</c:v>
                </c:pt>
                <c:pt idx="422">
                  <c:v>43013.12859</c:v>
                </c:pt>
                <c:pt idx="423">
                  <c:v>42330.099540999996</c:v>
                </c:pt>
                <c:pt idx="424">
                  <c:v>41948.659642999999</c:v>
                </c:pt>
                <c:pt idx="425">
                  <c:v>41000.667082999993</c:v>
                </c:pt>
                <c:pt idx="426">
                  <c:v>5990.0719800000006</c:v>
                </c:pt>
                <c:pt idx="427">
                  <c:v>5990.0719800000006</c:v>
                </c:pt>
                <c:pt idx="428">
                  <c:v>2727.4395500000005</c:v>
                </c:pt>
                <c:pt idx="429">
                  <c:v>2698.9915820000006</c:v>
                </c:pt>
                <c:pt idx="430">
                  <c:v>1157.2835530000002</c:v>
                </c:pt>
                <c:pt idx="431">
                  <c:v>105.63702000000002</c:v>
                </c:pt>
                <c:pt idx="432">
                  <c:v>1098.9871089999999</c:v>
                </c:pt>
                <c:pt idx="433">
                  <c:v>11556.753745000002</c:v>
                </c:pt>
                <c:pt idx="434">
                  <c:v>11415.264531000003</c:v>
                </c:pt>
                <c:pt idx="435">
                  <c:v>3200.0767160000005</c:v>
                </c:pt>
                <c:pt idx="436">
                  <c:v>1025.272622</c:v>
                </c:pt>
                <c:pt idx="437">
                  <c:v>19491.574906999995</c:v>
                </c:pt>
                <c:pt idx="438">
                  <c:v>19385.972798999999</c:v>
                </c:pt>
                <c:pt idx="439">
                  <c:v>19366.933150000001</c:v>
                </c:pt>
                <c:pt idx="440">
                  <c:v>19471.957706000001</c:v>
                </c:pt>
                <c:pt idx="441">
                  <c:v>581.04774799999996</c:v>
                </c:pt>
                <c:pt idx="442">
                  <c:v>88.635114999999999</c:v>
                </c:pt>
                <c:pt idx="443">
                  <c:v>153.51301699999999</c:v>
                </c:pt>
                <c:pt idx="444">
                  <c:v>1561.5245570000002</c:v>
                </c:pt>
                <c:pt idx="445">
                  <c:v>321.16454599999997</c:v>
                </c:pt>
                <c:pt idx="446">
                  <c:v>1696.3939939999998</c:v>
                </c:pt>
                <c:pt idx="447">
                  <c:v>561.39470100000005</c:v>
                </c:pt>
                <c:pt idx="448">
                  <c:v>300.533841</c:v>
                </c:pt>
                <c:pt idx="449">
                  <c:v>21876.297385000009</c:v>
                </c:pt>
                <c:pt idx="450">
                  <c:v>21849.676487000001</c:v>
                </c:pt>
                <c:pt idx="451">
                  <c:v>601.29038600000013</c:v>
                </c:pt>
                <c:pt idx="452">
                  <c:v>14625.224748000006</c:v>
                </c:pt>
                <c:pt idx="453">
                  <c:v>24450.038163000001</c:v>
                </c:pt>
                <c:pt idx="454">
                  <c:v>24422.349910999998</c:v>
                </c:pt>
                <c:pt idx="455">
                  <c:v>3115.2284699999996</c:v>
                </c:pt>
                <c:pt idx="456">
                  <c:v>3115.2284699999996</c:v>
                </c:pt>
                <c:pt idx="457">
                  <c:v>3115.2284699999996</c:v>
                </c:pt>
                <c:pt idx="458">
                  <c:v>6330.7004210000005</c:v>
                </c:pt>
                <c:pt idx="459">
                  <c:v>31605.444232000005</c:v>
                </c:pt>
                <c:pt idx="460">
                  <c:v>19068.242601999998</c:v>
                </c:pt>
                <c:pt idx="461">
                  <c:v>8384.267695999999</c:v>
                </c:pt>
                <c:pt idx="462">
                  <c:v>17451.311675999994</c:v>
                </c:pt>
                <c:pt idx="463">
                  <c:v>17055.371691</c:v>
                </c:pt>
                <c:pt idx="464">
                  <c:v>16563.454223000001</c:v>
                </c:pt>
                <c:pt idx="465">
                  <c:v>22716.908860000003</c:v>
                </c:pt>
                <c:pt idx="466">
                  <c:v>818.80760599999985</c:v>
                </c:pt>
                <c:pt idx="467">
                  <c:v>1110.7932369999999</c:v>
                </c:pt>
                <c:pt idx="468">
                  <c:v>22912.822915000001</c:v>
                </c:pt>
                <c:pt idx="469">
                  <c:v>554.80298199999993</c:v>
                </c:pt>
                <c:pt idx="470">
                  <c:v>587.95770099999993</c:v>
                </c:pt>
                <c:pt idx="471">
                  <c:v>3217.3515480000005</c:v>
                </c:pt>
                <c:pt idx="472">
                  <c:v>23476.467445000002</c:v>
                </c:pt>
                <c:pt idx="473">
                  <c:v>23413.335674999995</c:v>
                </c:pt>
                <c:pt idx="474">
                  <c:v>2549.3833220000006</c:v>
                </c:pt>
                <c:pt idx="475">
                  <c:v>22839.388524999998</c:v>
                </c:pt>
                <c:pt idx="476">
                  <c:v>554.80298199999993</c:v>
                </c:pt>
                <c:pt idx="477">
                  <c:v>633.51191299999994</c:v>
                </c:pt>
                <c:pt idx="478">
                  <c:v>1399.4548110000001</c:v>
                </c:pt>
                <c:pt idx="479">
                  <c:v>816.34047599999997</c:v>
                </c:pt>
                <c:pt idx="480">
                  <c:v>18702.476236999995</c:v>
                </c:pt>
                <c:pt idx="481">
                  <c:v>18476.414508999995</c:v>
                </c:pt>
                <c:pt idx="482">
                  <c:v>401.06750799999992</c:v>
                </c:pt>
                <c:pt idx="483">
                  <c:v>21849.676487000001</c:v>
                </c:pt>
                <c:pt idx="484">
                  <c:v>21876.297385000009</c:v>
                </c:pt>
                <c:pt idx="485">
                  <c:v>21104.491991999999</c:v>
                </c:pt>
                <c:pt idx="486">
                  <c:v>19849.933369999995</c:v>
                </c:pt>
                <c:pt idx="487">
                  <c:v>3145.1917120000003</c:v>
                </c:pt>
                <c:pt idx="488">
                  <c:v>2388.3031690000003</c:v>
                </c:pt>
                <c:pt idx="489">
                  <c:v>666.98694399999999</c:v>
                </c:pt>
                <c:pt idx="490">
                  <c:v>19300.794780000004</c:v>
                </c:pt>
                <c:pt idx="491">
                  <c:v>19283.180242999995</c:v>
                </c:pt>
                <c:pt idx="492">
                  <c:v>156.421753</c:v>
                </c:pt>
                <c:pt idx="493">
                  <c:v>2438.347025</c:v>
                </c:pt>
                <c:pt idx="494">
                  <c:v>256.55294700000002</c:v>
                </c:pt>
                <c:pt idx="495">
                  <c:v>308.66223600000001</c:v>
                </c:pt>
                <c:pt idx="496">
                  <c:v>0</c:v>
                </c:pt>
                <c:pt idx="497">
                  <c:v>14870.774487000004</c:v>
                </c:pt>
                <c:pt idx="498">
                  <c:v>16513.055380000005</c:v>
                </c:pt>
                <c:pt idx="499">
                  <c:v>14787.951085000001</c:v>
                </c:pt>
                <c:pt idx="500">
                  <c:v>1228.319747</c:v>
                </c:pt>
                <c:pt idx="501">
                  <c:v>17823.968646000001</c:v>
                </c:pt>
                <c:pt idx="502">
                  <c:v>17908.649932999997</c:v>
                </c:pt>
                <c:pt idx="503">
                  <c:v>32.385339000000002</c:v>
                </c:pt>
                <c:pt idx="504">
                  <c:v>121.12767799999999</c:v>
                </c:pt>
                <c:pt idx="505">
                  <c:v>585.04768599999989</c:v>
                </c:pt>
                <c:pt idx="506">
                  <c:v>2052.8545270000004</c:v>
                </c:pt>
                <c:pt idx="507">
                  <c:v>14765.984575</c:v>
                </c:pt>
                <c:pt idx="508">
                  <c:v>14854.927077</c:v>
                </c:pt>
                <c:pt idx="509">
                  <c:v>18372.359954999996</c:v>
                </c:pt>
                <c:pt idx="510">
                  <c:v>18416.803157999995</c:v>
                </c:pt>
                <c:pt idx="511">
                  <c:v>17004.086554000001</c:v>
                </c:pt>
                <c:pt idx="512">
                  <c:v>511.84857699999992</c:v>
                </c:pt>
                <c:pt idx="513">
                  <c:v>16952.353238999996</c:v>
                </c:pt>
                <c:pt idx="514">
                  <c:v>696.00981400000001</c:v>
                </c:pt>
                <c:pt idx="515">
                  <c:v>14934.371692000001</c:v>
                </c:pt>
                <c:pt idx="516">
                  <c:v>15019.292078000002</c:v>
                </c:pt>
                <c:pt idx="517">
                  <c:v>14934.371692000001</c:v>
                </c:pt>
                <c:pt idx="518">
                  <c:v>15019.292078000002</c:v>
                </c:pt>
                <c:pt idx="519">
                  <c:v>14966.526168</c:v>
                </c:pt>
                <c:pt idx="520">
                  <c:v>15051.814151</c:v>
                </c:pt>
                <c:pt idx="521">
                  <c:v>15986.458667000001</c:v>
                </c:pt>
                <c:pt idx="522">
                  <c:v>3903.9083730000002</c:v>
                </c:pt>
                <c:pt idx="523">
                  <c:v>15051.814151</c:v>
                </c:pt>
                <c:pt idx="524">
                  <c:v>14966.526168</c:v>
                </c:pt>
                <c:pt idx="525">
                  <c:v>5788.697994000001</c:v>
                </c:pt>
                <c:pt idx="526">
                  <c:v>11615.488106999997</c:v>
                </c:pt>
                <c:pt idx="527">
                  <c:v>12882.447733999998</c:v>
                </c:pt>
                <c:pt idx="528">
                  <c:v>11176.651132999998</c:v>
                </c:pt>
                <c:pt idx="529">
                  <c:v>10998.502284</c:v>
                </c:pt>
                <c:pt idx="530">
                  <c:v>3795.1133560000003</c:v>
                </c:pt>
                <c:pt idx="531">
                  <c:v>14970.734920999999</c:v>
                </c:pt>
                <c:pt idx="532">
                  <c:v>14866.494384</c:v>
                </c:pt>
                <c:pt idx="533">
                  <c:v>16712.091818000001</c:v>
                </c:pt>
                <c:pt idx="534">
                  <c:v>832.89680499999997</c:v>
                </c:pt>
                <c:pt idx="535">
                  <c:v>57.087546999999994</c:v>
                </c:pt>
                <c:pt idx="536">
                  <c:v>266.53568300000001</c:v>
                </c:pt>
                <c:pt idx="537">
                  <c:v>159.96272400000001</c:v>
                </c:pt>
                <c:pt idx="538">
                  <c:v>210.690832</c:v>
                </c:pt>
                <c:pt idx="539">
                  <c:v>10010.020705999999</c:v>
                </c:pt>
                <c:pt idx="540">
                  <c:v>9998.9781529999982</c:v>
                </c:pt>
                <c:pt idx="541">
                  <c:v>1495.450746</c:v>
                </c:pt>
                <c:pt idx="542">
                  <c:v>9826.5041389999988</c:v>
                </c:pt>
                <c:pt idx="543">
                  <c:v>9820.2904120000021</c:v>
                </c:pt>
                <c:pt idx="544">
                  <c:v>9948.6433379999999</c:v>
                </c:pt>
                <c:pt idx="545">
                  <c:v>9944.9740419999998</c:v>
                </c:pt>
                <c:pt idx="546">
                  <c:v>2600.9072849999998</c:v>
                </c:pt>
                <c:pt idx="547">
                  <c:v>2600.9072849999998</c:v>
                </c:pt>
                <c:pt idx="548">
                  <c:v>3580.1592360000004</c:v>
                </c:pt>
                <c:pt idx="549">
                  <c:v>10010.020705999999</c:v>
                </c:pt>
                <c:pt idx="550">
                  <c:v>9998.9781529999982</c:v>
                </c:pt>
                <c:pt idx="551">
                  <c:v>10010.020705999999</c:v>
                </c:pt>
                <c:pt idx="552">
                  <c:v>9998.9781529999982</c:v>
                </c:pt>
                <c:pt idx="553">
                  <c:v>750.36820799999987</c:v>
                </c:pt>
                <c:pt idx="554">
                  <c:v>9603.2942380000022</c:v>
                </c:pt>
                <c:pt idx="555">
                  <c:v>9599.4668849999962</c:v>
                </c:pt>
                <c:pt idx="556">
                  <c:v>9591.8846109999977</c:v>
                </c:pt>
                <c:pt idx="557">
                  <c:v>9588.4826249999987</c:v>
                </c:pt>
                <c:pt idx="558">
                  <c:v>9992.8169319999961</c:v>
                </c:pt>
                <c:pt idx="559">
                  <c:v>9993.6971789999989</c:v>
                </c:pt>
                <c:pt idx="560">
                  <c:v>60.597101000000002</c:v>
                </c:pt>
                <c:pt idx="561">
                  <c:v>123.46744099999999</c:v>
                </c:pt>
                <c:pt idx="562">
                  <c:v>11500.182032999999</c:v>
                </c:pt>
                <c:pt idx="563">
                  <c:v>11640.691352000002</c:v>
                </c:pt>
                <c:pt idx="564">
                  <c:v>123.46744099999999</c:v>
                </c:pt>
                <c:pt idx="565">
                  <c:v>1215.3129590000001</c:v>
                </c:pt>
                <c:pt idx="566">
                  <c:v>29439.644360999995</c:v>
                </c:pt>
                <c:pt idx="567">
                  <c:v>28898.519607999991</c:v>
                </c:pt>
                <c:pt idx="568">
                  <c:v>2551.3699489999999</c:v>
                </c:pt>
                <c:pt idx="569">
                  <c:v>2310.9685089999998</c:v>
                </c:pt>
                <c:pt idx="570">
                  <c:v>4760.8500450000001</c:v>
                </c:pt>
                <c:pt idx="571">
                  <c:v>2312.7734519999999</c:v>
                </c:pt>
                <c:pt idx="572">
                  <c:v>4557.4883439999994</c:v>
                </c:pt>
                <c:pt idx="573">
                  <c:v>2595.869835</c:v>
                </c:pt>
                <c:pt idx="574">
                  <c:v>1656.2356900000002</c:v>
                </c:pt>
                <c:pt idx="575">
                  <c:v>4968.711271000001</c:v>
                </c:pt>
                <c:pt idx="576">
                  <c:v>6162.0442090000006</c:v>
                </c:pt>
                <c:pt idx="577">
                  <c:v>7579.6057420000006</c:v>
                </c:pt>
                <c:pt idx="578">
                  <c:v>14141.11103</c:v>
                </c:pt>
                <c:pt idx="579">
                  <c:v>23593.223305000003</c:v>
                </c:pt>
                <c:pt idx="580">
                  <c:v>21828.058239000002</c:v>
                </c:pt>
                <c:pt idx="581">
                  <c:v>28687.923060000001</c:v>
                </c:pt>
                <c:pt idx="582">
                  <c:v>28700.86866</c:v>
                </c:pt>
                <c:pt idx="583">
                  <c:v>31377.010969999992</c:v>
                </c:pt>
                <c:pt idx="584">
                  <c:v>28898.519607999991</c:v>
                </c:pt>
                <c:pt idx="585">
                  <c:v>29439.644360999995</c:v>
                </c:pt>
                <c:pt idx="586">
                  <c:v>31377.010969999992</c:v>
                </c:pt>
                <c:pt idx="587">
                  <c:v>31421.679282999998</c:v>
                </c:pt>
                <c:pt idx="588">
                  <c:v>31357.085867999998</c:v>
                </c:pt>
                <c:pt idx="589">
                  <c:v>32044.295739000001</c:v>
                </c:pt>
                <c:pt idx="590">
                  <c:v>12999.098483</c:v>
                </c:pt>
                <c:pt idx="591">
                  <c:v>24847.768319999999</c:v>
                </c:pt>
                <c:pt idx="592">
                  <c:v>21828.058239000002</c:v>
                </c:pt>
                <c:pt idx="593">
                  <c:v>26050.341837</c:v>
                </c:pt>
                <c:pt idx="594">
                  <c:v>28503.818254000002</c:v>
                </c:pt>
                <c:pt idx="595">
                  <c:v>28493.177672000002</c:v>
                </c:pt>
                <c:pt idx="596">
                  <c:v>19900.170328999997</c:v>
                </c:pt>
                <c:pt idx="597">
                  <c:v>1938.4799210000001</c:v>
                </c:pt>
                <c:pt idx="598">
                  <c:v>9166.6081289999984</c:v>
                </c:pt>
                <c:pt idx="599">
                  <c:v>9615.9711339999958</c:v>
                </c:pt>
                <c:pt idx="600">
                  <c:v>20092.799105999999</c:v>
                </c:pt>
                <c:pt idx="601">
                  <c:v>6540.7457719999993</c:v>
                </c:pt>
                <c:pt idx="602">
                  <c:v>27447.116783000001</c:v>
                </c:pt>
                <c:pt idx="603">
                  <c:v>24789.544669999996</c:v>
                </c:pt>
                <c:pt idx="604">
                  <c:v>20133.623537999996</c:v>
                </c:pt>
                <c:pt idx="605">
                  <c:v>12657.960966000001</c:v>
                </c:pt>
                <c:pt idx="606">
                  <c:v>13931.222953</c:v>
                </c:pt>
                <c:pt idx="607">
                  <c:v>12448.774841000002</c:v>
                </c:pt>
                <c:pt idx="608">
                  <c:v>11694.016766000002</c:v>
                </c:pt>
                <c:pt idx="609">
                  <c:v>11435.976051</c:v>
                </c:pt>
                <c:pt idx="610">
                  <c:v>19137.813418999995</c:v>
                </c:pt>
                <c:pt idx="611">
                  <c:v>16038.072435</c:v>
                </c:pt>
                <c:pt idx="612">
                  <c:v>19170.895799999998</c:v>
                </c:pt>
                <c:pt idx="613">
                  <c:v>11209.053877</c:v>
                </c:pt>
                <c:pt idx="614">
                  <c:v>11179.528677</c:v>
                </c:pt>
                <c:pt idx="615">
                  <c:v>15054.054891</c:v>
                </c:pt>
                <c:pt idx="616">
                  <c:v>14617.419695000001</c:v>
                </c:pt>
                <c:pt idx="617">
                  <c:v>14586.377721999997</c:v>
                </c:pt>
                <c:pt idx="618">
                  <c:v>13895.929708000001</c:v>
                </c:pt>
                <c:pt idx="619">
                  <c:v>566.04752099999985</c:v>
                </c:pt>
                <c:pt idx="620">
                  <c:v>376.759457</c:v>
                </c:pt>
                <c:pt idx="621">
                  <c:v>431.01312699999994</c:v>
                </c:pt>
              </c:numCache>
            </c:numRef>
          </c:xVal>
          <c:yVal>
            <c:numRef>
              <c:f>Sheet2!$B$2:$B$637</c:f>
              <c:numCache>
                <c:formatCode>General</c:formatCode>
                <c:ptCount val="636"/>
                <c:pt idx="0">
                  <c:v>880</c:v>
                </c:pt>
                <c:pt idx="1">
                  <c:v>6700</c:v>
                </c:pt>
                <c:pt idx="2">
                  <c:v>33000</c:v>
                </c:pt>
                <c:pt idx="3">
                  <c:v>3200</c:v>
                </c:pt>
                <c:pt idx="4">
                  <c:v>1400</c:v>
                </c:pt>
                <c:pt idx="5">
                  <c:v>2600</c:v>
                </c:pt>
                <c:pt idx="6">
                  <c:v>23000</c:v>
                </c:pt>
                <c:pt idx="7">
                  <c:v>23000</c:v>
                </c:pt>
                <c:pt idx="8">
                  <c:v>2500</c:v>
                </c:pt>
                <c:pt idx="9">
                  <c:v>3200</c:v>
                </c:pt>
                <c:pt idx="10">
                  <c:v>23400</c:v>
                </c:pt>
                <c:pt idx="11">
                  <c:v>5100</c:v>
                </c:pt>
                <c:pt idx="12">
                  <c:v>23400</c:v>
                </c:pt>
                <c:pt idx="13">
                  <c:v>22450</c:v>
                </c:pt>
                <c:pt idx="14">
                  <c:v>22450</c:v>
                </c:pt>
                <c:pt idx="15">
                  <c:v>10300</c:v>
                </c:pt>
                <c:pt idx="16">
                  <c:v>14200</c:v>
                </c:pt>
                <c:pt idx="17">
                  <c:v>13400</c:v>
                </c:pt>
                <c:pt idx="18">
                  <c:v>5800</c:v>
                </c:pt>
                <c:pt idx="19">
                  <c:v>6700</c:v>
                </c:pt>
                <c:pt idx="20">
                  <c:v>12700</c:v>
                </c:pt>
                <c:pt idx="21">
                  <c:v>33300</c:v>
                </c:pt>
                <c:pt idx="22">
                  <c:v>22000</c:v>
                </c:pt>
                <c:pt idx="23">
                  <c:v>14500</c:v>
                </c:pt>
                <c:pt idx="24">
                  <c:v>11000</c:v>
                </c:pt>
                <c:pt idx="25">
                  <c:v>14700</c:v>
                </c:pt>
                <c:pt idx="26">
                  <c:v>13700</c:v>
                </c:pt>
                <c:pt idx="27">
                  <c:v>50000</c:v>
                </c:pt>
                <c:pt idx="28">
                  <c:v>35000</c:v>
                </c:pt>
                <c:pt idx="29">
                  <c:v>11700</c:v>
                </c:pt>
                <c:pt idx="30">
                  <c:v>2200</c:v>
                </c:pt>
                <c:pt idx="31">
                  <c:v>4100</c:v>
                </c:pt>
                <c:pt idx="32">
                  <c:v>6500</c:v>
                </c:pt>
                <c:pt idx="33">
                  <c:v>26000</c:v>
                </c:pt>
                <c:pt idx="34">
                  <c:v>25400</c:v>
                </c:pt>
                <c:pt idx="35">
                  <c:v>26000</c:v>
                </c:pt>
                <c:pt idx="36">
                  <c:v>29000</c:v>
                </c:pt>
                <c:pt idx="37">
                  <c:v>29000</c:v>
                </c:pt>
                <c:pt idx="38">
                  <c:v>22000</c:v>
                </c:pt>
                <c:pt idx="39">
                  <c:v>22000</c:v>
                </c:pt>
                <c:pt idx="40">
                  <c:v>14000</c:v>
                </c:pt>
                <c:pt idx="41">
                  <c:v>23300</c:v>
                </c:pt>
                <c:pt idx="42">
                  <c:v>5700</c:v>
                </c:pt>
                <c:pt idx="43">
                  <c:v>5700</c:v>
                </c:pt>
                <c:pt idx="44">
                  <c:v>10800</c:v>
                </c:pt>
                <c:pt idx="45">
                  <c:v>15200</c:v>
                </c:pt>
                <c:pt idx="46">
                  <c:v>19000</c:v>
                </c:pt>
                <c:pt idx="47">
                  <c:v>1700</c:v>
                </c:pt>
                <c:pt idx="48">
                  <c:v>13400</c:v>
                </c:pt>
                <c:pt idx="49">
                  <c:v>3800</c:v>
                </c:pt>
                <c:pt idx="50">
                  <c:v>10900</c:v>
                </c:pt>
                <c:pt idx="51">
                  <c:v>23500</c:v>
                </c:pt>
                <c:pt idx="52">
                  <c:v>43500</c:v>
                </c:pt>
                <c:pt idx="53">
                  <c:v>43500</c:v>
                </c:pt>
                <c:pt idx="54">
                  <c:v>2000</c:v>
                </c:pt>
                <c:pt idx="55">
                  <c:v>33500</c:v>
                </c:pt>
                <c:pt idx="56">
                  <c:v>920</c:v>
                </c:pt>
                <c:pt idx="57">
                  <c:v>27000</c:v>
                </c:pt>
                <c:pt idx="58">
                  <c:v>27000</c:v>
                </c:pt>
                <c:pt idx="59">
                  <c:v>27000</c:v>
                </c:pt>
                <c:pt idx="60">
                  <c:v>27000</c:v>
                </c:pt>
                <c:pt idx="61">
                  <c:v>41500</c:v>
                </c:pt>
                <c:pt idx="62">
                  <c:v>41500</c:v>
                </c:pt>
                <c:pt idx="63">
                  <c:v>33500</c:v>
                </c:pt>
                <c:pt idx="64">
                  <c:v>33500</c:v>
                </c:pt>
                <c:pt idx="65">
                  <c:v>1700</c:v>
                </c:pt>
                <c:pt idx="66">
                  <c:v>33500</c:v>
                </c:pt>
                <c:pt idx="67">
                  <c:v>22400</c:v>
                </c:pt>
                <c:pt idx="68">
                  <c:v>15300</c:v>
                </c:pt>
                <c:pt idx="69">
                  <c:v>36500</c:v>
                </c:pt>
                <c:pt idx="70">
                  <c:v>36500</c:v>
                </c:pt>
                <c:pt idx="71">
                  <c:v>37000</c:v>
                </c:pt>
                <c:pt idx="72">
                  <c:v>37000</c:v>
                </c:pt>
                <c:pt idx="73">
                  <c:v>25000</c:v>
                </c:pt>
                <c:pt idx="74">
                  <c:v>16000</c:v>
                </c:pt>
                <c:pt idx="75">
                  <c:v>15300</c:v>
                </c:pt>
                <c:pt idx="76">
                  <c:v>23400</c:v>
                </c:pt>
                <c:pt idx="77">
                  <c:v>42500</c:v>
                </c:pt>
                <c:pt idx="78">
                  <c:v>42500</c:v>
                </c:pt>
                <c:pt idx="79">
                  <c:v>3220</c:v>
                </c:pt>
                <c:pt idx="80">
                  <c:v>3268</c:v>
                </c:pt>
                <c:pt idx="81">
                  <c:v>6980</c:v>
                </c:pt>
                <c:pt idx="82">
                  <c:v>23000</c:v>
                </c:pt>
                <c:pt idx="83">
                  <c:v>23000</c:v>
                </c:pt>
                <c:pt idx="84">
                  <c:v>4986</c:v>
                </c:pt>
                <c:pt idx="85">
                  <c:v>2677</c:v>
                </c:pt>
                <c:pt idx="86">
                  <c:v>10300</c:v>
                </c:pt>
                <c:pt idx="87">
                  <c:v>2100</c:v>
                </c:pt>
                <c:pt idx="88">
                  <c:v>2900</c:v>
                </c:pt>
                <c:pt idx="89">
                  <c:v>7800</c:v>
                </c:pt>
                <c:pt idx="90">
                  <c:v>3600</c:v>
                </c:pt>
                <c:pt idx="91">
                  <c:v>3300</c:v>
                </c:pt>
                <c:pt idx="92">
                  <c:v>6200</c:v>
                </c:pt>
                <c:pt idx="93">
                  <c:v>7800</c:v>
                </c:pt>
                <c:pt idx="94">
                  <c:v>6100</c:v>
                </c:pt>
                <c:pt idx="95">
                  <c:v>2000</c:v>
                </c:pt>
                <c:pt idx="96">
                  <c:v>2700</c:v>
                </c:pt>
                <c:pt idx="97">
                  <c:v>18900</c:v>
                </c:pt>
                <c:pt idx="98">
                  <c:v>25500</c:v>
                </c:pt>
                <c:pt idx="99">
                  <c:v>23400</c:v>
                </c:pt>
                <c:pt idx="100">
                  <c:v>4300</c:v>
                </c:pt>
                <c:pt idx="101">
                  <c:v>28500</c:v>
                </c:pt>
                <c:pt idx="102">
                  <c:v>25500</c:v>
                </c:pt>
                <c:pt idx="103">
                  <c:v>24900</c:v>
                </c:pt>
                <c:pt idx="104">
                  <c:v>6200</c:v>
                </c:pt>
                <c:pt idx="105">
                  <c:v>22600</c:v>
                </c:pt>
                <c:pt idx="106">
                  <c:v>6200</c:v>
                </c:pt>
                <c:pt idx="107">
                  <c:v>840</c:v>
                </c:pt>
                <c:pt idx="108">
                  <c:v>25400</c:v>
                </c:pt>
                <c:pt idx="109">
                  <c:v>7500</c:v>
                </c:pt>
                <c:pt idx="110">
                  <c:v>14250</c:v>
                </c:pt>
                <c:pt idx="111">
                  <c:v>14250</c:v>
                </c:pt>
                <c:pt idx="112">
                  <c:v>14000</c:v>
                </c:pt>
                <c:pt idx="113">
                  <c:v>15750</c:v>
                </c:pt>
                <c:pt idx="114">
                  <c:v>15750</c:v>
                </c:pt>
                <c:pt idx="115">
                  <c:v>9400</c:v>
                </c:pt>
                <c:pt idx="116">
                  <c:v>3200</c:v>
                </c:pt>
                <c:pt idx="117">
                  <c:v>2900</c:v>
                </c:pt>
                <c:pt idx="118">
                  <c:v>23600</c:v>
                </c:pt>
                <c:pt idx="119">
                  <c:v>15500</c:v>
                </c:pt>
                <c:pt idx="120">
                  <c:v>3400</c:v>
                </c:pt>
                <c:pt idx="121">
                  <c:v>8500</c:v>
                </c:pt>
                <c:pt idx="122">
                  <c:v>8679</c:v>
                </c:pt>
                <c:pt idx="123">
                  <c:v>27100</c:v>
                </c:pt>
                <c:pt idx="124">
                  <c:v>32000</c:v>
                </c:pt>
                <c:pt idx="125">
                  <c:v>17400</c:v>
                </c:pt>
                <c:pt idx="126">
                  <c:v>5200</c:v>
                </c:pt>
                <c:pt idx="127">
                  <c:v>27000</c:v>
                </c:pt>
                <c:pt idx="128">
                  <c:v>15500</c:v>
                </c:pt>
                <c:pt idx="129">
                  <c:v>31000</c:v>
                </c:pt>
                <c:pt idx="130">
                  <c:v>27500</c:v>
                </c:pt>
                <c:pt idx="131">
                  <c:v>1600</c:v>
                </c:pt>
                <c:pt idx="132">
                  <c:v>16843</c:v>
                </c:pt>
                <c:pt idx="133">
                  <c:v>41000</c:v>
                </c:pt>
                <c:pt idx="134">
                  <c:v>41000</c:v>
                </c:pt>
                <c:pt idx="135">
                  <c:v>27500</c:v>
                </c:pt>
                <c:pt idx="136">
                  <c:v>21400</c:v>
                </c:pt>
                <c:pt idx="137">
                  <c:v>10000</c:v>
                </c:pt>
                <c:pt idx="138">
                  <c:v>21400</c:v>
                </c:pt>
                <c:pt idx="139">
                  <c:v>35000</c:v>
                </c:pt>
                <c:pt idx="140">
                  <c:v>35000</c:v>
                </c:pt>
                <c:pt idx="141">
                  <c:v>18500</c:v>
                </c:pt>
                <c:pt idx="142">
                  <c:v>18500</c:v>
                </c:pt>
                <c:pt idx="143">
                  <c:v>37500</c:v>
                </c:pt>
                <c:pt idx="144">
                  <c:v>11800</c:v>
                </c:pt>
                <c:pt idx="145">
                  <c:v>20300</c:v>
                </c:pt>
                <c:pt idx="146">
                  <c:v>21300</c:v>
                </c:pt>
                <c:pt idx="147">
                  <c:v>37500</c:v>
                </c:pt>
                <c:pt idx="148">
                  <c:v>850</c:v>
                </c:pt>
                <c:pt idx="149">
                  <c:v>12300</c:v>
                </c:pt>
                <c:pt idx="150">
                  <c:v>2600</c:v>
                </c:pt>
                <c:pt idx="151">
                  <c:v>5599</c:v>
                </c:pt>
                <c:pt idx="152">
                  <c:v>10100</c:v>
                </c:pt>
                <c:pt idx="153">
                  <c:v>11700</c:v>
                </c:pt>
                <c:pt idx="154">
                  <c:v>9800</c:v>
                </c:pt>
                <c:pt idx="155">
                  <c:v>270</c:v>
                </c:pt>
                <c:pt idx="156">
                  <c:v>450</c:v>
                </c:pt>
                <c:pt idx="157">
                  <c:v>270</c:v>
                </c:pt>
                <c:pt idx="158">
                  <c:v>15200</c:v>
                </c:pt>
                <c:pt idx="159">
                  <c:v>4502</c:v>
                </c:pt>
                <c:pt idx="160">
                  <c:v>42000</c:v>
                </c:pt>
                <c:pt idx="161">
                  <c:v>42000</c:v>
                </c:pt>
                <c:pt idx="162">
                  <c:v>23000</c:v>
                </c:pt>
                <c:pt idx="163">
                  <c:v>18900</c:v>
                </c:pt>
                <c:pt idx="164">
                  <c:v>33944</c:v>
                </c:pt>
                <c:pt idx="165">
                  <c:v>5010</c:v>
                </c:pt>
                <c:pt idx="166">
                  <c:v>30500</c:v>
                </c:pt>
                <c:pt idx="167">
                  <c:v>30500</c:v>
                </c:pt>
                <c:pt idx="168">
                  <c:v>710</c:v>
                </c:pt>
                <c:pt idx="169">
                  <c:v>15400</c:v>
                </c:pt>
                <c:pt idx="170">
                  <c:v>5500</c:v>
                </c:pt>
                <c:pt idx="171">
                  <c:v>10635</c:v>
                </c:pt>
                <c:pt idx="172">
                  <c:v>24000</c:v>
                </c:pt>
                <c:pt idx="173">
                  <c:v>12817</c:v>
                </c:pt>
                <c:pt idx="174">
                  <c:v>24000</c:v>
                </c:pt>
                <c:pt idx="175">
                  <c:v>38000</c:v>
                </c:pt>
                <c:pt idx="176">
                  <c:v>28000</c:v>
                </c:pt>
                <c:pt idx="177">
                  <c:v>56000</c:v>
                </c:pt>
                <c:pt idx="178">
                  <c:v>23600</c:v>
                </c:pt>
                <c:pt idx="179">
                  <c:v>8300</c:v>
                </c:pt>
                <c:pt idx="180">
                  <c:v>6900</c:v>
                </c:pt>
                <c:pt idx="181">
                  <c:v>13300</c:v>
                </c:pt>
                <c:pt idx="182">
                  <c:v>21000</c:v>
                </c:pt>
                <c:pt idx="183">
                  <c:v>16800</c:v>
                </c:pt>
                <c:pt idx="184">
                  <c:v>21000</c:v>
                </c:pt>
                <c:pt idx="185">
                  <c:v>16900</c:v>
                </c:pt>
                <c:pt idx="186">
                  <c:v>3580</c:v>
                </c:pt>
                <c:pt idx="187">
                  <c:v>2700</c:v>
                </c:pt>
                <c:pt idx="188">
                  <c:v>2750</c:v>
                </c:pt>
                <c:pt idx="189">
                  <c:v>6100</c:v>
                </c:pt>
                <c:pt idx="190">
                  <c:v>7500</c:v>
                </c:pt>
                <c:pt idx="191">
                  <c:v>12500</c:v>
                </c:pt>
                <c:pt idx="192">
                  <c:v>6600</c:v>
                </c:pt>
                <c:pt idx="193">
                  <c:v>14600</c:v>
                </c:pt>
                <c:pt idx="194">
                  <c:v>12100</c:v>
                </c:pt>
                <c:pt idx="195">
                  <c:v>16900</c:v>
                </c:pt>
                <c:pt idx="196">
                  <c:v>9400</c:v>
                </c:pt>
                <c:pt idx="197">
                  <c:v>14600</c:v>
                </c:pt>
                <c:pt idx="198">
                  <c:v>3700</c:v>
                </c:pt>
                <c:pt idx="199">
                  <c:v>2605</c:v>
                </c:pt>
                <c:pt idx="200">
                  <c:v>30500</c:v>
                </c:pt>
                <c:pt idx="201">
                  <c:v>33000</c:v>
                </c:pt>
                <c:pt idx="202">
                  <c:v>49000</c:v>
                </c:pt>
                <c:pt idx="203">
                  <c:v>33000</c:v>
                </c:pt>
                <c:pt idx="204">
                  <c:v>49000</c:v>
                </c:pt>
                <c:pt idx="205">
                  <c:v>44500</c:v>
                </c:pt>
                <c:pt idx="206">
                  <c:v>44000</c:v>
                </c:pt>
                <c:pt idx="207">
                  <c:v>3991</c:v>
                </c:pt>
                <c:pt idx="208">
                  <c:v>4027</c:v>
                </c:pt>
                <c:pt idx="209">
                  <c:v>3635</c:v>
                </c:pt>
                <c:pt idx="210">
                  <c:v>3385</c:v>
                </c:pt>
                <c:pt idx="211">
                  <c:v>30036</c:v>
                </c:pt>
                <c:pt idx="212">
                  <c:v>44500</c:v>
                </c:pt>
                <c:pt idx="213">
                  <c:v>3506</c:v>
                </c:pt>
                <c:pt idx="214">
                  <c:v>5552</c:v>
                </c:pt>
                <c:pt idx="215">
                  <c:v>3323</c:v>
                </c:pt>
                <c:pt idx="216">
                  <c:v>834</c:v>
                </c:pt>
                <c:pt idx="217">
                  <c:v>1940</c:v>
                </c:pt>
                <c:pt idx="218">
                  <c:v>17313</c:v>
                </c:pt>
                <c:pt idx="219">
                  <c:v>6663</c:v>
                </c:pt>
                <c:pt idx="220">
                  <c:v>4456</c:v>
                </c:pt>
                <c:pt idx="221">
                  <c:v>1795</c:v>
                </c:pt>
                <c:pt idx="222">
                  <c:v>1257</c:v>
                </c:pt>
                <c:pt idx="223">
                  <c:v>33000</c:v>
                </c:pt>
                <c:pt idx="224">
                  <c:v>45500</c:v>
                </c:pt>
                <c:pt idx="225">
                  <c:v>45500</c:v>
                </c:pt>
                <c:pt idx="226">
                  <c:v>2640</c:v>
                </c:pt>
                <c:pt idx="227">
                  <c:v>2618</c:v>
                </c:pt>
                <c:pt idx="228">
                  <c:v>22034</c:v>
                </c:pt>
                <c:pt idx="229">
                  <c:v>7611</c:v>
                </c:pt>
                <c:pt idx="230">
                  <c:v>23599</c:v>
                </c:pt>
                <c:pt idx="231">
                  <c:v>24048</c:v>
                </c:pt>
                <c:pt idx="232">
                  <c:v>6510</c:v>
                </c:pt>
                <c:pt idx="233">
                  <c:v>30000</c:v>
                </c:pt>
                <c:pt idx="234">
                  <c:v>30000</c:v>
                </c:pt>
                <c:pt idx="235">
                  <c:v>4946</c:v>
                </c:pt>
                <c:pt idx="236">
                  <c:v>18952</c:v>
                </c:pt>
                <c:pt idx="237">
                  <c:v>28500</c:v>
                </c:pt>
                <c:pt idx="238">
                  <c:v>28500</c:v>
                </c:pt>
                <c:pt idx="239">
                  <c:v>45000</c:v>
                </c:pt>
                <c:pt idx="240">
                  <c:v>45000</c:v>
                </c:pt>
                <c:pt idx="241">
                  <c:v>46000</c:v>
                </c:pt>
                <c:pt idx="242">
                  <c:v>46000</c:v>
                </c:pt>
                <c:pt idx="243">
                  <c:v>9420</c:v>
                </c:pt>
                <c:pt idx="244">
                  <c:v>3510</c:v>
                </c:pt>
                <c:pt idx="245">
                  <c:v>3338</c:v>
                </c:pt>
                <c:pt idx="246">
                  <c:v>20673</c:v>
                </c:pt>
                <c:pt idx="247">
                  <c:v>50500</c:v>
                </c:pt>
                <c:pt idx="248">
                  <c:v>50500</c:v>
                </c:pt>
                <c:pt idx="249">
                  <c:v>8095</c:v>
                </c:pt>
                <c:pt idx="250">
                  <c:v>22055</c:v>
                </c:pt>
                <c:pt idx="251">
                  <c:v>17942</c:v>
                </c:pt>
                <c:pt idx="252">
                  <c:v>4736</c:v>
                </c:pt>
                <c:pt idx="253">
                  <c:v>7778</c:v>
                </c:pt>
                <c:pt idx="254">
                  <c:v>8760</c:v>
                </c:pt>
                <c:pt idx="255">
                  <c:v>3997</c:v>
                </c:pt>
                <c:pt idx="256">
                  <c:v>4169</c:v>
                </c:pt>
                <c:pt idx="257">
                  <c:v>20672</c:v>
                </c:pt>
                <c:pt idx="258">
                  <c:v>6209</c:v>
                </c:pt>
                <c:pt idx="259">
                  <c:v>6694</c:v>
                </c:pt>
                <c:pt idx="260">
                  <c:v>8157</c:v>
                </c:pt>
                <c:pt idx="261">
                  <c:v>1591</c:v>
                </c:pt>
                <c:pt idx="262">
                  <c:v>4776</c:v>
                </c:pt>
                <c:pt idx="263">
                  <c:v>6849</c:v>
                </c:pt>
                <c:pt idx="264">
                  <c:v>61000</c:v>
                </c:pt>
                <c:pt idx="265">
                  <c:v>250</c:v>
                </c:pt>
                <c:pt idx="266">
                  <c:v>260</c:v>
                </c:pt>
                <c:pt idx="267">
                  <c:v>2800</c:v>
                </c:pt>
                <c:pt idx="268">
                  <c:v>1500</c:v>
                </c:pt>
                <c:pt idx="269">
                  <c:v>21366</c:v>
                </c:pt>
                <c:pt idx="270">
                  <c:v>35000</c:v>
                </c:pt>
                <c:pt idx="271">
                  <c:v>9850</c:v>
                </c:pt>
                <c:pt idx="272">
                  <c:v>9850</c:v>
                </c:pt>
                <c:pt idx="273">
                  <c:v>17500</c:v>
                </c:pt>
                <c:pt idx="274">
                  <c:v>17500</c:v>
                </c:pt>
                <c:pt idx="275">
                  <c:v>23500</c:v>
                </c:pt>
                <c:pt idx="276">
                  <c:v>23500</c:v>
                </c:pt>
                <c:pt idx="277">
                  <c:v>26500</c:v>
                </c:pt>
                <c:pt idx="278">
                  <c:v>26500</c:v>
                </c:pt>
                <c:pt idx="279">
                  <c:v>1100</c:v>
                </c:pt>
                <c:pt idx="280">
                  <c:v>1800</c:v>
                </c:pt>
                <c:pt idx="281">
                  <c:v>35000</c:v>
                </c:pt>
                <c:pt idx="282">
                  <c:v>35000</c:v>
                </c:pt>
                <c:pt idx="283">
                  <c:v>41000</c:v>
                </c:pt>
                <c:pt idx="284">
                  <c:v>35000</c:v>
                </c:pt>
                <c:pt idx="285">
                  <c:v>23000</c:v>
                </c:pt>
                <c:pt idx="286">
                  <c:v>33500</c:v>
                </c:pt>
                <c:pt idx="287">
                  <c:v>33500</c:v>
                </c:pt>
                <c:pt idx="288">
                  <c:v>22000</c:v>
                </c:pt>
                <c:pt idx="289">
                  <c:v>2804</c:v>
                </c:pt>
                <c:pt idx="290">
                  <c:v>33000</c:v>
                </c:pt>
                <c:pt idx="291">
                  <c:v>33000</c:v>
                </c:pt>
                <c:pt idx="292">
                  <c:v>1305</c:v>
                </c:pt>
                <c:pt idx="293">
                  <c:v>39000</c:v>
                </c:pt>
                <c:pt idx="294">
                  <c:v>41000</c:v>
                </c:pt>
                <c:pt idx="295">
                  <c:v>19000</c:v>
                </c:pt>
                <c:pt idx="296">
                  <c:v>19000</c:v>
                </c:pt>
                <c:pt idx="297">
                  <c:v>34000</c:v>
                </c:pt>
                <c:pt idx="298">
                  <c:v>4254</c:v>
                </c:pt>
                <c:pt idx="299">
                  <c:v>34000</c:v>
                </c:pt>
                <c:pt idx="300">
                  <c:v>31000</c:v>
                </c:pt>
                <c:pt idx="301">
                  <c:v>22000</c:v>
                </c:pt>
                <c:pt idx="302">
                  <c:v>17000</c:v>
                </c:pt>
                <c:pt idx="303">
                  <c:v>17000</c:v>
                </c:pt>
                <c:pt idx="304">
                  <c:v>4016</c:v>
                </c:pt>
                <c:pt idx="305">
                  <c:v>28000</c:v>
                </c:pt>
                <c:pt idx="306">
                  <c:v>1276</c:v>
                </c:pt>
                <c:pt idx="307">
                  <c:v>28000</c:v>
                </c:pt>
                <c:pt idx="308">
                  <c:v>29300</c:v>
                </c:pt>
                <c:pt idx="309">
                  <c:v>21368</c:v>
                </c:pt>
                <c:pt idx="310">
                  <c:v>6303</c:v>
                </c:pt>
                <c:pt idx="311">
                  <c:v>2808</c:v>
                </c:pt>
                <c:pt idx="312">
                  <c:v>17502</c:v>
                </c:pt>
                <c:pt idx="313">
                  <c:v>21054</c:v>
                </c:pt>
                <c:pt idx="314">
                  <c:v>16727</c:v>
                </c:pt>
                <c:pt idx="315">
                  <c:v>6600</c:v>
                </c:pt>
                <c:pt idx="316">
                  <c:v>9400</c:v>
                </c:pt>
                <c:pt idx="317">
                  <c:v>17000</c:v>
                </c:pt>
                <c:pt idx="318">
                  <c:v>17000</c:v>
                </c:pt>
                <c:pt idx="319">
                  <c:v>1600</c:v>
                </c:pt>
                <c:pt idx="320">
                  <c:v>17400</c:v>
                </c:pt>
                <c:pt idx="321">
                  <c:v>3200</c:v>
                </c:pt>
                <c:pt idx="322">
                  <c:v>18600</c:v>
                </c:pt>
                <c:pt idx="323">
                  <c:v>24600</c:v>
                </c:pt>
                <c:pt idx="324">
                  <c:v>12800</c:v>
                </c:pt>
                <c:pt idx="325">
                  <c:v>11300</c:v>
                </c:pt>
                <c:pt idx="326">
                  <c:v>9800</c:v>
                </c:pt>
                <c:pt idx="327">
                  <c:v>5000</c:v>
                </c:pt>
                <c:pt idx="328">
                  <c:v>12800</c:v>
                </c:pt>
                <c:pt idx="329">
                  <c:v>19700</c:v>
                </c:pt>
                <c:pt idx="330">
                  <c:v>470</c:v>
                </c:pt>
                <c:pt idx="331">
                  <c:v>1400</c:v>
                </c:pt>
                <c:pt idx="332">
                  <c:v>940</c:v>
                </c:pt>
                <c:pt idx="333">
                  <c:v>860</c:v>
                </c:pt>
                <c:pt idx="334">
                  <c:v>610</c:v>
                </c:pt>
                <c:pt idx="335">
                  <c:v>8000</c:v>
                </c:pt>
                <c:pt idx="336">
                  <c:v>7900</c:v>
                </c:pt>
                <c:pt idx="337">
                  <c:v>3100</c:v>
                </c:pt>
                <c:pt idx="338">
                  <c:v>12000</c:v>
                </c:pt>
                <c:pt idx="339">
                  <c:v>7800</c:v>
                </c:pt>
                <c:pt idx="340">
                  <c:v>31500</c:v>
                </c:pt>
                <c:pt idx="341">
                  <c:v>31500</c:v>
                </c:pt>
                <c:pt idx="342">
                  <c:v>32000</c:v>
                </c:pt>
                <c:pt idx="343">
                  <c:v>32000</c:v>
                </c:pt>
                <c:pt idx="344">
                  <c:v>32000</c:v>
                </c:pt>
                <c:pt idx="345">
                  <c:v>2800</c:v>
                </c:pt>
                <c:pt idx="346">
                  <c:v>34000</c:v>
                </c:pt>
                <c:pt idx="347">
                  <c:v>34000</c:v>
                </c:pt>
                <c:pt idx="348">
                  <c:v>10700</c:v>
                </c:pt>
                <c:pt idx="349">
                  <c:v>4100</c:v>
                </c:pt>
                <c:pt idx="350">
                  <c:v>4400</c:v>
                </c:pt>
                <c:pt idx="351">
                  <c:v>34000</c:v>
                </c:pt>
                <c:pt idx="352">
                  <c:v>1200</c:v>
                </c:pt>
                <c:pt idx="353">
                  <c:v>2500</c:v>
                </c:pt>
                <c:pt idx="354">
                  <c:v>2200</c:v>
                </c:pt>
                <c:pt idx="355">
                  <c:v>33000</c:v>
                </c:pt>
                <c:pt idx="356">
                  <c:v>34000</c:v>
                </c:pt>
                <c:pt idx="357">
                  <c:v>19100</c:v>
                </c:pt>
                <c:pt idx="358">
                  <c:v>23900</c:v>
                </c:pt>
                <c:pt idx="359">
                  <c:v>2400</c:v>
                </c:pt>
                <c:pt idx="360">
                  <c:v>3600</c:v>
                </c:pt>
                <c:pt idx="361">
                  <c:v>48000</c:v>
                </c:pt>
                <c:pt idx="362">
                  <c:v>48000</c:v>
                </c:pt>
                <c:pt idx="363">
                  <c:v>2900</c:v>
                </c:pt>
                <c:pt idx="364">
                  <c:v>32500</c:v>
                </c:pt>
                <c:pt idx="365">
                  <c:v>22300</c:v>
                </c:pt>
                <c:pt idx="366">
                  <c:v>32500</c:v>
                </c:pt>
                <c:pt idx="367">
                  <c:v>2900</c:v>
                </c:pt>
                <c:pt idx="368">
                  <c:v>15900</c:v>
                </c:pt>
                <c:pt idx="369">
                  <c:v>1600</c:v>
                </c:pt>
                <c:pt idx="370">
                  <c:v>8700</c:v>
                </c:pt>
                <c:pt idx="371">
                  <c:v>8600</c:v>
                </c:pt>
                <c:pt idx="372">
                  <c:v>1100</c:v>
                </c:pt>
                <c:pt idx="373">
                  <c:v>16500</c:v>
                </c:pt>
                <c:pt idx="374">
                  <c:v>2200</c:v>
                </c:pt>
                <c:pt idx="375">
                  <c:v>9200</c:v>
                </c:pt>
                <c:pt idx="376">
                  <c:v>3200</c:v>
                </c:pt>
                <c:pt idx="377">
                  <c:v>13900</c:v>
                </c:pt>
                <c:pt idx="378">
                  <c:v>12200</c:v>
                </c:pt>
                <c:pt idx="379">
                  <c:v>20100</c:v>
                </c:pt>
                <c:pt idx="380">
                  <c:v>22100</c:v>
                </c:pt>
                <c:pt idx="381">
                  <c:v>770</c:v>
                </c:pt>
                <c:pt idx="382">
                  <c:v>13400</c:v>
                </c:pt>
                <c:pt idx="383">
                  <c:v>21900</c:v>
                </c:pt>
                <c:pt idx="384">
                  <c:v>14800</c:v>
                </c:pt>
                <c:pt idx="385">
                  <c:v>24200</c:v>
                </c:pt>
                <c:pt idx="386">
                  <c:v>22900</c:v>
                </c:pt>
                <c:pt idx="387">
                  <c:v>12100</c:v>
                </c:pt>
                <c:pt idx="388">
                  <c:v>33700</c:v>
                </c:pt>
                <c:pt idx="389">
                  <c:v>31000</c:v>
                </c:pt>
                <c:pt idx="390">
                  <c:v>22900</c:v>
                </c:pt>
                <c:pt idx="391">
                  <c:v>10400</c:v>
                </c:pt>
                <c:pt idx="392">
                  <c:v>14800</c:v>
                </c:pt>
                <c:pt idx="393">
                  <c:v>12700</c:v>
                </c:pt>
                <c:pt idx="394">
                  <c:v>2400</c:v>
                </c:pt>
                <c:pt idx="395">
                  <c:v>19200</c:v>
                </c:pt>
                <c:pt idx="396">
                  <c:v>16200</c:v>
                </c:pt>
                <c:pt idx="397">
                  <c:v>16200</c:v>
                </c:pt>
                <c:pt idx="398">
                  <c:v>15000</c:v>
                </c:pt>
                <c:pt idx="399">
                  <c:v>14100</c:v>
                </c:pt>
                <c:pt idx="400">
                  <c:v>11900</c:v>
                </c:pt>
                <c:pt idx="401">
                  <c:v>10300</c:v>
                </c:pt>
                <c:pt idx="402">
                  <c:v>4400</c:v>
                </c:pt>
                <c:pt idx="403">
                  <c:v>8900</c:v>
                </c:pt>
                <c:pt idx="404">
                  <c:v>6100</c:v>
                </c:pt>
                <c:pt idx="405">
                  <c:v>14500</c:v>
                </c:pt>
                <c:pt idx="406">
                  <c:v>2300</c:v>
                </c:pt>
                <c:pt idx="407">
                  <c:v>3400</c:v>
                </c:pt>
                <c:pt idx="408">
                  <c:v>9300</c:v>
                </c:pt>
                <c:pt idx="409">
                  <c:v>9800</c:v>
                </c:pt>
                <c:pt idx="410">
                  <c:v>1600</c:v>
                </c:pt>
                <c:pt idx="411">
                  <c:v>1900</c:v>
                </c:pt>
                <c:pt idx="412">
                  <c:v>3800</c:v>
                </c:pt>
                <c:pt idx="413">
                  <c:v>2800</c:v>
                </c:pt>
                <c:pt idx="414">
                  <c:v>2200</c:v>
                </c:pt>
                <c:pt idx="415">
                  <c:v>2200</c:v>
                </c:pt>
                <c:pt idx="416">
                  <c:v>2500</c:v>
                </c:pt>
                <c:pt idx="417">
                  <c:v>2800</c:v>
                </c:pt>
                <c:pt idx="418">
                  <c:v>10100</c:v>
                </c:pt>
                <c:pt idx="419">
                  <c:v>10400</c:v>
                </c:pt>
                <c:pt idx="420">
                  <c:v>11000</c:v>
                </c:pt>
                <c:pt idx="421">
                  <c:v>10800</c:v>
                </c:pt>
                <c:pt idx="422">
                  <c:v>40000</c:v>
                </c:pt>
                <c:pt idx="423">
                  <c:v>40000</c:v>
                </c:pt>
                <c:pt idx="424">
                  <c:v>36500</c:v>
                </c:pt>
                <c:pt idx="425">
                  <c:v>36500</c:v>
                </c:pt>
                <c:pt idx="426">
                  <c:v>6000</c:v>
                </c:pt>
                <c:pt idx="427">
                  <c:v>5299</c:v>
                </c:pt>
                <c:pt idx="428">
                  <c:v>2600</c:v>
                </c:pt>
                <c:pt idx="429">
                  <c:v>2699</c:v>
                </c:pt>
                <c:pt idx="430">
                  <c:v>1150</c:v>
                </c:pt>
                <c:pt idx="431">
                  <c:v>500</c:v>
                </c:pt>
                <c:pt idx="432">
                  <c:v>849</c:v>
                </c:pt>
                <c:pt idx="433">
                  <c:v>9850</c:v>
                </c:pt>
                <c:pt idx="434">
                  <c:v>9850</c:v>
                </c:pt>
                <c:pt idx="435">
                  <c:v>3200</c:v>
                </c:pt>
                <c:pt idx="436">
                  <c:v>1400</c:v>
                </c:pt>
                <c:pt idx="437">
                  <c:v>23250</c:v>
                </c:pt>
                <c:pt idx="438">
                  <c:v>21750</c:v>
                </c:pt>
                <c:pt idx="439">
                  <c:v>21750</c:v>
                </c:pt>
                <c:pt idx="440">
                  <c:v>23250</c:v>
                </c:pt>
                <c:pt idx="441">
                  <c:v>900</c:v>
                </c:pt>
                <c:pt idx="442">
                  <c:v>410</c:v>
                </c:pt>
                <c:pt idx="443">
                  <c:v>770</c:v>
                </c:pt>
                <c:pt idx="444">
                  <c:v>5500</c:v>
                </c:pt>
                <c:pt idx="445">
                  <c:v>3400</c:v>
                </c:pt>
                <c:pt idx="446">
                  <c:v>3000</c:v>
                </c:pt>
                <c:pt idx="447">
                  <c:v>3500</c:v>
                </c:pt>
                <c:pt idx="448">
                  <c:v>5500</c:v>
                </c:pt>
                <c:pt idx="449">
                  <c:v>25500</c:v>
                </c:pt>
                <c:pt idx="450">
                  <c:v>25500</c:v>
                </c:pt>
                <c:pt idx="451">
                  <c:v>2000</c:v>
                </c:pt>
                <c:pt idx="452">
                  <c:v>15800</c:v>
                </c:pt>
                <c:pt idx="453">
                  <c:v>21750</c:v>
                </c:pt>
                <c:pt idx="454">
                  <c:v>21750</c:v>
                </c:pt>
                <c:pt idx="455">
                  <c:v>5400</c:v>
                </c:pt>
                <c:pt idx="456">
                  <c:v>5600</c:v>
                </c:pt>
                <c:pt idx="457">
                  <c:v>11700</c:v>
                </c:pt>
                <c:pt idx="458">
                  <c:v>9900</c:v>
                </c:pt>
                <c:pt idx="459">
                  <c:v>25970</c:v>
                </c:pt>
                <c:pt idx="460">
                  <c:v>33000</c:v>
                </c:pt>
                <c:pt idx="461">
                  <c:v>11332</c:v>
                </c:pt>
                <c:pt idx="462">
                  <c:v>21750</c:v>
                </c:pt>
                <c:pt idx="463">
                  <c:v>21750</c:v>
                </c:pt>
                <c:pt idx="464">
                  <c:v>28000</c:v>
                </c:pt>
                <c:pt idx="465">
                  <c:v>28000</c:v>
                </c:pt>
                <c:pt idx="466">
                  <c:v>6700</c:v>
                </c:pt>
                <c:pt idx="467">
                  <c:v>3900</c:v>
                </c:pt>
                <c:pt idx="468">
                  <c:v>26500</c:v>
                </c:pt>
                <c:pt idx="469">
                  <c:v>7000</c:v>
                </c:pt>
                <c:pt idx="470">
                  <c:v>300</c:v>
                </c:pt>
                <c:pt idx="471">
                  <c:v>3000</c:v>
                </c:pt>
                <c:pt idx="472">
                  <c:v>26500</c:v>
                </c:pt>
                <c:pt idx="473">
                  <c:v>26500</c:v>
                </c:pt>
                <c:pt idx="474">
                  <c:v>4800</c:v>
                </c:pt>
                <c:pt idx="475">
                  <c:v>26500</c:v>
                </c:pt>
                <c:pt idx="476">
                  <c:v>4700</c:v>
                </c:pt>
                <c:pt idx="477">
                  <c:v>1900</c:v>
                </c:pt>
                <c:pt idx="478">
                  <c:v>2400</c:v>
                </c:pt>
                <c:pt idx="479">
                  <c:v>2100</c:v>
                </c:pt>
                <c:pt idx="480">
                  <c:v>22500</c:v>
                </c:pt>
                <c:pt idx="481">
                  <c:v>22500</c:v>
                </c:pt>
                <c:pt idx="482">
                  <c:v>800</c:v>
                </c:pt>
                <c:pt idx="483">
                  <c:v>25500</c:v>
                </c:pt>
                <c:pt idx="484">
                  <c:v>25500</c:v>
                </c:pt>
                <c:pt idx="485">
                  <c:v>23750</c:v>
                </c:pt>
                <c:pt idx="486">
                  <c:v>23750</c:v>
                </c:pt>
                <c:pt idx="487">
                  <c:v>6600</c:v>
                </c:pt>
                <c:pt idx="488">
                  <c:v>5000</c:v>
                </c:pt>
                <c:pt idx="489">
                  <c:v>1300</c:v>
                </c:pt>
                <c:pt idx="490">
                  <c:v>26000</c:v>
                </c:pt>
                <c:pt idx="491">
                  <c:v>26000</c:v>
                </c:pt>
                <c:pt idx="492">
                  <c:v>710</c:v>
                </c:pt>
                <c:pt idx="493">
                  <c:v>1900</c:v>
                </c:pt>
                <c:pt idx="494">
                  <c:v>420</c:v>
                </c:pt>
                <c:pt idx="495">
                  <c:v>1100</c:v>
                </c:pt>
                <c:pt idx="496">
                  <c:v>90</c:v>
                </c:pt>
                <c:pt idx="497">
                  <c:v>15000</c:v>
                </c:pt>
                <c:pt idx="498">
                  <c:v>17000</c:v>
                </c:pt>
                <c:pt idx="499">
                  <c:v>15000</c:v>
                </c:pt>
                <c:pt idx="500">
                  <c:v>1200</c:v>
                </c:pt>
                <c:pt idx="501">
                  <c:v>21000</c:v>
                </c:pt>
                <c:pt idx="502">
                  <c:v>21000</c:v>
                </c:pt>
                <c:pt idx="503">
                  <c:v>220</c:v>
                </c:pt>
                <c:pt idx="504">
                  <c:v>2500</c:v>
                </c:pt>
                <c:pt idx="505">
                  <c:v>1500</c:v>
                </c:pt>
                <c:pt idx="506">
                  <c:v>3800</c:v>
                </c:pt>
                <c:pt idx="507">
                  <c:v>22000</c:v>
                </c:pt>
                <c:pt idx="508">
                  <c:v>22000</c:v>
                </c:pt>
                <c:pt idx="509">
                  <c:v>22500</c:v>
                </c:pt>
                <c:pt idx="510">
                  <c:v>22500</c:v>
                </c:pt>
                <c:pt idx="511">
                  <c:v>18750</c:v>
                </c:pt>
                <c:pt idx="512">
                  <c:v>710</c:v>
                </c:pt>
                <c:pt idx="513">
                  <c:v>18750</c:v>
                </c:pt>
                <c:pt idx="514">
                  <c:v>260</c:v>
                </c:pt>
                <c:pt idx="515">
                  <c:v>15250</c:v>
                </c:pt>
                <c:pt idx="516">
                  <c:v>15250</c:v>
                </c:pt>
                <c:pt idx="517">
                  <c:v>15000</c:v>
                </c:pt>
                <c:pt idx="518">
                  <c:v>15000</c:v>
                </c:pt>
                <c:pt idx="519">
                  <c:v>14800</c:v>
                </c:pt>
                <c:pt idx="520">
                  <c:v>15700</c:v>
                </c:pt>
                <c:pt idx="521">
                  <c:v>12950</c:v>
                </c:pt>
                <c:pt idx="522">
                  <c:v>3300</c:v>
                </c:pt>
                <c:pt idx="523">
                  <c:v>15400</c:v>
                </c:pt>
                <c:pt idx="524">
                  <c:v>14400</c:v>
                </c:pt>
                <c:pt idx="525">
                  <c:v>7200</c:v>
                </c:pt>
                <c:pt idx="526">
                  <c:v>10350</c:v>
                </c:pt>
                <c:pt idx="527">
                  <c:v>10350</c:v>
                </c:pt>
                <c:pt idx="528">
                  <c:v>9500</c:v>
                </c:pt>
                <c:pt idx="529">
                  <c:v>9500</c:v>
                </c:pt>
                <c:pt idx="530">
                  <c:v>1300</c:v>
                </c:pt>
                <c:pt idx="531">
                  <c:v>14500</c:v>
                </c:pt>
                <c:pt idx="532">
                  <c:v>14500</c:v>
                </c:pt>
                <c:pt idx="533">
                  <c:v>17000</c:v>
                </c:pt>
                <c:pt idx="534">
                  <c:v>2000</c:v>
                </c:pt>
                <c:pt idx="535">
                  <c:v>300</c:v>
                </c:pt>
                <c:pt idx="536">
                  <c:v>260</c:v>
                </c:pt>
                <c:pt idx="537">
                  <c:v>590</c:v>
                </c:pt>
                <c:pt idx="538">
                  <c:v>990</c:v>
                </c:pt>
                <c:pt idx="539">
                  <c:v>9250</c:v>
                </c:pt>
                <c:pt idx="540">
                  <c:v>9250</c:v>
                </c:pt>
                <c:pt idx="541">
                  <c:v>790</c:v>
                </c:pt>
                <c:pt idx="542">
                  <c:v>9950</c:v>
                </c:pt>
                <c:pt idx="543">
                  <c:v>9950</c:v>
                </c:pt>
                <c:pt idx="544">
                  <c:v>9100</c:v>
                </c:pt>
                <c:pt idx="545">
                  <c:v>9100</c:v>
                </c:pt>
                <c:pt idx="546">
                  <c:v>1150</c:v>
                </c:pt>
                <c:pt idx="547">
                  <c:v>2300</c:v>
                </c:pt>
                <c:pt idx="548">
                  <c:v>2600</c:v>
                </c:pt>
                <c:pt idx="549">
                  <c:v>9850</c:v>
                </c:pt>
                <c:pt idx="550">
                  <c:v>9850</c:v>
                </c:pt>
                <c:pt idx="551">
                  <c:v>10050</c:v>
                </c:pt>
                <c:pt idx="552">
                  <c:v>10050</c:v>
                </c:pt>
                <c:pt idx="553">
                  <c:v>1700</c:v>
                </c:pt>
                <c:pt idx="554">
                  <c:v>9600</c:v>
                </c:pt>
                <c:pt idx="555">
                  <c:v>9600</c:v>
                </c:pt>
                <c:pt idx="556">
                  <c:v>10950</c:v>
                </c:pt>
                <c:pt idx="557">
                  <c:v>10950</c:v>
                </c:pt>
                <c:pt idx="558">
                  <c:v>10500</c:v>
                </c:pt>
                <c:pt idx="559">
                  <c:v>10500</c:v>
                </c:pt>
                <c:pt idx="560">
                  <c:v>550</c:v>
                </c:pt>
                <c:pt idx="561">
                  <c:v>380</c:v>
                </c:pt>
                <c:pt idx="562">
                  <c:v>9750</c:v>
                </c:pt>
                <c:pt idx="563">
                  <c:v>9750</c:v>
                </c:pt>
                <c:pt idx="564">
                  <c:v>200</c:v>
                </c:pt>
                <c:pt idx="565">
                  <c:v>1250</c:v>
                </c:pt>
                <c:pt idx="566">
                  <c:v>32500</c:v>
                </c:pt>
                <c:pt idx="567">
                  <c:v>32500</c:v>
                </c:pt>
                <c:pt idx="568">
                  <c:v>1500</c:v>
                </c:pt>
                <c:pt idx="569">
                  <c:v>2600</c:v>
                </c:pt>
                <c:pt idx="570">
                  <c:v>4900</c:v>
                </c:pt>
                <c:pt idx="571">
                  <c:v>3900</c:v>
                </c:pt>
                <c:pt idx="572">
                  <c:v>4000</c:v>
                </c:pt>
                <c:pt idx="573">
                  <c:v>2400</c:v>
                </c:pt>
                <c:pt idx="574">
                  <c:v>370</c:v>
                </c:pt>
                <c:pt idx="575">
                  <c:v>4100</c:v>
                </c:pt>
                <c:pt idx="576">
                  <c:v>5500</c:v>
                </c:pt>
                <c:pt idx="577">
                  <c:v>4500</c:v>
                </c:pt>
                <c:pt idx="578">
                  <c:v>11500</c:v>
                </c:pt>
                <c:pt idx="579">
                  <c:v>27000</c:v>
                </c:pt>
                <c:pt idx="580">
                  <c:v>24300</c:v>
                </c:pt>
                <c:pt idx="581">
                  <c:v>29000</c:v>
                </c:pt>
                <c:pt idx="582">
                  <c:v>29000</c:v>
                </c:pt>
                <c:pt idx="583">
                  <c:v>30000</c:v>
                </c:pt>
                <c:pt idx="584">
                  <c:v>33500</c:v>
                </c:pt>
                <c:pt idx="585">
                  <c:v>33500</c:v>
                </c:pt>
                <c:pt idx="586">
                  <c:v>35000</c:v>
                </c:pt>
                <c:pt idx="587">
                  <c:v>35000</c:v>
                </c:pt>
                <c:pt idx="588">
                  <c:v>35000</c:v>
                </c:pt>
                <c:pt idx="589">
                  <c:v>35000</c:v>
                </c:pt>
                <c:pt idx="590">
                  <c:v>10800</c:v>
                </c:pt>
                <c:pt idx="591">
                  <c:v>24000</c:v>
                </c:pt>
                <c:pt idx="592">
                  <c:v>27000</c:v>
                </c:pt>
                <c:pt idx="593">
                  <c:v>26500</c:v>
                </c:pt>
                <c:pt idx="594">
                  <c:v>28000</c:v>
                </c:pt>
                <c:pt idx="595">
                  <c:v>28000</c:v>
                </c:pt>
                <c:pt idx="596">
                  <c:v>19900</c:v>
                </c:pt>
                <c:pt idx="597">
                  <c:v>880</c:v>
                </c:pt>
                <c:pt idx="598">
                  <c:v>2000</c:v>
                </c:pt>
                <c:pt idx="599">
                  <c:v>7900</c:v>
                </c:pt>
                <c:pt idx="600">
                  <c:v>15300</c:v>
                </c:pt>
                <c:pt idx="601">
                  <c:v>12400</c:v>
                </c:pt>
                <c:pt idx="602">
                  <c:v>26500</c:v>
                </c:pt>
                <c:pt idx="603">
                  <c:v>22000</c:v>
                </c:pt>
                <c:pt idx="604">
                  <c:v>19000</c:v>
                </c:pt>
                <c:pt idx="605">
                  <c:v>20300</c:v>
                </c:pt>
                <c:pt idx="606">
                  <c:v>15500</c:v>
                </c:pt>
                <c:pt idx="607">
                  <c:v>26500</c:v>
                </c:pt>
                <c:pt idx="608">
                  <c:v>25500</c:v>
                </c:pt>
                <c:pt idx="609">
                  <c:v>14200</c:v>
                </c:pt>
                <c:pt idx="610">
                  <c:v>22500</c:v>
                </c:pt>
                <c:pt idx="611">
                  <c:v>14200</c:v>
                </c:pt>
                <c:pt idx="612">
                  <c:v>18000</c:v>
                </c:pt>
                <c:pt idx="613">
                  <c:v>11400</c:v>
                </c:pt>
                <c:pt idx="614">
                  <c:v>18200</c:v>
                </c:pt>
                <c:pt idx="615">
                  <c:v>13400</c:v>
                </c:pt>
                <c:pt idx="616">
                  <c:v>14300</c:v>
                </c:pt>
                <c:pt idx="617">
                  <c:v>13400</c:v>
                </c:pt>
                <c:pt idx="618">
                  <c:v>14300</c:v>
                </c:pt>
                <c:pt idx="619">
                  <c:v>2300</c:v>
                </c:pt>
                <c:pt idx="620">
                  <c:v>940</c:v>
                </c:pt>
                <c:pt idx="621">
                  <c:v>210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251392"/>
        <c:axId val="105251968"/>
      </c:scatterChart>
      <c:valAx>
        <c:axId val="105251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en-US" sz="1600" b="0"/>
                  <a:t>Count (vpd)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5251968"/>
        <c:crosses val="autoZero"/>
        <c:crossBetween val="midCat"/>
      </c:valAx>
      <c:valAx>
        <c:axId val="1052519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Assigned Flow (vpd)</a:t>
                </a:r>
              </a:p>
            </c:rich>
          </c:tx>
          <c:layout>
            <c:manualLayout>
              <c:xMode val="edge"/>
              <c:yMode val="edge"/>
              <c:x val="7.716049382716049E-3"/>
              <c:y val="0.1817304415895381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05251392"/>
        <c:crosses val="autoZero"/>
        <c:crossBetween val="midCat"/>
      </c:valAx>
      <c:spPr>
        <a:ln w="3175">
          <a:solidFill>
            <a:schemeClr val="tx1"/>
          </a:solidFill>
        </a:ln>
      </c:spPr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AB08D3-D8EC-4798-9499-69A5DDB4E910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18882-268C-423E-B9D7-31461ED55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1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2209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Utilizing Advanced Practice Methods to Improve Travel Model Resolution and Address Sustainability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4953000"/>
            <a:ext cx="8229600" cy="1447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1800" dirty="0" smtClean="0"/>
              <a:t>Bhupendra Patel, Ph.D., Senior Transportation Modeler</a:t>
            </a:r>
          </a:p>
          <a:p>
            <a:pPr>
              <a:buNone/>
            </a:pPr>
            <a:r>
              <a:rPr lang="en-US" sz="1800" dirty="0" smtClean="0"/>
              <a:t>Association of Monterey Bay Area Government (AMBAG)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r>
              <a:rPr lang="en-US" sz="1800" dirty="0" smtClean="0"/>
              <a:t>Paul Ricotta, Principal Engineer</a:t>
            </a:r>
          </a:p>
          <a:p>
            <a:pPr>
              <a:buNone/>
            </a:pPr>
            <a:r>
              <a:rPr lang="en-US" sz="1800" dirty="0" smtClean="0"/>
              <a:t>Caliper Corporation</a:t>
            </a:r>
            <a:endParaRPr lang="en-US" sz="1800" dirty="0"/>
          </a:p>
        </p:txBody>
      </p:sp>
      <p:pic>
        <p:nvPicPr>
          <p:cNvPr id="4" name="Picture 3" descr="AMBAG_newlogo_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35833" y="4800600"/>
            <a:ext cx="1026967" cy="762000"/>
          </a:xfrm>
          <a:prstGeom prst="rect">
            <a:avLst/>
          </a:prstGeom>
        </p:spPr>
      </p:pic>
      <p:pic>
        <p:nvPicPr>
          <p:cNvPr id="5" name="Picture 2" descr="Caliper Mapping and Transportation Softw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562600"/>
            <a:ext cx="914400" cy="91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Highway Assignment : Daily </a:t>
            </a:r>
            <a:r>
              <a:rPr lang="en-US" b="1" dirty="0" smtClean="0">
                <a:solidFill>
                  <a:schemeClr val="tx1"/>
                </a:solidFill>
              </a:rPr>
              <a:t>Flows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290046456"/>
              </p:ext>
            </p:extLst>
          </p:nvPr>
        </p:nvGraphicFramePr>
        <p:xfrm>
          <a:off x="457200" y="18288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059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Background_CA4"/>
          <p:cNvPicPr>
            <a:picLocks noChangeAspect="1" noChangeArrowheads="1"/>
          </p:cNvPicPr>
          <p:nvPr/>
        </p:nvPicPr>
        <p:blipFill rotWithShape="1">
          <a:blip r:embed="rId2" cstate="print"/>
          <a:srcRect t="1377" r="15653" b="1272"/>
          <a:stretch/>
        </p:blipFill>
        <p:spPr bwMode="auto">
          <a:xfrm>
            <a:off x="228600" y="1966800"/>
            <a:ext cx="3947489" cy="38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913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Monterey </a:t>
            </a:r>
            <a:r>
              <a:rPr lang="en-US" sz="3600" b="1" dirty="0">
                <a:solidFill>
                  <a:schemeClr val="tx1"/>
                </a:solidFill>
              </a:rPr>
              <a:t>Bay </a:t>
            </a:r>
            <a:r>
              <a:rPr lang="en-US" sz="3600" b="1" dirty="0" smtClean="0">
                <a:solidFill>
                  <a:schemeClr val="tx1"/>
                </a:solidFill>
              </a:rPr>
              <a:t>Area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8489" y="1752600"/>
            <a:ext cx="4586911" cy="457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2" indent="-3429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</a:rPr>
              <a:t>Central Coast of California</a:t>
            </a:r>
          </a:p>
          <a:p>
            <a:pPr marL="342900" lvl="2" indent="-342900"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</a:rPr>
              <a:t>Metropolitan </a:t>
            </a:r>
            <a:r>
              <a:rPr lang="en-US" sz="2400" dirty="0">
                <a:latin typeface="Cambria" panose="02040503050406030204" pitchFamily="18" charset="0"/>
              </a:rPr>
              <a:t>Planning Organization (MPO</a:t>
            </a:r>
            <a:r>
              <a:rPr lang="en-US" sz="2400" dirty="0" smtClean="0">
                <a:latin typeface="Cambria" panose="02040503050406030204" pitchFamily="18" charset="0"/>
              </a:rPr>
              <a:t>)</a:t>
            </a:r>
          </a:p>
          <a:p>
            <a:pPr marL="342900" lvl="2" indent="-342900">
              <a:lnSpc>
                <a:spcPct val="12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</a:rPr>
              <a:t>Covering </a:t>
            </a:r>
            <a:r>
              <a:rPr lang="en-US" sz="2400" dirty="0">
                <a:latin typeface="Cambria" panose="02040503050406030204" pitchFamily="18" charset="0"/>
              </a:rPr>
              <a:t>3 </a:t>
            </a:r>
            <a:r>
              <a:rPr lang="en-US" sz="2400" dirty="0" smtClean="0">
                <a:latin typeface="Cambria" panose="02040503050406030204" pitchFamily="18" charset="0"/>
              </a:rPr>
              <a:t>Counties, </a:t>
            </a:r>
            <a:r>
              <a:rPr lang="en-US" sz="2400" dirty="0">
                <a:latin typeface="Cambria" panose="02040503050406030204" pitchFamily="18" charset="0"/>
              </a:rPr>
              <a:t>18 </a:t>
            </a:r>
            <a:r>
              <a:rPr lang="en-US" sz="2400" dirty="0" smtClean="0">
                <a:latin typeface="Cambria" panose="02040503050406030204" pitchFamily="18" charset="0"/>
              </a:rPr>
              <a:t>Cities</a:t>
            </a:r>
            <a:endParaRPr lang="en-US" sz="2400" dirty="0">
              <a:latin typeface="Cambria" panose="02040503050406030204" pitchFamily="18" charset="0"/>
            </a:endParaRPr>
          </a:p>
          <a:p>
            <a:pPr marL="342900" lvl="2" indent="-342900">
              <a:lnSpc>
                <a:spcPct val="12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</a:rPr>
              <a:t>735,708 Population in 2010 </a:t>
            </a:r>
          </a:p>
          <a:p>
            <a:pPr marL="342900" lvl="2" indent="-342900">
              <a:lnSpc>
                <a:spcPct val="12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</a:rPr>
              <a:t>66</a:t>
            </a:r>
            <a:r>
              <a:rPr lang="en-US" sz="2400" dirty="0">
                <a:latin typeface="Cambria" panose="02040503050406030204" pitchFamily="18" charset="0"/>
              </a:rPr>
              <a:t>% </a:t>
            </a:r>
            <a:r>
              <a:rPr lang="en-US" sz="2400" dirty="0" smtClean="0">
                <a:latin typeface="Cambria" panose="02040503050406030204" pitchFamily="18" charset="0"/>
              </a:rPr>
              <a:t>Population live in cities</a:t>
            </a:r>
            <a:endParaRPr lang="en-US" sz="2400" dirty="0">
              <a:latin typeface="Cambria" panose="02040503050406030204" pitchFamily="18" charset="0"/>
            </a:endParaRPr>
          </a:p>
          <a:p>
            <a:pPr marL="342900" lvl="2" indent="-342900">
              <a:lnSpc>
                <a:spcPct val="120000"/>
              </a:lnSpc>
              <a:spcBef>
                <a:spcPts val="30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</a:rPr>
              <a:t>885,000 Population by </a:t>
            </a:r>
            <a:r>
              <a:rPr lang="en-US" sz="2400" dirty="0">
                <a:latin typeface="Cambria" panose="02040503050406030204" pitchFamily="18" charset="0"/>
              </a:rPr>
              <a:t>2035</a:t>
            </a:r>
          </a:p>
          <a:p>
            <a:pPr marL="342900" lvl="2" indent="-342900">
              <a:lnSpc>
                <a:spcPct val="12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</a:rPr>
              <a:t>Major E</a:t>
            </a:r>
            <a:r>
              <a:rPr lang="en-US" sz="2400" dirty="0" smtClean="0">
                <a:latin typeface="Cambria" panose="02040503050406030204" pitchFamily="18" charset="0"/>
              </a:rPr>
              <a:t>mployment: Agriculture,  Service, and Government</a:t>
            </a:r>
            <a:endParaRPr lang="en-US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Modeling Challenges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371600"/>
            <a:ext cx="8458200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</a:rPr>
              <a:t>Influence of SF Bay Area</a:t>
            </a:r>
          </a:p>
          <a:p>
            <a:pPr marL="800100" lvl="1" indent="-2286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mbria" panose="02040503050406030204" pitchFamily="18" charset="0"/>
              </a:rPr>
              <a:t>Heavy commuter trips, telecommuting, flex schedule</a:t>
            </a:r>
          </a:p>
          <a:p>
            <a:pPr marL="342900" lvl="0" indent="-3429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</a:rPr>
              <a:t>Job-Housing Imbalance  </a:t>
            </a:r>
          </a:p>
          <a:p>
            <a:pPr marL="800100" lvl="1" indent="-2286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mbria" panose="02040503050406030204" pitchFamily="18" charset="0"/>
              </a:rPr>
              <a:t>Coastal area vs. inland rural county area </a:t>
            </a:r>
          </a:p>
          <a:p>
            <a:pPr marL="342900" lvl="0" indent="-3429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</a:rPr>
              <a:t>Agriculture activities </a:t>
            </a:r>
          </a:p>
          <a:p>
            <a:pPr marL="800100" lvl="1" indent="-2286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mbria" panose="02040503050406030204" pitchFamily="18" charset="0"/>
              </a:rPr>
              <a:t>Farm workers are transient/ seasonal</a:t>
            </a:r>
          </a:p>
          <a:p>
            <a:pPr marL="342900" lvl="0" indent="-3429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</a:rPr>
              <a:t>Aging population (65 +) </a:t>
            </a:r>
            <a:endParaRPr lang="en-US" sz="2400" dirty="0">
              <a:latin typeface="Cambria" panose="02040503050406030204" pitchFamily="18" charset="0"/>
            </a:endParaRPr>
          </a:p>
          <a:p>
            <a:pPr marL="800100" lvl="1" indent="-2286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mbria" panose="02040503050406030204" pitchFamily="18" charset="0"/>
              </a:rPr>
              <a:t>Attracts service trips, retirement homes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</a:rPr>
              <a:t>Longer trip length</a:t>
            </a:r>
          </a:p>
          <a:p>
            <a:pPr marL="342900" lvl="0" indent="-3429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</a:rPr>
              <a:t>Tourists attractions </a:t>
            </a:r>
            <a:endParaRPr lang="en-US" sz="2400" dirty="0">
              <a:latin typeface="Cambria" panose="02040503050406030204" pitchFamily="18" charset="0"/>
            </a:endParaRPr>
          </a:p>
          <a:p>
            <a:pPr marL="800100" lvl="1" indent="-228600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mbria" panose="02040503050406030204" pitchFamily="18" charset="0"/>
              </a:rPr>
              <a:t>Weekend, seasonal variation and special events</a:t>
            </a:r>
            <a:endParaRPr lang="en-US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59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AMBAG </a:t>
            </a:r>
            <a:r>
              <a:rPr lang="en-US" b="1" dirty="0" smtClean="0">
                <a:solidFill>
                  <a:schemeClr val="tx1"/>
                </a:solidFill>
              </a:rPr>
              <a:t>RTDM Updates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7048"/>
            <a:ext cx="8458200" cy="4572000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</a:rPr>
              <a:t>AMBAG Regional Travel Demand Model (RTDM) </a:t>
            </a:r>
            <a:r>
              <a:rPr lang="en-US" sz="2400" dirty="0">
                <a:latin typeface="Cambria" panose="02040503050406030204" pitchFamily="18" charset="0"/>
              </a:rPr>
              <a:t>recently underwent a significant overhaul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</a:rPr>
              <a:t>Completely re-estimated using local survey data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</a:rPr>
              <a:t>Implements  Short and Medium Term Improvements recommended by 2011 TMIP Peer Review panel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</a:rPr>
              <a:t>Considers Long-term improvement strategy 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</a:rPr>
              <a:t>A step closer to an Activity Based Model (ABM)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</a:rPr>
              <a:t>Upgrade travel model in response to;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</a:rPr>
              <a:t>Better measure transportation and land use relations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latin typeface="Cambria" panose="02040503050406030204" pitchFamily="18" charset="0"/>
              </a:rPr>
              <a:t>Integrate GHG modeling to address SB375 requirements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Hybrid </a:t>
            </a:r>
            <a:r>
              <a:rPr lang="en-US" b="1" dirty="0">
                <a:solidFill>
                  <a:schemeClr val="tx1"/>
                </a:solidFill>
              </a:rPr>
              <a:t>Approach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7048"/>
            <a:ext cx="8382000" cy="457200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</a:rPr>
              <a:t>Implements advanced practice techniques such as population synthesis to drive a disaggregate trip generation </a:t>
            </a:r>
          </a:p>
          <a:p>
            <a:pPr lvl="0">
              <a:spcBef>
                <a:spcPts val="120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</a:rPr>
              <a:t>Destination choice modeling to aid in better alignment of housing to job location</a:t>
            </a:r>
          </a:p>
          <a:p>
            <a:pPr lvl="0">
              <a:spcBef>
                <a:spcPts val="120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</a:rPr>
              <a:t>Provide </a:t>
            </a:r>
            <a:r>
              <a:rPr lang="en-US" sz="2400" dirty="0">
                <a:latin typeface="Cambria" panose="02040503050406030204" pitchFamily="18" charset="0"/>
              </a:rPr>
              <a:t>increased model sensitivity to land use changes and 4D measures (Density, Diversity, Design, and Destinations)</a:t>
            </a:r>
          </a:p>
          <a:p>
            <a:pPr marL="977900" lvl="1" indent="-292100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Capture individual-based travel behavior</a:t>
            </a:r>
          </a:p>
          <a:p>
            <a:pPr marL="977900" lvl="1" indent="-292100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</a:rPr>
              <a:t>Streamline reporting to increase productivity and efficiency</a:t>
            </a:r>
          </a:p>
          <a:p>
            <a:pPr lvl="2"/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99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Trip Generation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610600" cy="4953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§"/>
            </a:pPr>
            <a:r>
              <a:rPr lang="en-US" sz="3400" dirty="0">
                <a:latin typeface="Cambria" panose="02040503050406030204" pitchFamily="18" charset="0"/>
              </a:rPr>
              <a:t>Disaggregated trip generation approach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en-US" sz="3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Population Synthesis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Sophisticated </a:t>
            </a:r>
            <a:r>
              <a:rPr lang="en-US" sz="2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nested population synthesis </a:t>
            </a:r>
            <a:r>
              <a:rPr lang="en-US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routine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buClrTx/>
              <a:buFont typeface="Arial" panose="020B0604020202020204" pitchFamily="34" charset="0"/>
              <a:buChar char="•"/>
            </a:pPr>
            <a:r>
              <a:rPr lang="en-US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Anchoring </a:t>
            </a:r>
            <a:r>
              <a:rPr lang="en-US" sz="2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the socio-economic component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chemeClr val="tx1"/>
                </a:solidFill>
                <a:latin typeface="Cambria" panose="02040503050406030204" pitchFamily="18" charset="0"/>
              </a:rPr>
              <a:t>Productions calculated on a person basis </a:t>
            </a:r>
            <a:endParaRPr lang="en-US" sz="3400" dirty="0" smtClean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1">
              <a:lnSpc>
                <a:spcPct val="11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en-US" sz="3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Population </a:t>
            </a:r>
            <a:r>
              <a:rPr lang="en-US" sz="3400" dirty="0">
                <a:solidFill>
                  <a:schemeClr val="tx1"/>
                </a:solidFill>
                <a:latin typeface="Cambria" panose="02040503050406030204" pitchFamily="18" charset="0"/>
              </a:rPr>
              <a:t>derived from a synthetic population 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en-US" sz="3400" dirty="0">
                <a:solidFill>
                  <a:schemeClr val="tx1"/>
                </a:solidFill>
                <a:latin typeface="Cambria" panose="02040503050406030204" pitchFamily="18" charset="0"/>
              </a:rPr>
              <a:t>Match totals of HH’s </a:t>
            </a:r>
            <a:r>
              <a:rPr lang="en-US" sz="3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by:</a:t>
            </a:r>
            <a:endParaRPr lang="en-US" sz="3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2">
              <a:lnSpc>
                <a:spcPct val="12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Size </a:t>
            </a:r>
            <a:r>
              <a:rPr lang="en-US" sz="2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at Block </a:t>
            </a:r>
            <a:r>
              <a:rPr lang="en-US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level</a:t>
            </a:r>
            <a:endParaRPr lang="en-US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lvl="2">
              <a:lnSpc>
                <a:spcPct val="12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2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Income </a:t>
            </a:r>
            <a:r>
              <a:rPr lang="en-US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Category, Workers, Auto </a:t>
            </a:r>
            <a:r>
              <a:rPr lang="en-US" sz="2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Ownership at Block </a:t>
            </a:r>
            <a:r>
              <a:rPr lang="en-US" sz="29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Group</a:t>
            </a:r>
            <a:endParaRPr lang="en-US" sz="29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lvl="2">
              <a:lnSpc>
                <a:spcPct val="120000"/>
              </a:lnSpc>
              <a:spcBef>
                <a:spcPts val="600"/>
              </a:spcBef>
              <a:buClrTx/>
              <a:buFont typeface="Wingdings" panose="05000000000000000000" pitchFamily="2" charset="2"/>
              <a:buChar char="§"/>
            </a:pPr>
            <a:r>
              <a:rPr lang="en-US" sz="29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Persons over 65 years of age and under 18 years of age residing in household  at Block Group</a:t>
            </a:r>
          </a:p>
          <a:p>
            <a:pPr lvl="1">
              <a:lnSpc>
                <a:spcPct val="110000"/>
              </a:lnSpc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en-US" sz="3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Estimating </a:t>
            </a:r>
            <a:r>
              <a:rPr lang="en-US" sz="3400" dirty="0">
                <a:solidFill>
                  <a:schemeClr val="tx1"/>
                </a:solidFill>
                <a:latin typeface="Cambria" panose="02040503050406030204" pitchFamily="18" charset="0"/>
              </a:rPr>
              <a:t>future years synthetic population is a challenge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643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Trip Distribution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527048"/>
            <a:ext cx="7696200" cy="4572000"/>
          </a:xfrm>
        </p:spPr>
        <p:txBody>
          <a:bodyPr>
            <a:normAutofit/>
          </a:bodyPr>
          <a:lstStyle/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latin typeface="Cambria" panose="02040503050406030204" pitchFamily="18" charset="0"/>
              </a:rPr>
              <a:t>Fully estimated destination choice framework </a:t>
            </a:r>
            <a:endParaRPr lang="en-US" sz="2000" dirty="0" smtClean="0">
              <a:latin typeface="Cambria" panose="02040503050406030204" pitchFamily="18" charset="0"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Assists 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in better aligning workers with their job locations</a:t>
            </a: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latin typeface="Cambria" panose="02040503050406030204" pitchFamily="18" charset="0"/>
              </a:rPr>
              <a:t>Deployed destination choice model </a:t>
            </a:r>
            <a:endParaRPr lang="en-US" sz="2000" dirty="0" smtClean="0">
              <a:latin typeface="Cambria" panose="02040503050406030204" pitchFamily="18" charset="0"/>
            </a:endParaRPr>
          </a:p>
          <a:p>
            <a:pPr lvl="1">
              <a:buClrTx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O</a:t>
            </a:r>
            <a:r>
              <a:rPr lang="en-US" sz="18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ther </a:t>
            </a:r>
            <a:r>
              <a:rPr lang="en-US" sz="1800" dirty="0">
                <a:solidFill>
                  <a:schemeClr val="tx1"/>
                </a:solidFill>
                <a:latin typeface="Cambria" panose="02040503050406030204" pitchFamily="18" charset="0"/>
              </a:rPr>
              <a:t>home-based trip purposes to better align non-work travel choices</a:t>
            </a: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latin typeface="Cambria" panose="02040503050406030204" pitchFamily="18" charset="0"/>
              </a:rPr>
              <a:t>Includes shadow pricing to match attraction totals</a:t>
            </a: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latin typeface="Cambria" panose="02040503050406030204" pitchFamily="18" charset="0"/>
              </a:rPr>
              <a:t>Utilizes a tract-based approach for choosing destination</a:t>
            </a: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latin typeface="Cambria" panose="02040503050406030204" pitchFamily="18" charset="0"/>
              </a:rPr>
              <a:t> “D” measures incorporated for several purposes wherever found to be significant in model formulation.</a:t>
            </a:r>
          </a:p>
          <a:p>
            <a:pPr lvl="0">
              <a:buClrTx/>
              <a:buFont typeface="Wingdings" panose="05000000000000000000" pitchFamily="2" charset="2"/>
              <a:buChar char="§"/>
            </a:pPr>
            <a:r>
              <a:rPr lang="en-US" sz="2000" dirty="0">
                <a:latin typeface="Cambria" panose="02040503050406030204" pitchFamily="18" charset="0"/>
              </a:rPr>
              <a:t>Continued use of Gravity for purposes thought to be more proximity-based (e.g., NHBW/NHBO)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75895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Mode Choice Structure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6200" y="2133600"/>
            <a:ext cx="8991600" cy="322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136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Mode </a:t>
            </a:r>
            <a:r>
              <a:rPr lang="en-US" b="1" dirty="0" smtClean="0">
                <a:solidFill>
                  <a:schemeClr val="tx1"/>
                </a:solidFill>
              </a:rPr>
              <a:t>Split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7048"/>
            <a:ext cx="8458200" cy="4572000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</a:rPr>
              <a:t>Significant upgrade to nested logit structure </a:t>
            </a:r>
            <a:endParaRPr lang="en-US" sz="2400" dirty="0" smtClean="0">
              <a:latin typeface="Cambria" panose="02040503050406030204" pitchFamily="18" charset="0"/>
            </a:endParaRPr>
          </a:p>
          <a:p>
            <a:pPr lvl="1">
              <a:spcBef>
                <a:spcPts val="1200"/>
              </a:spcBef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U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tilizing </a:t>
            </a:r>
            <a:r>
              <a:rPr lang="en-US" sz="2400" dirty="0">
                <a:solidFill>
                  <a:schemeClr val="tx1"/>
                </a:solidFill>
                <a:latin typeface="Cambria" panose="02040503050406030204" pitchFamily="18" charset="0"/>
              </a:rPr>
              <a:t>a completely estimated </a:t>
            </a:r>
            <a:r>
              <a:rPr lang="en-US" sz="2400" dirty="0" smtClean="0">
                <a:solidFill>
                  <a:schemeClr val="tx1"/>
                </a:solidFill>
                <a:latin typeface="Cambria" panose="02040503050406030204" pitchFamily="18" charset="0"/>
              </a:rPr>
              <a:t>formulation </a:t>
            </a:r>
            <a:endParaRPr lang="en-US" sz="2400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lvl="0">
              <a:spcBef>
                <a:spcPts val="120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</a:rPr>
              <a:t>Utilizes “D” measures wherever they were found to be </a:t>
            </a:r>
            <a:r>
              <a:rPr lang="en-US" sz="2400" dirty="0" smtClean="0">
                <a:latin typeface="Cambria" panose="02040503050406030204" pitchFamily="18" charset="0"/>
              </a:rPr>
              <a:t>significant</a:t>
            </a:r>
          </a:p>
          <a:p>
            <a:pPr lvl="0">
              <a:spcBef>
                <a:spcPts val="120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Cambria" panose="02040503050406030204" pitchFamily="18" charset="0"/>
              </a:rPr>
              <a:t>Allowing </a:t>
            </a:r>
            <a:r>
              <a:rPr lang="en-US" sz="2400" dirty="0">
                <a:latin typeface="Cambria" panose="02040503050406030204" pitchFamily="18" charset="0"/>
              </a:rPr>
              <a:t>sensitivity to changes in land use policy resulting in increased accessibility to destinations via transit or non-motorized modes. </a:t>
            </a:r>
          </a:p>
          <a:p>
            <a:pPr lvl="0">
              <a:spcBef>
                <a:spcPts val="1200"/>
              </a:spcBef>
              <a:buClrTx/>
              <a:buFont typeface="Wingdings" panose="05000000000000000000" pitchFamily="2" charset="2"/>
              <a:buChar char="§"/>
            </a:pPr>
            <a:r>
              <a:rPr lang="en-US" sz="2400" dirty="0">
                <a:latin typeface="Cambria" panose="02040503050406030204" pitchFamily="18" charset="0"/>
              </a:rPr>
              <a:t>Exceptional match on observed mode </a:t>
            </a:r>
            <a:r>
              <a:rPr lang="en-US" sz="2400" dirty="0" smtClean="0">
                <a:latin typeface="Cambria" panose="02040503050406030204" pitchFamily="18" charset="0"/>
              </a:rPr>
              <a:t>shares (HH Survey)</a:t>
            </a:r>
            <a:endParaRPr lang="en-US" sz="2400" dirty="0"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51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1174</TotalTime>
  <Words>491</Words>
  <Application>Microsoft Office PowerPoint</Application>
  <PresentationFormat>On-screen Show (4:3)</PresentationFormat>
  <Paragraphs>72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Civic</vt:lpstr>
      <vt:lpstr>Utilizing Advanced Practice Methods to Improve Travel Model Resolution and Address Sustainability </vt:lpstr>
      <vt:lpstr>Monterey Bay Area</vt:lpstr>
      <vt:lpstr>Modeling Challenges</vt:lpstr>
      <vt:lpstr>AMBAG RTDM Updates</vt:lpstr>
      <vt:lpstr>Hybrid Approach </vt:lpstr>
      <vt:lpstr>Trip Generation</vt:lpstr>
      <vt:lpstr>Trip Distribution</vt:lpstr>
      <vt:lpstr>Mode Choice Structure</vt:lpstr>
      <vt:lpstr>Mode Split</vt:lpstr>
      <vt:lpstr>Highway Assignment : Daily Flows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Vanpool Program: A Sustainable Travel Demand Management Strategy for the Monterey Bay Region</dc:title>
  <dc:creator>Sasha Tepedelenova</dc:creator>
  <cp:lastModifiedBy>Bhupendra Patel</cp:lastModifiedBy>
  <cp:revision>282</cp:revision>
  <cp:lastPrinted>2015-04-08T17:12:40Z</cp:lastPrinted>
  <dcterms:created xsi:type="dcterms:W3CDTF">2006-08-16T00:00:00Z</dcterms:created>
  <dcterms:modified xsi:type="dcterms:W3CDTF">2015-05-15T15:44:55Z</dcterms:modified>
</cp:coreProperties>
</file>