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18"/>
  </p:notesMasterIdLst>
  <p:sldIdLst>
    <p:sldId id="294" r:id="rId3"/>
    <p:sldId id="331" r:id="rId4"/>
    <p:sldId id="379" r:id="rId5"/>
    <p:sldId id="376" r:id="rId6"/>
    <p:sldId id="381" r:id="rId7"/>
    <p:sldId id="388" r:id="rId8"/>
    <p:sldId id="380" r:id="rId9"/>
    <p:sldId id="383" r:id="rId10"/>
    <p:sldId id="387" r:id="rId11"/>
    <p:sldId id="386" r:id="rId12"/>
    <p:sldId id="391" r:id="rId13"/>
    <p:sldId id="313" r:id="rId14"/>
    <p:sldId id="384" r:id="rId15"/>
    <p:sldId id="346" r:id="rId16"/>
    <p:sldId id="371"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C879"/>
    <a:srgbClr val="FFE593"/>
    <a:srgbClr val="D8BB6A"/>
    <a:srgbClr val="D3B45B"/>
    <a:srgbClr val="BC9832"/>
    <a:srgbClr val="E6AF00"/>
    <a:srgbClr val="D1B053"/>
    <a:srgbClr val="FFFFCC"/>
    <a:srgbClr val="FFFF00"/>
    <a:srgbClr val="66FF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41" autoAdjust="0"/>
    <p:restoredTop sz="59219" autoAdjust="0"/>
  </p:normalViewPr>
  <p:slideViewPr>
    <p:cSldViewPr>
      <p:cViewPr>
        <p:scale>
          <a:sx n="59" d="100"/>
          <a:sy n="59" d="100"/>
        </p:scale>
        <p:origin x="-1332" y="3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3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79751A-27D3-4712-AE8F-3F7D84FDD3C8}" type="doc">
      <dgm:prSet loTypeId="urn:microsoft.com/office/officeart/2005/8/layout/orgChart1" loCatId="hierarchy" qsTypeId="urn:microsoft.com/office/officeart/2005/8/quickstyle/simple1" qsCatId="simple" csTypeId="urn:microsoft.com/office/officeart/2005/8/colors/colorful5" csCatId="colorful" phldr="1"/>
      <dgm:spPr/>
      <dgm:t>
        <a:bodyPr/>
        <a:lstStyle/>
        <a:p>
          <a:endParaRPr lang="en-US"/>
        </a:p>
      </dgm:t>
    </dgm:pt>
    <dgm:pt modelId="{8BAB464B-DC41-4E9D-89AE-A7DA1031C913}">
      <dgm:prSet phldrT="[Text]"/>
      <dgm:spPr>
        <a:solidFill>
          <a:srgbClr val="C00000"/>
        </a:solidFill>
      </dgm:spPr>
      <dgm:t>
        <a:bodyPr/>
        <a:lstStyle/>
        <a:p>
          <a:r>
            <a:rPr lang="en-US" dirty="0"/>
            <a:t>Choice</a:t>
          </a:r>
        </a:p>
      </dgm:t>
    </dgm:pt>
    <dgm:pt modelId="{F3B0EF4F-BFCC-48A9-983E-60EB7C17BE49}" type="parTrans" cxnId="{2858DF82-3ED6-4BC5-A1A8-63E50F0D012F}">
      <dgm:prSet/>
      <dgm:spPr/>
      <dgm:t>
        <a:bodyPr/>
        <a:lstStyle/>
        <a:p>
          <a:endParaRPr lang="en-US"/>
        </a:p>
      </dgm:t>
    </dgm:pt>
    <dgm:pt modelId="{F6F839F6-EE7B-4D3D-A9FA-BD0FEB181EB4}" type="sibTrans" cxnId="{2858DF82-3ED6-4BC5-A1A8-63E50F0D012F}">
      <dgm:prSet/>
      <dgm:spPr/>
      <dgm:t>
        <a:bodyPr/>
        <a:lstStyle/>
        <a:p>
          <a:endParaRPr lang="en-US"/>
        </a:p>
      </dgm:t>
    </dgm:pt>
    <dgm:pt modelId="{F4800EC1-C1C9-4580-B0CD-53B89A29EA41}">
      <dgm:prSet phldrT="[Text]"/>
      <dgm:spPr/>
      <dgm:t>
        <a:bodyPr/>
        <a:lstStyle/>
        <a:p>
          <a:r>
            <a:rPr lang="en-US" dirty="0"/>
            <a:t>Auto</a:t>
          </a:r>
        </a:p>
      </dgm:t>
    </dgm:pt>
    <dgm:pt modelId="{5134842C-184F-445C-A369-358B5298B7F9}" type="parTrans" cxnId="{FBB0B175-758D-4C75-9965-E99FEE418D48}">
      <dgm:prSet/>
      <dgm:spPr/>
      <dgm:t>
        <a:bodyPr/>
        <a:lstStyle/>
        <a:p>
          <a:endParaRPr lang="en-US"/>
        </a:p>
      </dgm:t>
    </dgm:pt>
    <dgm:pt modelId="{59119FE4-8079-4A69-A6D5-47067A13ADC1}" type="sibTrans" cxnId="{FBB0B175-758D-4C75-9965-E99FEE418D48}">
      <dgm:prSet/>
      <dgm:spPr/>
      <dgm:t>
        <a:bodyPr/>
        <a:lstStyle/>
        <a:p>
          <a:endParaRPr lang="en-US"/>
        </a:p>
      </dgm:t>
    </dgm:pt>
    <dgm:pt modelId="{5547A803-AD9C-42F8-A5A7-3C11C6AC66F1}">
      <dgm:prSet phldrT="[Text]"/>
      <dgm:spPr/>
      <dgm:t>
        <a:bodyPr/>
        <a:lstStyle/>
        <a:p>
          <a:r>
            <a:rPr lang="en-US" dirty="0"/>
            <a:t>Drive alone</a:t>
          </a:r>
        </a:p>
      </dgm:t>
    </dgm:pt>
    <dgm:pt modelId="{0F4F9962-E622-431D-80F4-4FA6818D784B}" type="parTrans" cxnId="{814A0E25-E11B-499F-8560-0F71AF6F2C53}">
      <dgm:prSet/>
      <dgm:spPr/>
      <dgm:t>
        <a:bodyPr/>
        <a:lstStyle/>
        <a:p>
          <a:endParaRPr lang="en-US"/>
        </a:p>
      </dgm:t>
    </dgm:pt>
    <dgm:pt modelId="{77F0DCE0-3246-4655-915B-33BE7B5BE2A2}" type="sibTrans" cxnId="{814A0E25-E11B-499F-8560-0F71AF6F2C53}">
      <dgm:prSet/>
      <dgm:spPr/>
      <dgm:t>
        <a:bodyPr/>
        <a:lstStyle/>
        <a:p>
          <a:endParaRPr lang="en-US"/>
        </a:p>
      </dgm:t>
    </dgm:pt>
    <dgm:pt modelId="{73BA13C8-32A2-46F5-803F-6D763869184B}">
      <dgm:prSet phldrT="[Text]"/>
      <dgm:spPr/>
      <dgm:t>
        <a:bodyPr/>
        <a:lstStyle/>
        <a:p>
          <a:r>
            <a:rPr lang="en-US" dirty="0"/>
            <a:t>Shared ride 2</a:t>
          </a:r>
        </a:p>
      </dgm:t>
    </dgm:pt>
    <dgm:pt modelId="{3437830A-6BC1-4F97-948C-6E3DD14970D1}" type="parTrans" cxnId="{E05028A2-ADAF-42E1-8420-6A6027E98FFE}">
      <dgm:prSet/>
      <dgm:spPr/>
      <dgm:t>
        <a:bodyPr/>
        <a:lstStyle/>
        <a:p>
          <a:endParaRPr lang="en-US"/>
        </a:p>
      </dgm:t>
    </dgm:pt>
    <dgm:pt modelId="{837EC4C5-F8EB-4E56-903C-F103EE7B66B3}" type="sibTrans" cxnId="{E05028A2-ADAF-42E1-8420-6A6027E98FFE}">
      <dgm:prSet/>
      <dgm:spPr/>
      <dgm:t>
        <a:bodyPr/>
        <a:lstStyle/>
        <a:p>
          <a:endParaRPr lang="en-US"/>
        </a:p>
      </dgm:t>
    </dgm:pt>
    <dgm:pt modelId="{CAD2D0C7-25DE-48EF-910D-133BCDB77988}">
      <dgm:prSet phldrT="[Text]"/>
      <dgm:spPr/>
      <dgm:t>
        <a:bodyPr/>
        <a:lstStyle/>
        <a:p>
          <a:r>
            <a:rPr lang="en-US" dirty="0"/>
            <a:t>Non-motorized</a:t>
          </a:r>
        </a:p>
      </dgm:t>
    </dgm:pt>
    <dgm:pt modelId="{135BED78-7197-4C20-9005-5489A54CE06C}" type="parTrans" cxnId="{5743A315-73B9-40D8-A9DF-7D7E226229AC}">
      <dgm:prSet/>
      <dgm:spPr/>
      <dgm:t>
        <a:bodyPr/>
        <a:lstStyle/>
        <a:p>
          <a:endParaRPr lang="en-US"/>
        </a:p>
      </dgm:t>
    </dgm:pt>
    <dgm:pt modelId="{6B22C142-D646-4F7B-B265-5B3B8F6533B7}" type="sibTrans" cxnId="{5743A315-73B9-40D8-A9DF-7D7E226229AC}">
      <dgm:prSet/>
      <dgm:spPr/>
      <dgm:t>
        <a:bodyPr/>
        <a:lstStyle/>
        <a:p>
          <a:endParaRPr lang="en-US"/>
        </a:p>
      </dgm:t>
    </dgm:pt>
    <dgm:pt modelId="{B4FC2102-1BA5-4A2B-AF1D-9DA1DA2F3981}">
      <dgm:prSet phldrT="[Text]"/>
      <dgm:spPr/>
      <dgm:t>
        <a:bodyPr/>
        <a:lstStyle/>
        <a:p>
          <a:r>
            <a:rPr lang="en-US" dirty="0"/>
            <a:t>Walk(9)</a:t>
          </a:r>
        </a:p>
      </dgm:t>
    </dgm:pt>
    <dgm:pt modelId="{79FED61E-DC12-4B79-96E3-5074D73239B4}" type="parTrans" cxnId="{D7715B6C-84D3-4C8B-A92C-10260557925D}">
      <dgm:prSet/>
      <dgm:spPr/>
      <dgm:t>
        <a:bodyPr/>
        <a:lstStyle/>
        <a:p>
          <a:endParaRPr lang="en-US"/>
        </a:p>
      </dgm:t>
    </dgm:pt>
    <dgm:pt modelId="{7A040C27-E7F3-439C-9A63-CC7E3C081C0D}" type="sibTrans" cxnId="{D7715B6C-84D3-4C8B-A92C-10260557925D}">
      <dgm:prSet/>
      <dgm:spPr/>
      <dgm:t>
        <a:bodyPr/>
        <a:lstStyle/>
        <a:p>
          <a:endParaRPr lang="en-US"/>
        </a:p>
      </dgm:t>
    </dgm:pt>
    <dgm:pt modelId="{8C0EE8E0-0D37-492F-AF39-37A17BB942AC}">
      <dgm:prSet phldrT="[Text]"/>
      <dgm:spPr/>
      <dgm:t>
        <a:bodyPr/>
        <a:lstStyle/>
        <a:p>
          <a:r>
            <a:rPr lang="en-US" dirty="0"/>
            <a:t>Shared ride 3+</a:t>
          </a:r>
        </a:p>
      </dgm:t>
    </dgm:pt>
    <dgm:pt modelId="{B4CF6F84-EA1A-4F24-8222-D03A407D467D}" type="parTrans" cxnId="{0EB05F4A-A3AC-40C1-9F61-1C143E07C834}">
      <dgm:prSet/>
      <dgm:spPr/>
      <dgm:t>
        <a:bodyPr/>
        <a:lstStyle/>
        <a:p>
          <a:endParaRPr lang="en-US"/>
        </a:p>
      </dgm:t>
    </dgm:pt>
    <dgm:pt modelId="{8E380023-76B7-4F9E-A83D-498AAEE69EA9}" type="sibTrans" cxnId="{0EB05F4A-A3AC-40C1-9F61-1C143E07C834}">
      <dgm:prSet/>
      <dgm:spPr/>
      <dgm:t>
        <a:bodyPr/>
        <a:lstStyle/>
        <a:p>
          <a:endParaRPr lang="en-US"/>
        </a:p>
      </dgm:t>
    </dgm:pt>
    <dgm:pt modelId="{402A299E-AA71-43B8-BB70-6189223AB031}">
      <dgm:prSet phldrT="[Text]"/>
      <dgm:spPr/>
      <dgm:t>
        <a:bodyPr/>
        <a:lstStyle/>
        <a:p>
          <a:r>
            <a:rPr lang="en-US" dirty="0"/>
            <a:t>GP(1)</a:t>
          </a:r>
        </a:p>
      </dgm:t>
    </dgm:pt>
    <dgm:pt modelId="{9E729C21-86F9-4646-AB22-58B4A284F1F9}" type="parTrans" cxnId="{AC1236ED-AAC1-4CB4-AD75-FCF3584A6E44}">
      <dgm:prSet/>
      <dgm:spPr/>
      <dgm:t>
        <a:bodyPr/>
        <a:lstStyle/>
        <a:p>
          <a:endParaRPr lang="en-US"/>
        </a:p>
      </dgm:t>
    </dgm:pt>
    <dgm:pt modelId="{4EBC6630-E896-49F7-B454-170DA86AFDCB}" type="sibTrans" cxnId="{AC1236ED-AAC1-4CB4-AD75-FCF3584A6E44}">
      <dgm:prSet/>
      <dgm:spPr/>
      <dgm:t>
        <a:bodyPr/>
        <a:lstStyle/>
        <a:p>
          <a:endParaRPr lang="en-US"/>
        </a:p>
      </dgm:t>
    </dgm:pt>
    <dgm:pt modelId="{F12DD8DA-D17D-4949-AA4F-6C978486871D}">
      <dgm:prSet phldrT="[Text]"/>
      <dgm:spPr/>
      <dgm:t>
        <a:bodyPr/>
        <a:lstStyle/>
        <a:p>
          <a:r>
            <a:rPr lang="en-US" dirty="0"/>
            <a:t>Pay(2)</a:t>
          </a:r>
        </a:p>
      </dgm:t>
    </dgm:pt>
    <dgm:pt modelId="{8ADA7A5F-57E3-4D9B-8D36-9CACC599CA34}" type="parTrans" cxnId="{6094306A-3A2B-4A93-9F80-3FFCFFD143BF}">
      <dgm:prSet/>
      <dgm:spPr/>
      <dgm:t>
        <a:bodyPr/>
        <a:lstStyle/>
        <a:p>
          <a:endParaRPr lang="en-US"/>
        </a:p>
      </dgm:t>
    </dgm:pt>
    <dgm:pt modelId="{2A961237-6A14-44B5-9D74-08B7381C6912}" type="sibTrans" cxnId="{6094306A-3A2B-4A93-9F80-3FFCFFD143BF}">
      <dgm:prSet/>
      <dgm:spPr/>
      <dgm:t>
        <a:bodyPr/>
        <a:lstStyle/>
        <a:p>
          <a:endParaRPr lang="en-US"/>
        </a:p>
      </dgm:t>
    </dgm:pt>
    <dgm:pt modelId="{A1262AF0-4F58-4B48-B3E8-336CF8D01E55}">
      <dgm:prSet phldrT="[Text]"/>
      <dgm:spPr/>
      <dgm:t>
        <a:bodyPr/>
        <a:lstStyle/>
        <a:p>
          <a:r>
            <a:rPr lang="en-US" dirty="0"/>
            <a:t>GP(3)</a:t>
          </a:r>
        </a:p>
      </dgm:t>
    </dgm:pt>
    <dgm:pt modelId="{ED65E043-970E-4842-907F-64C84E7FBE76}" type="parTrans" cxnId="{BE84B71B-3C93-4604-94A6-EBB1AE1BC733}">
      <dgm:prSet/>
      <dgm:spPr/>
      <dgm:t>
        <a:bodyPr/>
        <a:lstStyle/>
        <a:p>
          <a:endParaRPr lang="en-US"/>
        </a:p>
      </dgm:t>
    </dgm:pt>
    <dgm:pt modelId="{26E273E8-E467-46D1-81A0-5E30F493443C}" type="sibTrans" cxnId="{BE84B71B-3C93-4604-94A6-EBB1AE1BC733}">
      <dgm:prSet/>
      <dgm:spPr/>
      <dgm:t>
        <a:bodyPr/>
        <a:lstStyle/>
        <a:p>
          <a:endParaRPr lang="en-US"/>
        </a:p>
      </dgm:t>
    </dgm:pt>
    <dgm:pt modelId="{0341C4F5-C835-4ABB-A5AC-31DD8A4F2753}">
      <dgm:prSet phldrT="[Text]"/>
      <dgm:spPr/>
      <dgm:t>
        <a:bodyPr/>
        <a:lstStyle/>
        <a:p>
          <a:r>
            <a:rPr lang="en-US" dirty="0"/>
            <a:t>Pay(5)</a:t>
          </a:r>
        </a:p>
      </dgm:t>
    </dgm:pt>
    <dgm:pt modelId="{6D3D6D05-A725-45A9-96DA-C3096B035AA0}" type="parTrans" cxnId="{1BB6F24B-44D2-49B1-84E8-66C25C91F0CD}">
      <dgm:prSet/>
      <dgm:spPr/>
      <dgm:t>
        <a:bodyPr/>
        <a:lstStyle/>
        <a:p>
          <a:endParaRPr lang="en-US"/>
        </a:p>
      </dgm:t>
    </dgm:pt>
    <dgm:pt modelId="{1E997C9A-2DC2-4BAD-849F-8AF221FA0973}" type="sibTrans" cxnId="{1BB6F24B-44D2-49B1-84E8-66C25C91F0CD}">
      <dgm:prSet/>
      <dgm:spPr/>
      <dgm:t>
        <a:bodyPr/>
        <a:lstStyle/>
        <a:p>
          <a:endParaRPr lang="en-US"/>
        </a:p>
      </dgm:t>
    </dgm:pt>
    <dgm:pt modelId="{020EC1D7-C05C-4558-AF04-9B51B2694F87}">
      <dgm:prSet phldrT="[Text]"/>
      <dgm:spPr/>
      <dgm:t>
        <a:bodyPr/>
        <a:lstStyle/>
        <a:p>
          <a:r>
            <a:rPr lang="en-US" dirty="0"/>
            <a:t>GP(6)</a:t>
          </a:r>
        </a:p>
      </dgm:t>
    </dgm:pt>
    <dgm:pt modelId="{8B799B9A-C1AC-4A0E-85A2-6A74E485E899}" type="parTrans" cxnId="{87164ADD-F58C-4951-81DE-51DF02374DF9}">
      <dgm:prSet/>
      <dgm:spPr/>
      <dgm:t>
        <a:bodyPr/>
        <a:lstStyle/>
        <a:p>
          <a:endParaRPr lang="en-US"/>
        </a:p>
      </dgm:t>
    </dgm:pt>
    <dgm:pt modelId="{32A264CB-4B4B-4400-BA52-4F560B42108A}" type="sibTrans" cxnId="{87164ADD-F58C-4951-81DE-51DF02374DF9}">
      <dgm:prSet/>
      <dgm:spPr/>
      <dgm:t>
        <a:bodyPr/>
        <a:lstStyle/>
        <a:p>
          <a:endParaRPr lang="en-US"/>
        </a:p>
      </dgm:t>
    </dgm:pt>
    <dgm:pt modelId="{914E4F75-1844-4132-8D17-84649F0F09D8}">
      <dgm:prSet phldrT="[Text]"/>
      <dgm:spPr/>
      <dgm:t>
        <a:bodyPr/>
        <a:lstStyle/>
        <a:p>
          <a:r>
            <a:rPr lang="en-US" dirty="0"/>
            <a:t>HOV(7)</a:t>
          </a:r>
        </a:p>
      </dgm:t>
    </dgm:pt>
    <dgm:pt modelId="{9B4A9474-D69C-4603-80C9-FEB88A23D3EB}" type="parTrans" cxnId="{236BA400-5EF1-4357-8B6A-58C72AFFD88F}">
      <dgm:prSet/>
      <dgm:spPr/>
      <dgm:t>
        <a:bodyPr/>
        <a:lstStyle/>
        <a:p>
          <a:endParaRPr lang="en-US"/>
        </a:p>
      </dgm:t>
    </dgm:pt>
    <dgm:pt modelId="{7F830595-CD40-48A6-898B-F6A73E520365}" type="sibTrans" cxnId="{236BA400-5EF1-4357-8B6A-58C72AFFD88F}">
      <dgm:prSet/>
      <dgm:spPr/>
      <dgm:t>
        <a:bodyPr/>
        <a:lstStyle/>
        <a:p>
          <a:endParaRPr lang="en-US"/>
        </a:p>
      </dgm:t>
    </dgm:pt>
    <dgm:pt modelId="{0AD17249-7841-4257-B2A0-7B4D9450D30C}">
      <dgm:prSet phldrT="[Text]"/>
      <dgm:spPr/>
      <dgm:t>
        <a:bodyPr/>
        <a:lstStyle/>
        <a:p>
          <a:r>
            <a:rPr lang="en-US" dirty="0" smtClean="0"/>
            <a:t>bicycle(10</a:t>
          </a:r>
          <a:r>
            <a:rPr lang="en-US" dirty="0"/>
            <a:t>)</a:t>
          </a:r>
        </a:p>
      </dgm:t>
    </dgm:pt>
    <dgm:pt modelId="{2ACA7141-187B-4ED1-BF67-2E370F75D0C1}" type="parTrans" cxnId="{B5F710AD-3BE5-457E-BBFA-B909493E998A}">
      <dgm:prSet/>
      <dgm:spPr/>
      <dgm:t>
        <a:bodyPr/>
        <a:lstStyle/>
        <a:p>
          <a:endParaRPr lang="en-US"/>
        </a:p>
      </dgm:t>
    </dgm:pt>
    <dgm:pt modelId="{76F029C7-A770-4E03-AEEC-D167E3060152}" type="sibTrans" cxnId="{B5F710AD-3BE5-457E-BBFA-B909493E998A}">
      <dgm:prSet/>
      <dgm:spPr/>
      <dgm:t>
        <a:bodyPr/>
        <a:lstStyle/>
        <a:p>
          <a:endParaRPr lang="en-US"/>
        </a:p>
      </dgm:t>
    </dgm:pt>
    <dgm:pt modelId="{A116825E-5E57-4E57-B875-BE183F44699C}">
      <dgm:prSet phldrT="[Text]"/>
      <dgm:spPr/>
      <dgm:t>
        <a:bodyPr/>
        <a:lstStyle/>
        <a:p>
          <a:r>
            <a:rPr lang="en-US" dirty="0"/>
            <a:t>Transit</a:t>
          </a:r>
        </a:p>
      </dgm:t>
    </dgm:pt>
    <dgm:pt modelId="{B6FE54BB-8B8A-461A-8BDB-7A2713BFB396}" type="parTrans" cxnId="{0AFCEBA0-29FB-4471-B881-CF02A20CD1BC}">
      <dgm:prSet/>
      <dgm:spPr/>
      <dgm:t>
        <a:bodyPr/>
        <a:lstStyle/>
        <a:p>
          <a:endParaRPr lang="en-US"/>
        </a:p>
      </dgm:t>
    </dgm:pt>
    <dgm:pt modelId="{9537F3CE-3051-48B4-AE62-7F78CFB61897}" type="sibTrans" cxnId="{0AFCEBA0-29FB-4471-B881-CF02A20CD1BC}">
      <dgm:prSet/>
      <dgm:spPr/>
      <dgm:t>
        <a:bodyPr/>
        <a:lstStyle/>
        <a:p>
          <a:endParaRPr lang="en-US"/>
        </a:p>
      </dgm:t>
    </dgm:pt>
    <dgm:pt modelId="{97C811EC-BC54-44A4-B3C8-92ACCC386251}">
      <dgm:prSet phldrT="[Text]"/>
      <dgm:spPr/>
      <dgm:t>
        <a:bodyPr/>
        <a:lstStyle/>
        <a:p>
          <a:r>
            <a:rPr lang="en-US" dirty="0"/>
            <a:t>Walk access</a:t>
          </a:r>
        </a:p>
      </dgm:t>
    </dgm:pt>
    <dgm:pt modelId="{90B4DC36-D639-40EB-9BAF-C3729410623F}" type="parTrans" cxnId="{25940A0D-331C-4259-8280-B83825496006}">
      <dgm:prSet/>
      <dgm:spPr/>
      <dgm:t>
        <a:bodyPr/>
        <a:lstStyle/>
        <a:p>
          <a:endParaRPr lang="en-US"/>
        </a:p>
      </dgm:t>
    </dgm:pt>
    <dgm:pt modelId="{8CAACC78-41D9-4EEF-943D-71C69F929361}" type="sibTrans" cxnId="{25940A0D-331C-4259-8280-B83825496006}">
      <dgm:prSet/>
      <dgm:spPr/>
      <dgm:t>
        <a:bodyPr/>
        <a:lstStyle/>
        <a:p>
          <a:endParaRPr lang="en-US"/>
        </a:p>
      </dgm:t>
    </dgm:pt>
    <dgm:pt modelId="{2286A799-4374-40DF-A895-DA07C8D745DB}">
      <dgm:prSet phldrT="[Text]"/>
      <dgm:spPr/>
      <dgm:t>
        <a:bodyPr/>
        <a:lstStyle/>
        <a:p>
          <a:r>
            <a:rPr lang="en-US" dirty="0"/>
            <a:t>PNR  access</a:t>
          </a:r>
        </a:p>
      </dgm:t>
    </dgm:pt>
    <dgm:pt modelId="{72AC0059-CF44-4EE0-A8D1-6486CDE07A6D}" type="parTrans" cxnId="{967DE777-D176-4BBA-B9F8-1D84589C03E6}">
      <dgm:prSet/>
      <dgm:spPr/>
      <dgm:t>
        <a:bodyPr/>
        <a:lstStyle/>
        <a:p>
          <a:endParaRPr lang="en-US"/>
        </a:p>
      </dgm:t>
    </dgm:pt>
    <dgm:pt modelId="{3DCFCCEB-CD0F-4C34-9116-193A69512BE1}" type="sibTrans" cxnId="{967DE777-D176-4BBA-B9F8-1D84589C03E6}">
      <dgm:prSet/>
      <dgm:spPr/>
      <dgm:t>
        <a:bodyPr/>
        <a:lstStyle/>
        <a:p>
          <a:endParaRPr lang="en-US"/>
        </a:p>
      </dgm:t>
    </dgm:pt>
    <dgm:pt modelId="{5694A40C-D656-419C-B146-CCE9D7DA926F}">
      <dgm:prSet phldrT="[Text]"/>
      <dgm:spPr/>
      <dgm:t>
        <a:bodyPr/>
        <a:lstStyle/>
        <a:p>
          <a:r>
            <a:rPr lang="en-US" dirty="0"/>
            <a:t>Local bus(11)</a:t>
          </a:r>
        </a:p>
      </dgm:t>
    </dgm:pt>
    <dgm:pt modelId="{F4FC5081-6047-4AC2-B131-218751EB16EC}" type="parTrans" cxnId="{042B9FF0-DAD3-453B-B794-57152BF5CD21}">
      <dgm:prSet/>
      <dgm:spPr/>
      <dgm:t>
        <a:bodyPr/>
        <a:lstStyle/>
        <a:p>
          <a:endParaRPr lang="en-US"/>
        </a:p>
      </dgm:t>
    </dgm:pt>
    <dgm:pt modelId="{C39FA0D6-9882-43E4-81F5-FE93EBF14809}" type="sibTrans" cxnId="{042B9FF0-DAD3-453B-B794-57152BF5CD21}">
      <dgm:prSet/>
      <dgm:spPr/>
      <dgm:t>
        <a:bodyPr/>
        <a:lstStyle/>
        <a:p>
          <a:endParaRPr lang="en-US"/>
        </a:p>
      </dgm:t>
    </dgm:pt>
    <dgm:pt modelId="{85FAF899-4504-4B08-8F3E-63ED413E6664}">
      <dgm:prSet phldrT="[Text]"/>
      <dgm:spPr/>
      <dgm:t>
        <a:bodyPr/>
        <a:lstStyle/>
        <a:p>
          <a:r>
            <a:rPr lang="en-US" dirty="0"/>
            <a:t>Express bus(12)</a:t>
          </a:r>
        </a:p>
      </dgm:t>
    </dgm:pt>
    <dgm:pt modelId="{EC4C559D-885A-4D22-B5F3-B242CEC9435C}" type="parTrans" cxnId="{8CCC91A6-82EE-421F-884A-331CAD8BABB8}">
      <dgm:prSet/>
      <dgm:spPr/>
      <dgm:t>
        <a:bodyPr/>
        <a:lstStyle/>
        <a:p>
          <a:endParaRPr lang="en-US"/>
        </a:p>
      </dgm:t>
    </dgm:pt>
    <dgm:pt modelId="{64FAA68B-3EE9-451D-B624-1112908FCFA6}" type="sibTrans" cxnId="{8CCC91A6-82EE-421F-884A-331CAD8BABB8}">
      <dgm:prSet/>
      <dgm:spPr/>
      <dgm:t>
        <a:bodyPr/>
        <a:lstStyle/>
        <a:p>
          <a:endParaRPr lang="en-US"/>
        </a:p>
      </dgm:t>
    </dgm:pt>
    <dgm:pt modelId="{31306187-6202-4B41-BF18-A9CF05F5B165}">
      <dgm:prSet phldrT="[Text]"/>
      <dgm:spPr/>
      <dgm:t>
        <a:bodyPr/>
        <a:lstStyle/>
        <a:p>
          <a:r>
            <a:rPr lang="en-US" dirty="0"/>
            <a:t>BRT(13)</a:t>
          </a:r>
        </a:p>
      </dgm:t>
    </dgm:pt>
    <dgm:pt modelId="{ADDA970E-CA87-4B85-8B5D-7A92032BB10E}" type="parTrans" cxnId="{4DC08AE5-70AE-4292-88B9-89C8D2536399}">
      <dgm:prSet/>
      <dgm:spPr/>
      <dgm:t>
        <a:bodyPr/>
        <a:lstStyle/>
        <a:p>
          <a:endParaRPr lang="en-US"/>
        </a:p>
      </dgm:t>
    </dgm:pt>
    <dgm:pt modelId="{31C02F9C-237B-4522-B726-0FB4741DF013}" type="sibTrans" cxnId="{4DC08AE5-70AE-4292-88B9-89C8D2536399}">
      <dgm:prSet/>
      <dgm:spPr/>
      <dgm:t>
        <a:bodyPr/>
        <a:lstStyle/>
        <a:p>
          <a:endParaRPr lang="en-US"/>
        </a:p>
      </dgm:t>
    </dgm:pt>
    <dgm:pt modelId="{84E74A9A-B01A-485A-A7B6-DE18C390467C}">
      <dgm:prSet phldrT="[Text]"/>
      <dgm:spPr/>
      <dgm:t>
        <a:bodyPr/>
        <a:lstStyle/>
        <a:p>
          <a:r>
            <a:rPr lang="en-US" dirty="0"/>
            <a:t>LRT(14)</a:t>
          </a:r>
        </a:p>
      </dgm:t>
    </dgm:pt>
    <dgm:pt modelId="{D7508ABA-3E4F-48BF-B359-6C5BC1DBBC8C}" type="parTrans" cxnId="{979AE685-974D-4784-86A3-BA78BE980EE1}">
      <dgm:prSet/>
      <dgm:spPr/>
      <dgm:t>
        <a:bodyPr/>
        <a:lstStyle/>
        <a:p>
          <a:endParaRPr lang="en-US"/>
        </a:p>
      </dgm:t>
    </dgm:pt>
    <dgm:pt modelId="{99832520-0B2E-4557-875E-02B0EB550C80}" type="sibTrans" cxnId="{979AE685-974D-4784-86A3-BA78BE980EE1}">
      <dgm:prSet/>
      <dgm:spPr/>
      <dgm:t>
        <a:bodyPr/>
        <a:lstStyle/>
        <a:p>
          <a:endParaRPr lang="en-US"/>
        </a:p>
      </dgm:t>
    </dgm:pt>
    <dgm:pt modelId="{9988B66D-9E8E-4372-A583-D65DD7DBCAEE}">
      <dgm:prSet phldrT="[Text]"/>
      <dgm:spPr/>
      <dgm:t>
        <a:bodyPr/>
        <a:lstStyle/>
        <a:p>
          <a:r>
            <a:rPr lang="en-US" dirty="0"/>
            <a:t>Commuter rail(15)</a:t>
          </a:r>
        </a:p>
      </dgm:t>
    </dgm:pt>
    <dgm:pt modelId="{F9AF1ABA-E743-4230-99A5-E8CA815BF857}" type="parTrans" cxnId="{958E3C41-79D2-41C2-AF35-5016BC7D62A1}">
      <dgm:prSet/>
      <dgm:spPr/>
      <dgm:t>
        <a:bodyPr/>
        <a:lstStyle/>
        <a:p>
          <a:endParaRPr lang="en-US"/>
        </a:p>
      </dgm:t>
    </dgm:pt>
    <dgm:pt modelId="{8331EB9A-3A1E-495F-ADB2-A87E6D916A5D}" type="sibTrans" cxnId="{958E3C41-79D2-41C2-AF35-5016BC7D62A1}">
      <dgm:prSet/>
      <dgm:spPr/>
      <dgm:t>
        <a:bodyPr/>
        <a:lstStyle/>
        <a:p>
          <a:endParaRPr lang="en-US"/>
        </a:p>
      </dgm:t>
    </dgm:pt>
    <dgm:pt modelId="{C3F0F8E2-A782-41BD-BAA2-B482B59B029F}">
      <dgm:prSet phldrT="[Text]"/>
      <dgm:spPr/>
      <dgm:t>
        <a:bodyPr/>
        <a:lstStyle/>
        <a:p>
          <a:r>
            <a:rPr lang="en-US" dirty="0"/>
            <a:t>Local bus(16)</a:t>
          </a:r>
        </a:p>
      </dgm:t>
    </dgm:pt>
    <dgm:pt modelId="{913BC6BB-0B60-472C-8C91-07EE400773AD}" type="parTrans" cxnId="{46111B94-02CB-4E10-9C62-F7E19A533D13}">
      <dgm:prSet/>
      <dgm:spPr/>
      <dgm:t>
        <a:bodyPr/>
        <a:lstStyle/>
        <a:p>
          <a:endParaRPr lang="en-US"/>
        </a:p>
      </dgm:t>
    </dgm:pt>
    <dgm:pt modelId="{88A45694-EC4F-484A-8BC7-7C7E59EFC660}" type="sibTrans" cxnId="{46111B94-02CB-4E10-9C62-F7E19A533D13}">
      <dgm:prSet/>
      <dgm:spPr/>
      <dgm:t>
        <a:bodyPr/>
        <a:lstStyle/>
        <a:p>
          <a:endParaRPr lang="en-US"/>
        </a:p>
      </dgm:t>
    </dgm:pt>
    <dgm:pt modelId="{F1A01667-2564-443E-9C12-680258289606}">
      <dgm:prSet phldrT="[Text]"/>
      <dgm:spPr/>
      <dgm:t>
        <a:bodyPr/>
        <a:lstStyle/>
        <a:p>
          <a:r>
            <a:rPr lang="en-US" dirty="0"/>
            <a:t>Express bus(17)</a:t>
          </a:r>
        </a:p>
      </dgm:t>
    </dgm:pt>
    <dgm:pt modelId="{5F8D924B-6822-41F8-9B4C-8CD011729A75}" type="parTrans" cxnId="{0C8567FD-BFDC-41D2-A015-0E5677AC9A5A}">
      <dgm:prSet/>
      <dgm:spPr/>
      <dgm:t>
        <a:bodyPr/>
        <a:lstStyle/>
        <a:p>
          <a:endParaRPr lang="en-US"/>
        </a:p>
      </dgm:t>
    </dgm:pt>
    <dgm:pt modelId="{C07A060D-EAB8-405B-A1C7-6EDE5C0191A2}" type="sibTrans" cxnId="{0C8567FD-BFDC-41D2-A015-0E5677AC9A5A}">
      <dgm:prSet/>
      <dgm:spPr/>
      <dgm:t>
        <a:bodyPr/>
        <a:lstStyle/>
        <a:p>
          <a:endParaRPr lang="en-US"/>
        </a:p>
      </dgm:t>
    </dgm:pt>
    <dgm:pt modelId="{90C726FE-5DA6-41D8-8E51-CC7E99F39208}">
      <dgm:prSet phldrT="[Text]"/>
      <dgm:spPr/>
      <dgm:t>
        <a:bodyPr/>
        <a:lstStyle/>
        <a:p>
          <a:r>
            <a:rPr lang="en-US" dirty="0"/>
            <a:t>BRT(18)</a:t>
          </a:r>
        </a:p>
      </dgm:t>
    </dgm:pt>
    <dgm:pt modelId="{33E0F3F1-77BC-47E0-ACA2-C63A489D1A96}" type="parTrans" cxnId="{F5634C50-F57E-4493-8DB4-DC77CCE8814D}">
      <dgm:prSet/>
      <dgm:spPr/>
      <dgm:t>
        <a:bodyPr/>
        <a:lstStyle/>
        <a:p>
          <a:endParaRPr lang="en-US"/>
        </a:p>
      </dgm:t>
    </dgm:pt>
    <dgm:pt modelId="{0BB39661-E699-4801-8EF3-B8EA5A4CD232}" type="sibTrans" cxnId="{F5634C50-F57E-4493-8DB4-DC77CCE8814D}">
      <dgm:prSet/>
      <dgm:spPr/>
      <dgm:t>
        <a:bodyPr/>
        <a:lstStyle/>
        <a:p>
          <a:endParaRPr lang="en-US"/>
        </a:p>
      </dgm:t>
    </dgm:pt>
    <dgm:pt modelId="{ECB94337-2AFD-4212-A18E-6C0707730084}">
      <dgm:prSet phldrT="[Text]"/>
      <dgm:spPr/>
      <dgm:t>
        <a:bodyPr/>
        <a:lstStyle/>
        <a:p>
          <a:r>
            <a:rPr lang="en-US" dirty="0"/>
            <a:t>LRT(19)</a:t>
          </a:r>
        </a:p>
      </dgm:t>
    </dgm:pt>
    <dgm:pt modelId="{0812A40B-FB0C-41AE-8FD2-CA61FAD1EA92}" type="parTrans" cxnId="{F75364A7-C6E8-4A5C-BA8F-5A134499645C}">
      <dgm:prSet/>
      <dgm:spPr/>
      <dgm:t>
        <a:bodyPr/>
        <a:lstStyle/>
        <a:p>
          <a:endParaRPr lang="en-US"/>
        </a:p>
      </dgm:t>
    </dgm:pt>
    <dgm:pt modelId="{097E52DD-C6AF-4DA4-87E4-BAA52F3D3B3A}" type="sibTrans" cxnId="{F75364A7-C6E8-4A5C-BA8F-5A134499645C}">
      <dgm:prSet/>
      <dgm:spPr/>
      <dgm:t>
        <a:bodyPr/>
        <a:lstStyle/>
        <a:p>
          <a:endParaRPr lang="en-US"/>
        </a:p>
      </dgm:t>
    </dgm:pt>
    <dgm:pt modelId="{DC2997E6-97C0-40D1-8C6E-C83AE922F9C8}">
      <dgm:prSet phldrT="[Text]"/>
      <dgm:spPr/>
      <dgm:t>
        <a:bodyPr/>
        <a:lstStyle/>
        <a:p>
          <a:r>
            <a:rPr lang="en-US" dirty="0"/>
            <a:t>Commuter rail(20)</a:t>
          </a:r>
        </a:p>
      </dgm:t>
    </dgm:pt>
    <dgm:pt modelId="{3EB85924-19D3-44B4-8AF3-79E9809B15C5}" type="parTrans" cxnId="{B3C58EEF-7B10-4491-8DE4-A230CACAF84A}">
      <dgm:prSet/>
      <dgm:spPr/>
      <dgm:t>
        <a:bodyPr/>
        <a:lstStyle/>
        <a:p>
          <a:endParaRPr lang="en-US"/>
        </a:p>
      </dgm:t>
    </dgm:pt>
    <dgm:pt modelId="{D1551A6B-7B3B-400B-9BF0-1E63D4794B15}" type="sibTrans" cxnId="{B3C58EEF-7B10-4491-8DE4-A230CACAF84A}">
      <dgm:prSet/>
      <dgm:spPr/>
      <dgm:t>
        <a:bodyPr/>
        <a:lstStyle/>
        <a:p>
          <a:endParaRPr lang="en-US"/>
        </a:p>
      </dgm:t>
    </dgm:pt>
    <dgm:pt modelId="{0AB15825-509D-49C7-B042-FD1085DAEDD9}">
      <dgm:prSet phldrT="[Text]"/>
      <dgm:spPr/>
      <dgm:t>
        <a:bodyPr/>
        <a:lstStyle/>
        <a:p>
          <a:r>
            <a:rPr lang="en-US" dirty="0"/>
            <a:t>HOV(4)</a:t>
          </a:r>
        </a:p>
      </dgm:t>
    </dgm:pt>
    <dgm:pt modelId="{50DE1FDB-5390-44AB-9442-E1DCD4E35227}" type="parTrans" cxnId="{7F19EA23-895F-4888-8CF8-DC558DC81A23}">
      <dgm:prSet/>
      <dgm:spPr/>
      <dgm:t>
        <a:bodyPr/>
        <a:lstStyle/>
        <a:p>
          <a:endParaRPr lang="en-US"/>
        </a:p>
      </dgm:t>
    </dgm:pt>
    <dgm:pt modelId="{7F04965A-FA04-4BE4-986A-04D0FCAE170A}" type="sibTrans" cxnId="{7F19EA23-895F-4888-8CF8-DC558DC81A23}">
      <dgm:prSet/>
      <dgm:spPr/>
      <dgm:t>
        <a:bodyPr/>
        <a:lstStyle/>
        <a:p>
          <a:endParaRPr lang="en-US"/>
        </a:p>
      </dgm:t>
    </dgm:pt>
    <dgm:pt modelId="{910F77DA-7D0F-4AA1-A8CB-4AB0BB54EB9B}">
      <dgm:prSet phldrT="[Text]"/>
      <dgm:spPr/>
      <dgm:t>
        <a:bodyPr/>
        <a:lstStyle/>
        <a:p>
          <a:r>
            <a:rPr lang="en-US" dirty="0"/>
            <a:t>Pay(8)</a:t>
          </a:r>
        </a:p>
      </dgm:t>
    </dgm:pt>
    <dgm:pt modelId="{1BB4F1B7-6EDC-4CCA-8E36-94844E208F03}" type="parTrans" cxnId="{6BB612F7-9A68-430D-B406-4CC5048FE412}">
      <dgm:prSet/>
      <dgm:spPr/>
      <dgm:t>
        <a:bodyPr/>
        <a:lstStyle/>
        <a:p>
          <a:endParaRPr lang="en-US"/>
        </a:p>
      </dgm:t>
    </dgm:pt>
    <dgm:pt modelId="{7A84B99C-8BB3-4D4F-88B5-429418C55E2C}" type="sibTrans" cxnId="{6BB612F7-9A68-430D-B406-4CC5048FE412}">
      <dgm:prSet/>
      <dgm:spPr/>
      <dgm:t>
        <a:bodyPr/>
        <a:lstStyle/>
        <a:p>
          <a:endParaRPr lang="en-US"/>
        </a:p>
      </dgm:t>
    </dgm:pt>
    <dgm:pt modelId="{BB875120-5B0D-4A80-B33C-3EBB573140AF}">
      <dgm:prSet phldrT="[Text]"/>
      <dgm:spPr/>
      <dgm:t>
        <a:bodyPr/>
        <a:lstStyle/>
        <a:p>
          <a:r>
            <a:rPr lang="en-US" dirty="0"/>
            <a:t>KNR  access</a:t>
          </a:r>
        </a:p>
      </dgm:t>
    </dgm:pt>
    <dgm:pt modelId="{9FD4E012-3C7D-4F74-A6D2-82CF2B257433}" type="parTrans" cxnId="{6FFD29E4-FDB1-4261-8270-119A0E3BF47A}">
      <dgm:prSet/>
      <dgm:spPr/>
      <dgm:t>
        <a:bodyPr/>
        <a:lstStyle/>
        <a:p>
          <a:endParaRPr lang="en-US"/>
        </a:p>
      </dgm:t>
    </dgm:pt>
    <dgm:pt modelId="{DFC6A686-41D6-49FA-9A99-E9C7C03553BE}" type="sibTrans" cxnId="{6FFD29E4-FDB1-4261-8270-119A0E3BF47A}">
      <dgm:prSet/>
      <dgm:spPr/>
      <dgm:t>
        <a:bodyPr/>
        <a:lstStyle/>
        <a:p>
          <a:endParaRPr lang="en-US"/>
        </a:p>
      </dgm:t>
    </dgm:pt>
    <dgm:pt modelId="{8A57A4CF-2B23-437C-8FA9-BDD2F9764E10}">
      <dgm:prSet phldrT="[Text]"/>
      <dgm:spPr/>
      <dgm:t>
        <a:bodyPr/>
        <a:lstStyle/>
        <a:p>
          <a:r>
            <a:rPr lang="en-US" dirty="0"/>
            <a:t>Local bus(21)</a:t>
          </a:r>
        </a:p>
      </dgm:t>
    </dgm:pt>
    <dgm:pt modelId="{9AE6D0AF-FBFC-4717-9672-196AB645CD9F}" type="parTrans" cxnId="{445A0758-10B8-4462-AD11-10E068C5EE1D}">
      <dgm:prSet/>
      <dgm:spPr/>
      <dgm:t>
        <a:bodyPr/>
        <a:lstStyle/>
        <a:p>
          <a:endParaRPr lang="en-US"/>
        </a:p>
      </dgm:t>
    </dgm:pt>
    <dgm:pt modelId="{DB0DCD5A-A0AF-4C99-8D81-DFA2A9E77241}" type="sibTrans" cxnId="{445A0758-10B8-4462-AD11-10E068C5EE1D}">
      <dgm:prSet/>
      <dgm:spPr/>
      <dgm:t>
        <a:bodyPr/>
        <a:lstStyle/>
        <a:p>
          <a:endParaRPr lang="en-US"/>
        </a:p>
      </dgm:t>
    </dgm:pt>
    <dgm:pt modelId="{00A4DD96-40C3-47C5-925C-664DB6F7F245}">
      <dgm:prSet phldrT="[Text]"/>
      <dgm:spPr/>
      <dgm:t>
        <a:bodyPr/>
        <a:lstStyle/>
        <a:p>
          <a:r>
            <a:rPr lang="en-US" dirty="0"/>
            <a:t>Express bus(22)</a:t>
          </a:r>
        </a:p>
      </dgm:t>
    </dgm:pt>
    <dgm:pt modelId="{8216039B-18A5-43F4-A2A6-8951D4C5C4BD}" type="parTrans" cxnId="{1F5CBBCC-FEF7-4DA4-B20F-16A44426E3F8}">
      <dgm:prSet/>
      <dgm:spPr/>
      <dgm:t>
        <a:bodyPr/>
        <a:lstStyle/>
        <a:p>
          <a:endParaRPr lang="en-US"/>
        </a:p>
      </dgm:t>
    </dgm:pt>
    <dgm:pt modelId="{D46F6C8B-5731-41BD-A62D-3C9C64210D13}" type="sibTrans" cxnId="{1F5CBBCC-FEF7-4DA4-B20F-16A44426E3F8}">
      <dgm:prSet/>
      <dgm:spPr/>
      <dgm:t>
        <a:bodyPr/>
        <a:lstStyle/>
        <a:p>
          <a:endParaRPr lang="en-US"/>
        </a:p>
      </dgm:t>
    </dgm:pt>
    <dgm:pt modelId="{39338666-BA0E-43EB-973F-6B718E828EF1}">
      <dgm:prSet phldrT="[Text]"/>
      <dgm:spPr/>
      <dgm:t>
        <a:bodyPr/>
        <a:lstStyle/>
        <a:p>
          <a:r>
            <a:rPr lang="en-US" dirty="0"/>
            <a:t>BRT(23)</a:t>
          </a:r>
        </a:p>
      </dgm:t>
    </dgm:pt>
    <dgm:pt modelId="{926D7465-B2F6-4F7C-8DE9-0E811B8B8FAD}" type="parTrans" cxnId="{28173542-FB14-486A-959F-1556E7B37049}">
      <dgm:prSet/>
      <dgm:spPr>
        <a:blipFill rotWithShape="0">
          <a:blip xmlns:r="http://schemas.openxmlformats.org/officeDocument/2006/relationships" r:embed="rId1"/>
          <a:stretch>
            <a:fillRect/>
          </a:stretch>
        </a:blipFill>
      </dgm:spPr>
      <dgm:t>
        <a:bodyPr/>
        <a:lstStyle/>
        <a:p>
          <a:endParaRPr lang="en-US"/>
        </a:p>
      </dgm:t>
    </dgm:pt>
    <dgm:pt modelId="{E6516C02-04CB-430C-9CA6-4A6D27498553}" type="sibTrans" cxnId="{28173542-FB14-486A-959F-1556E7B37049}">
      <dgm:prSet/>
      <dgm:spPr/>
      <dgm:t>
        <a:bodyPr/>
        <a:lstStyle/>
        <a:p>
          <a:endParaRPr lang="en-US"/>
        </a:p>
      </dgm:t>
    </dgm:pt>
    <dgm:pt modelId="{F1185555-85D8-4AFE-A084-3D9E7484CFDC}">
      <dgm:prSet phldrT="[Text]"/>
      <dgm:spPr/>
      <dgm:t>
        <a:bodyPr/>
        <a:lstStyle/>
        <a:p>
          <a:r>
            <a:rPr lang="en-US" dirty="0"/>
            <a:t>LRT(24)</a:t>
          </a:r>
        </a:p>
      </dgm:t>
    </dgm:pt>
    <dgm:pt modelId="{0AAC55BB-0230-441B-B478-9B640F368E27}" type="parTrans" cxnId="{327431CD-D32F-4FFC-BCF6-D92214406906}">
      <dgm:prSet/>
      <dgm:spPr/>
      <dgm:t>
        <a:bodyPr/>
        <a:lstStyle/>
        <a:p>
          <a:endParaRPr lang="en-US"/>
        </a:p>
      </dgm:t>
    </dgm:pt>
    <dgm:pt modelId="{D1328C89-62D4-4A98-A4A4-419B65A07A8D}" type="sibTrans" cxnId="{327431CD-D32F-4FFC-BCF6-D92214406906}">
      <dgm:prSet/>
      <dgm:spPr/>
      <dgm:t>
        <a:bodyPr/>
        <a:lstStyle/>
        <a:p>
          <a:endParaRPr lang="en-US"/>
        </a:p>
      </dgm:t>
    </dgm:pt>
    <dgm:pt modelId="{E5EB40D7-8772-493A-B32C-6D114EAF0115}">
      <dgm:prSet phldrT="[Text]"/>
      <dgm:spPr/>
      <dgm:t>
        <a:bodyPr/>
        <a:lstStyle/>
        <a:p>
          <a:r>
            <a:rPr lang="en-US" dirty="0"/>
            <a:t>Commuter rail(25)</a:t>
          </a:r>
        </a:p>
      </dgm:t>
    </dgm:pt>
    <dgm:pt modelId="{E559046D-0C86-4E9C-B22B-75DD3A16097E}" type="parTrans" cxnId="{43757AFC-27AF-46FA-9876-6A1F23F60B9E}">
      <dgm:prSet/>
      <dgm:spPr/>
      <dgm:t>
        <a:bodyPr/>
        <a:lstStyle/>
        <a:p>
          <a:endParaRPr lang="en-US"/>
        </a:p>
      </dgm:t>
    </dgm:pt>
    <dgm:pt modelId="{CF70F766-9DC0-4639-8FAE-AB8920A66E0E}" type="sibTrans" cxnId="{43757AFC-27AF-46FA-9876-6A1F23F60B9E}">
      <dgm:prSet/>
      <dgm:spPr/>
      <dgm:t>
        <a:bodyPr/>
        <a:lstStyle/>
        <a:p>
          <a:endParaRPr lang="en-US"/>
        </a:p>
      </dgm:t>
    </dgm:pt>
    <dgm:pt modelId="{B88B37AC-7537-4A6A-9AD9-1FDC80202DAE}">
      <dgm:prSet/>
      <dgm:spPr>
        <a:solidFill>
          <a:schemeClr val="accent1"/>
        </a:solidFill>
      </dgm:spPr>
      <dgm:t>
        <a:bodyPr/>
        <a:lstStyle/>
        <a:p>
          <a:r>
            <a:rPr lang="en-US" dirty="0"/>
            <a:t>School Bus(26)</a:t>
          </a:r>
        </a:p>
      </dgm:t>
    </dgm:pt>
    <dgm:pt modelId="{A60EA5E7-5750-4153-B899-B28BDA6D5361}" type="parTrans" cxnId="{E0277CB8-0442-41F6-A201-C85C398C8CDD}">
      <dgm:prSet/>
      <dgm:spPr/>
      <dgm:t>
        <a:bodyPr/>
        <a:lstStyle/>
        <a:p>
          <a:endParaRPr lang="en-US"/>
        </a:p>
      </dgm:t>
    </dgm:pt>
    <dgm:pt modelId="{05DC5E13-2169-4AD6-A9DC-14EC110D52ED}" type="sibTrans" cxnId="{E0277CB8-0442-41F6-A201-C85C398C8CDD}">
      <dgm:prSet/>
      <dgm:spPr/>
      <dgm:t>
        <a:bodyPr/>
        <a:lstStyle/>
        <a:p>
          <a:endParaRPr lang="en-US"/>
        </a:p>
      </dgm:t>
    </dgm:pt>
    <dgm:pt modelId="{D9498B33-B400-4E9D-9C2B-271BD970AD5A}" type="pres">
      <dgm:prSet presAssocID="{7979751A-27D3-4712-AE8F-3F7D84FDD3C8}" presName="hierChild1" presStyleCnt="0">
        <dgm:presLayoutVars>
          <dgm:orgChart val="1"/>
          <dgm:chPref val="1"/>
          <dgm:dir/>
          <dgm:animOne val="branch"/>
          <dgm:animLvl val="lvl"/>
          <dgm:resizeHandles/>
        </dgm:presLayoutVars>
      </dgm:prSet>
      <dgm:spPr/>
      <dgm:t>
        <a:bodyPr/>
        <a:lstStyle/>
        <a:p>
          <a:endParaRPr lang="en-US"/>
        </a:p>
      </dgm:t>
    </dgm:pt>
    <dgm:pt modelId="{2263781E-6EA5-42B0-A134-49D9936E3C98}" type="pres">
      <dgm:prSet presAssocID="{8BAB464B-DC41-4E9D-89AE-A7DA1031C913}" presName="hierRoot1" presStyleCnt="0">
        <dgm:presLayoutVars>
          <dgm:hierBranch val="init"/>
        </dgm:presLayoutVars>
      </dgm:prSet>
      <dgm:spPr/>
    </dgm:pt>
    <dgm:pt modelId="{CF6610E7-948B-4D29-AF60-6EA19ECB9E11}" type="pres">
      <dgm:prSet presAssocID="{8BAB464B-DC41-4E9D-89AE-A7DA1031C913}" presName="rootComposite1" presStyleCnt="0"/>
      <dgm:spPr/>
    </dgm:pt>
    <dgm:pt modelId="{A20EF5CD-941C-4169-9C0F-D2F0ACDCC6A9}" type="pres">
      <dgm:prSet presAssocID="{8BAB464B-DC41-4E9D-89AE-A7DA1031C913}" presName="rootText1" presStyleLbl="node0" presStyleIdx="0" presStyleCnt="1">
        <dgm:presLayoutVars>
          <dgm:chPref val="3"/>
        </dgm:presLayoutVars>
      </dgm:prSet>
      <dgm:spPr/>
      <dgm:t>
        <a:bodyPr/>
        <a:lstStyle/>
        <a:p>
          <a:endParaRPr lang="en-US"/>
        </a:p>
      </dgm:t>
    </dgm:pt>
    <dgm:pt modelId="{A1F20307-4121-4410-BA1F-C211BCCB4FC7}" type="pres">
      <dgm:prSet presAssocID="{8BAB464B-DC41-4E9D-89AE-A7DA1031C913}" presName="rootConnector1" presStyleLbl="node1" presStyleIdx="0" presStyleCnt="0"/>
      <dgm:spPr/>
      <dgm:t>
        <a:bodyPr/>
        <a:lstStyle/>
        <a:p>
          <a:endParaRPr lang="en-US"/>
        </a:p>
      </dgm:t>
    </dgm:pt>
    <dgm:pt modelId="{8DAAF56A-1943-4584-8968-C1901AC9190D}" type="pres">
      <dgm:prSet presAssocID="{8BAB464B-DC41-4E9D-89AE-A7DA1031C913}" presName="hierChild2" presStyleCnt="0"/>
      <dgm:spPr/>
    </dgm:pt>
    <dgm:pt modelId="{C7C10B6C-4FE3-4DE6-A152-3F841B6B33CA}" type="pres">
      <dgm:prSet presAssocID="{5134842C-184F-445C-A369-358B5298B7F9}" presName="Name37" presStyleLbl="parChTrans1D2" presStyleIdx="0" presStyleCnt="4"/>
      <dgm:spPr/>
      <dgm:t>
        <a:bodyPr/>
        <a:lstStyle/>
        <a:p>
          <a:endParaRPr lang="en-US"/>
        </a:p>
      </dgm:t>
    </dgm:pt>
    <dgm:pt modelId="{6D32295A-FFD2-407C-9FD7-86E61B8F3ED7}" type="pres">
      <dgm:prSet presAssocID="{F4800EC1-C1C9-4580-B0CD-53B89A29EA41}" presName="hierRoot2" presStyleCnt="0">
        <dgm:presLayoutVars>
          <dgm:hierBranch val="init"/>
        </dgm:presLayoutVars>
      </dgm:prSet>
      <dgm:spPr/>
    </dgm:pt>
    <dgm:pt modelId="{1980549E-D67E-4835-85ED-FA9027C7DB51}" type="pres">
      <dgm:prSet presAssocID="{F4800EC1-C1C9-4580-B0CD-53B89A29EA41}" presName="rootComposite" presStyleCnt="0"/>
      <dgm:spPr/>
    </dgm:pt>
    <dgm:pt modelId="{B07CB7DC-67D2-4BE8-ADB5-E1EE639A87AE}" type="pres">
      <dgm:prSet presAssocID="{F4800EC1-C1C9-4580-B0CD-53B89A29EA41}" presName="rootText" presStyleLbl="node2" presStyleIdx="0" presStyleCnt="4">
        <dgm:presLayoutVars>
          <dgm:chPref val="3"/>
        </dgm:presLayoutVars>
      </dgm:prSet>
      <dgm:spPr/>
      <dgm:t>
        <a:bodyPr/>
        <a:lstStyle/>
        <a:p>
          <a:endParaRPr lang="en-US"/>
        </a:p>
      </dgm:t>
    </dgm:pt>
    <dgm:pt modelId="{9A699DA5-9F3D-41C0-916C-0C57633A88F7}" type="pres">
      <dgm:prSet presAssocID="{F4800EC1-C1C9-4580-B0CD-53B89A29EA41}" presName="rootConnector" presStyleLbl="node2" presStyleIdx="0" presStyleCnt="4"/>
      <dgm:spPr/>
      <dgm:t>
        <a:bodyPr/>
        <a:lstStyle/>
        <a:p>
          <a:endParaRPr lang="en-US"/>
        </a:p>
      </dgm:t>
    </dgm:pt>
    <dgm:pt modelId="{3E37AE76-120C-4D96-BA32-F39A038EB342}" type="pres">
      <dgm:prSet presAssocID="{F4800EC1-C1C9-4580-B0CD-53B89A29EA41}" presName="hierChild4" presStyleCnt="0"/>
      <dgm:spPr/>
    </dgm:pt>
    <dgm:pt modelId="{DFEFE169-5334-4D4B-BCEE-BC5EBADE7E1C}" type="pres">
      <dgm:prSet presAssocID="{0F4F9962-E622-431D-80F4-4FA6818D784B}" presName="Name37" presStyleLbl="parChTrans1D3" presStyleIdx="0" presStyleCnt="8"/>
      <dgm:spPr/>
      <dgm:t>
        <a:bodyPr/>
        <a:lstStyle/>
        <a:p>
          <a:endParaRPr lang="en-US"/>
        </a:p>
      </dgm:t>
    </dgm:pt>
    <dgm:pt modelId="{424CAF16-8E8B-42A8-BA00-4D8E2C980C94}" type="pres">
      <dgm:prSet presAssocID="{5547A803-AD9C-42F8-A5A7-3C11C6AC66F1}" presName="hierRoot2" presStyleCnt="0">
        <dgm:presLayoutVars>
          <dgm:hierBranch val="init"/>
        </dgm:presLayoutVars>
      </dgm:prSet>
      <dgm:spPr/>
    </dgm:pt>
    <dgm:pt modelId="{0DD771E0-FE24-4018-9EAA-2F4204C355B7}" type="pres">
      <dgm:prSet presAssocID="{5547A803-AD9C-42F8-A5A7-3C11C6AC66F1}" presName="rootComposite" presStyleCnt="0"/>
      <dgm:spPr/>
    </dgm:pt>
    <dgm:pt modelId="{F74699F9-960E-41B4-A7A2-E76BB42C077E}" type="pres">
      <dgm:prSet presAssocID="{5547A803-AD9C-42F8-A5A7-3C11C6AC66F1}" presName="rootText" presStyleLbl="node3" presStyleIdx="0" presStyleCnt="8">
        <dgm:presLayoutVars>
          <dgm:chPref val="3"/>
        </dgm:presLayoutVars>
      </dgm:prSet>
      <dgm:spPr/>
      <dgm:t>
        <a:bodyPr/>
        <a:lstStyle/>
        <a:p>
          <a:endParaRPr lang="en-US"/>
        </a:p>
      </dgm:t>
    </dgm:pt>
    <dgm:pt modelId="{468180D8-BAA0-4C4E-9A11-B737B8E83A56}" type="pres">
      <dgm:prSet presAssocID="{5547A803-AD9C-42F8-A5A7-3C11C6AC66F1}" presName="rootConnector" presStyleLbl="node3" presStyleIdx="0" presStyleCnt="8"/>
      <dgm:spPr/>
      <dgm:t>
        <a:bodyPr/>
        <a:lstStyle/>
        <a:p>
          <a:endParaRPr lang="en-US"/>
        </a:p>
      </dgm:t>
    </dgm:pt>
    <dgm:pt modelId="{6647F4CB-F3A2-421D-84B6-D76FF87B6921}" type="pres">
      <dgm:prSet presAssocID="{5547A803-AD9C-42F8-A5A7-3C11C6AC66F1}" presName="hierChild4" presStyleCnt="0"/>
      <dgm:spPr/>
    </dgm:pt>
    <dgm:pt modelId="{6F09143C-F529-48D6-8CD0-72E2D0E842D1}" type="pres">
      <dgm:prSet presAssocID="{9E729C21-86F9-4646-AB22-58B4A284F1F9}" presName="Name37" presStyleLbl="parChTrans1D4" presStyleIdx="0" presStyleCnt="23"/>
      <dgm:spPr/>
      <dgm:t>
        <a:bodyPr/>
        <a:lstStyle/>
        <a:p>
          <a:endParaRPr lang="en-US"/>
        </a:p>
      </dgm:t>
    </dgm:pt>
    <dgm:pt modelId="{48CC2DCC-4BB9-4252-B91D-829D62A0B10C}" type="pres">
      <dgm:prSet presAssocID="{402A299E-AA71-43B8-BB70-6189223AB031}" presName="hierRoot2" presStyleCnt="0">
        <dgm:presLayoutVars>
          <dgm:hierBranch val="init"/>
        </dgm:presLayoutVars>
      </dgm:prSet>
      <dgm:spPr/>
    </dgm:pt>
    <dgm:pt modelId="{D9823A97-007C-41DB-8BD1-CD6B6AC1A826}" type="pres">
      <dgm:prSet presAssocID="{402A299E-AA71-43B8-BB70-6189223AB031}" presName="rootComposite" presStyleCnt="0"/>
      <dgm:spPr/>
    </dgm:pt>
    <dgm:pt modelId="{340F4BAF-2A36-43CF-9C04-C4B3C9553F2D}" type="pres">
      <dgm:prSet presAssocID="{402A299E-AA71-43B8-BB70-6189223AB031}" presName="rootText" presStyleLbl="node4" presStyleIdx="0" presStyleCnt="23">
        <dgm:presLayoutVars>
          <dgm:chPref val="3"/>
        </dgm:presLayoutVars>
      </dgm:prSet>
      <dgm:spPr/>
      <dgm:t>
        <a:bodyPr/>
        <a:lstStyle/>
        <a:p>
          <a:endParaRPr lang="en-US"/>
        </a:p>
      </dgm:t>
    </dgm:pt>
    <dgm:pt modelId="{50CF7A99-04D0-4E91-BA09-A3CDADF35720}" type="pres">
      <dgm:prSet presAssocID="{402A299E-AA71-43B8-BB70-6189223AB031}" presName="rootConnector" presStyleLbl="node4" presStyleIdx="0" presStyleCnt="23"/>
      <dgm:spPr/>
      <dgm:t>
        <a:bodyPr/>
        <a:lstStyle/>
        <a:p>
          <a:endParaRPr lang="en-US"/>
        </a:p>
      </dgm:t>
    </dgm:pt>
    <dgm:pt modelId="{2ACD77B6-C2F9-4D01-B930-40E918880F13}" type="pres">
      <dgm:prSet presAssocID="{402A299E-AA71-43B8-BB70-6189223AB031}" presName="hierChild4" presStyleCnt="0"/>
      <dgm:spPr/>
    </dgm:pt>
    <dgm:pt modelId="{D0D8D5EA-14D8-4118-B246-A7E4414D4CBD}" type="pres">
      <dgm:prSet presAssocID="{402A299E-AA71-43B8-BB70-6189223AB031}" presName="hierChild5" presStyleCnt="0"/>
      <dgm:spPr/>
    </dgm:pt>
    <dgm:pt modelId="{C57E0C90-4A0C-4BEA-92A3-64B12743C179}" type="pres">
      <dgm:prSet presAssocID="{8ADA7A5F-57E3-4D9B-8D36-9CACC599CA34}" presName="Name37" presStyleLbl="parChTrans1D4" presStyleIdx="1" presStyleCnt="23"/>
      <dgm:spPr/>
      <dgm:t>
        <a:bodyPr/>
        <a:lstStyle/>
        <a:p>
          <a:endParaRPr lang="en-US"/>
        </a:p>
      </dgm:t>
    </dgm:pt>
    <dgm:pt modelId="{882E28DD-60B4-4B77-8786-AA0EEC6A37F6}" type="pres">
      <dgm:prSet presAssocID="{F12DD8DA-D17D-4949-AA4F-6C978486871D}" presName="hierRoot2" presStyleCnt="0">
        <dgm:presLayoutVars>
          <dgm:hierBranch val="init"/>
        </dgm:presLayoutVars>
      </dgm:prSet>
      <dgm:spPr/>
    </dgm:pt>
    <dgm:pt modelId="{16A5536B-6D54-446A-B8B5-554078AA3ABA}" type="pres">
      <dgm:prSet presAssocID="{F12DD8DA-D17D-4949-AA4F-6C978486871D}" presName="rootComposite" presStyleCnt="0"/>
      <dgm:spPr/>
    </dgm:pt>
    <dgm:pt modelId="{5B431182-DC64-4343-ABE8-6D8685126C19}" type="pres">
      <dgm:prSet presAssocID="{F12DD8DA-D17D-4949-AA4F-6C978486871D}" presName="rootText" presStyleLbl="node4" presStyleIdx="1" presStyleCnt="23" custLinFactNeighborX="-903" custLinFactNeighborY="-5414">
        <dgm:presLayoutVars>
          <dgm:chPref val="3"/>
        </dgm:presLayoutVars>
      </dgm:prSet>
      <dgm:spPr/>
      <dgm:t>
        <a:bodyPr/>
        <a:lstStyle/>
        <a:p>
          <a:endParaRPr lang="en-US"/>
        </a:p>
      </dgm:t>
    </dgm:pt>
    <dgm:pt modelId="{C09DFDAD-3584-4B5C-B669-D9509B0DF172}" type="pres">
      <dgm:prSet presAssocID="{F12DD8DA-D17D-4949-AA4F-6C978486871D}" presName="rootConnector" presStyleLbl="node4" presStyleIdx="1" presStyleCnt="23"/>
      <dgm:spPr/>
      <dgm:t>
        <a:bodyPr/>
        <a:lstStyle/>
        <a:p>
          <a:endParaRPr lang="en-US"/>
        </a:p>
      </dgm:t>
    </dgm:pt>
    <dgm:pt modelId="{7B1895E5-2B75-48BA-ACB6-4E151ECA0436}" type="pres">
      <dgm:prSet presAssocID="{F12DD8DA-D17D-4949-AA4F-6C978486871D}" presName="hierChild4" presStyleCnt="0"/>
      <dgm:spPr/>
    </dgm:pt>
    <dgm:pt modelId="{4B97FDF5-247E-4F5E-A9AF-A7D92DA300C2}" type="pres">
      <dgm:prSet presAssocID="{F12DD8DA-D17D-4949-AA4F-6C978486871D}" presName="hierChild5" presStyleCnt="0"/>
      <dgm:spPr/>
    </dgm:pt>
    <dgm:pt modelId="{A6B4C10A-7A0B-4149-854F-B470EFEAC413}" type="pres">
      <dgm:prSet presAssocID="{5547A803-AD9C-42F8-A5A7-3C11C6AC66F1}" presName="hierChild5" presStyleCnt="0"/>
      <dgm:spPr/>
    </dgm:pt>
    <dgm:pt modelId="{1762E529-65E7-4F3C-8A5D-A417F2C86B14}" type="pres">
      <dgm:prSet presAssocID="{3437830A-6BC1-4F97-948C-6E3DD14970D1}" presName="Name37" presStyleLbl="parChTrans1D3" presStyleIdx="1" presStyleCnt="8"/>
      <dgm:spPr/>
      <dgm:t>
        <a:bodyPr/>
        <a:lstStyle/>
        <a:p>
          <a:endParaRPr lang="en-US"/>
        </a:p>
      </dgm:t>
    </dgm:pt>
    <dgm:pt modelId="{A5197518-D8F5-4337-AC8B-DED5D2B13C35}" type="pres">
      <dgm:prSet presAssocID="{73BA13C8-32A2-46F5-803F-6D763869184B}" presName="hierRoot2" presStyleCnt="0">
        <dgm:presLayoutVars>
          <dgm:hierBranch val="init"/>
        </dgm:presLayoutVars>
      </dgm:prSet>
      <dgm:spPr/>
    </dgm:pt>
    <dgm:pt modelId="{DC5E15D2-3F56-4623-A6AC-C27B030AD47F}" type="pres">
      <dgm:prSet presAssocID="{73BA13C8-32A2-46F5-803F-6D763869184B}" presName="rootComposite" presStyleCnt="0"/>
      <dgm:spPr/>
    </dgm:pt>
    <dgm:pt modelId="{9A89A1AB-A527-4991-8CBF-DCBD10198F3C}" type="pres">
      <dgm:prSet presAssocID="{73BA13C8-32A2-46F5-803F-6D763869184B}" presName="rootText" presStyleLbl="node3" presStyleIdx="1" presStyleCnt="8">
        <dgm:presLayoutVars>
          <dgm:chPref val="3"/>
        </dgm:presLayoutVars>
      </dgm:prSet>
      <dgm:spPr/>
      <dgm:t>
        <a:bodyPr/>
        <a:lstStyle/>
        <a:p>
          <a:endParaRPr lang="en-US"/>
        </a:p>
      </dgm:t>
    </dgm:pt>
    <dgm:pt modelId="{AC166681-BD2F-46E3-90D3-ABC9F370A5BF}" type="pres">
      <dgm:prSet presAssocID="{73BA13C8-32A2-46F5-803F-6D763869184B}" presName="rootConnector" presStyleLbl="node3" presStyleIdx="1" presStyleCnt="8"/>
      <dgm:spPr/>
      <dgm:t>
        <a:bodyPr/>
        <a:lstStyle/>
        <a:p>
          <a:endParaRPr lang="en-US"/>
        </a:p>
      </dgm:t>
    </dgm:pt>
    <dgm:pt modelId="{9A781DEB-43A8-4A7D-A6F0-4909CD477837}" type="pres">
      <dgm:prSet presAssocID="{73BA13C8-32A2-46F5-803F-6D763869184B}" presName="hierChild4" presStyleCnt="0"/>
      <dgm:spPr/>
    </dgm:pt>
    <dgm:pt modelId="{C3BECA76-C8FF-489D-B73A-8186EE168BC6}" type="pres">
      <dgm:prSet presAssocID="{ED65E043-970E-4842-907F-64C84E7FBE76}" presName="Name37" presStyleLbl="parChTrans1D4" presStyleIdx="2" presStyleCnt="23"/>
      <dgm:spPr/>
      <dgm:t>
        <a:bodyPr/>
        <a:lstStyle/>
        <a:p>
          <a:endParaRPr lang="en-US"/>
        </a:p>
      </dgm:t>
    </dgm:pt>
    <dgm:pt modelId="{950D9B07-D878-43E4-AA99-FB7C858112F3}" type="pres">
      <dgm:prSet presAssocID="{A1262AF0-4F58-4B48-B3E8-336CF8D01E55}" presName="hierRoot2" presStyleCnt="0">
        <dgm:presLayoutVars>
          <dgm:hierBranch val="init"/>
        </dgm:presLayoutVars>
      </dgm:prSet>
      <dgm:spPr/>
    </dgm:pt>
    <dgm:pt modelId="{8731C398-BC88-4CD0-9E09-9B25928E47FA}" type="pres">
      <dgm:prSet presAssocID="{A1262AF0-4F58-4B48-B3E8-336CF8D01E55}" presName="rootComposite" presStyleCnt="0"/>
      <dgm:spPr/>
    </dgm:pt>
    <dgm:pt modelId="{6E351808-1F2D-41B3-BEC7-45665F6FC276}" type="pres">
      <dgm:prSet presAssocID="{A1262AF0-4F58-4B48-B3E8-336CF8D01E55}" presName="rootText" presStyleLbl="node4" presStyleIdx="2" presStyleCnt="23">
        <dgm:presLayoutVars>
          <dgm:chPref val="3"/>
        </dgm:presLayoutVars>
      </dgm:prSet>
      <dgm:spPr/>
      <dgm:t>
        <a:bodyPr/>
        <a:lstStyle/>
        <a:p>
          <a:endParaRPr lang="en-US"/>
        </a:p>
      </dgm:t>
    </dgm:pt>
    <dgm:pt modelId="{5FD765F7-EFFF-4340-A263-5D4C216FF112}" type="pres">
      <dgm:prSet presAssocID="{A1262AF0-4F58-4B48-B3E8-336CF8D01E55}" presName="rootConnector" presStyleLbl="node4" presStyleIdx="2" presStyleCnt="23"/>
      <dgm:spPr/>
      <dgm:t>
        <a:bodyPr/>
        <a:lstStyle/>
        <a:p>
          <a:endParaRPr lang="en-US"/>
        </a:p>
      </dgm:t>
    </dgm:pt>
    <dgm:pt modelId="{1B1758D7-5F4A-4973-AF72-FC532C444139}" type="pres">
      <dgm:prSet presAssocID="{A1262AF0-4F58-4B48-B3E8-336CF8D01E55}" presName="hierChild4" presStyleCnt="0"/>
      <dgm:spPr/>
    </dgm:pt>
    <dgm:pt modelId="{216AE212-6E7E-4AFF-B342-A7CF9E987E9C}" type="pres">
      <dgm:prSet presAssocID="{A1262AF0-4F58-4B48-B3E8-336CF8D01E55}" presName="hierChild5" presStyleCnt="0"/>
      <dgm:spPr/>
    </dgm:pt>
    <dgm:pt modelId="{F432219D-5D27-4459-ADFC-7C7A13DD3798}" type="pres">
      <dgm:prSet presAssocID="{50DE1FDB-5390-44AB-9442-E1DCD4E35227}" presName="Name37" presStyleLbl="parChTrans1D4" presStyleIdx="3" presStyleCnt="23"/>
      <dgm:spPr/>
      <dgm:t>
        <a:bodyPr/>
        <a:lstStyle/>
        <a:p>
          <a:endParaRPr lang="en-US"/>
        </a:p>
      </dgm:t>
    </dgm:pt>
    <dgm:pt modelId="{F0646CA1-D3BD-4EFF-86E1-38F809D472F0}" type="pres">
      <dgm:prSet presAssocID="{0AB15825-509D-49C7-B042-FD1085DAEDD9}" presName="hierRoot2" presStyleCnt="0">
        <dgm:presLayoutVars>
          <dgm:hierBranch val="init"/>
        </dgm:presLayoutVars>
      </dgm:prSet>
      <dgm:spPr/>
    </dgm:pt>
    <dgm:pt modelId="{8BBAE7C0-18EA-446F-B094-513D2E295490}" type="pres">
      <dgm:prSet presAssocID="{0AB15825-509D-49C7-B042-FD1085DAEDD9}" presName="rootComposite" presStyleCnt="0"/>
      <dgm:spPr/>
    </dgm:pt>
    <dgm:pt modelId="{1D63F008-63F2-4338-AC68-4EA5C207DCC0}" type="pres">
      <dgm:prSet presAssocID="{0AB15825-509D-49C7-B042-FD1085DAEDD9}" presName="rootText" presStyleLbl="node4" presStyleIdx="3" presStyleCnt="23">
        <dgm:presLayoutVars>
          <dgm:chPref val="3"/>
        </dgm:presLayoutVars>
      </dgm:prSet>
      <dgm:spPr/>
      <dgm:t>
        <a:bodyPr/>
        <a:lstStyle/>
        <a:p>
          <a:endParaRPr lang="en-US"/>
        </a:p>
      </dgm:t>
    </dgm:pt>
    <dgm:pt modelId="{93FCA8C8-F6A1-454A-A1F9-1F9D6B0F3244}" type="pres">
      <dgm:prSet presAssocID="{0AB15825-509D-49C7-B042-FD1085DAEDD9}" presName="rootConnector" presStyleLbl="node4" presStyleIdx="3" presStyleCnt="23"/>
      <dgm:spPr/>
      <dgm:t>
        <a:bodyPr/>
        <a:lstStyle/>
        <a:p>
          <a:endParaRPr lang="en-US"/>
        </a:p>
      </dgm:t>
    </dgm:pt>
    <dgm:pt modelId="{8F7E819B-0C67-480D-AF3D-8782623AF8A8}" type="pres">
      <dgm:prSet presAssocID="{0AB15825-509D-49C7-B042-FD1085DAEDD9}" presName="hierChild4" presStyleCnt="0"/>
      <dgm:spPr/>
    </dgm:pt>
    <dgm:pt modelId="{5B511345-BE7C-4FA7-82D9-077A7C8E1578}" type="pres">
      <dgm:prSet presAssocID="{0AB15825-509D-49C7-B042-FD1085DAEDD9}" presName="hierChild5" presStyleCnt="0"/>
      <dgm:spPr/>
    </dgm:pt>
    <dgm:pt modelId="{FCA0E52D-3455-48DC-822D-2E73D1848006}" type="pres">
      <dgm:prSet presAssocID="{6D3D6D05-A725-45A9-96DA-C3096B035AA0}" presName="Name37" presStyleLbl="parChTrans1D4" presStyleIdx="4" presStyleCnt="23"/>
      <dgm:spPr/>
      <dgm:t>
        <a:bodyPr/>
        <a:lstStyle/>
        <a:p>
          <a:endParaRPr lang="en-US"/>
        </a:p>
      </dgm:t>
    </dgm:pt>
    <dgm:pt modelId="{C7004E6C-E58C-42D5-9C7D-88099CEE03EA}" type="pres">
      <dgm:prSet presAssocID="{0341C4F5-C835-4ABB-A5AC-31DD8A4F2753}" presName="hierRoot2" presStyleCnt="0">
        <dgm:presLayoutVars>
          <dgm:hierBranch val="init"/>
        </dgm:presLayoutVars>
      </dgm:prSet>
      <dgm:spPr/>
    </dgm:pt>
    <dgm:pt modelId="{5632C433-61C4-415D-B562-721274FBD9C9}" type="pres">
      <dgm:prSet presAssocID="{0341C4F5-C835-4ABB-A5AC-31DD8A4F2753}" presName="rootComposite" presStyleCnt="0"/>
      <dgm:spPr/>
    </dgm:pt>
    <dgm:pt modelId="{5F7FC00E-0146-4429-9FD1-A986D1758862}" type="pres">
      <dgm:prSet presAssocID="{0341C4F5-C835-4ABB-A5AC-31DD8A4F2753}" presName="rootText" presStyleLbl="node4" presStyleIdx="4" presStyleCnt="23">
        <dgm:presLayoutVars>
          <dgm:chPref val="3"/>
        </dgm:presLayoutVars>
      </dgm:prSet>
      <dgm:spPr/>
      <dgm:t>
        <a:bodyPr/>
        <a:lstStyle/>
        <a:p>
          <a:endParaRPr lang="en-US"/>
        </a:p>
      </dgm:t>
    </dgm:pt>
    <dgm:pt modelId="{7FA54EE6-5818-4CA3-A1CC-B905FE3AD415}" type="pres">
      <dgm:prSet presAssocID="{0341C4F5-C835-4ABB-A5AC-31DD8A4F2753}" presName="rootConnector" presStyleLbl="node4" presStyleIdx="4" presStyleCnt="23"/>
      <dgm:spPr/>
      <dgm:t>
        <a:bodyPr/>
        <a:lstStyle/>
        <a:p>
          <a:endParaRPr lang="en-US"/>
        </a:p>
      </dgm:t>
    </dgm:pt>
    <dgm:pt modelId="{B3CE32C0-BC66-405E-A455-6290FFB3BC9A}" type="pres">
      <dgm:prSet presAssocID="{0341C4F5-C835-4ABB-A5AC-31DD8A4F2753}" presName="hierChild4" presStyleCnt="0"/>
      <dgm:spPr/>
    </dgm:pt>
    <dgm:pt modelId="{BA4172D7-A1CC-4721-9141-400EBB730F79}" type="pres">
      <dgm:prSet presAssocID="{0341C4F5-C835-4ABB-A5AC-31DD8A4F2753}" presName="hierChild5" presStyleCnt="0"/>
      <dgm:spPr/>
    </dgm:pt>
    <dgm:pt modelId="{C48E5CE0-E60D-4EB9-9CE8-026652C7BF4D}" type="pres">
      <dgm:prSet presAssocID="{73BA13C8-32A2-46F5-803F-6D763869184B}" presName="hierChild5" presStyleCnt="0"/>
      <dgm:spPr/>
    </dgm:pt>
    <dgm:pt modelId="{4647E19C-8256-424C-9333-ADF96B4BE4A1}" type="pres">
      <dgm:prSet presAssocID="{B4CF6F84-EA1A-4F24-8222-D03A407D467D}" presName="Name37" presStyleLbl="parChTrans1D3" presStyleIdx="2" presStyleCnt="8"/>
      <dgm:spPr/>
      <dgm:t>
        <a:bodyPr/>
        <a:lstStyle/>
        <a:p>
          <a:endParaRPr lang="en-US"/>
        </a:p>
      </dgm:t>
    </dgm:pt>
    <dgm:pt modelId="{5A0365C2-D0A9-4F42-837C-CD9A13515D3E}" type="pres">
      <dgm:prSet presAssocID="{8C0EE8E0-0D37-492F-AF39-37A17BB942AC}" presName="hierRoot2" presStyleCnt="0">
        <dgm:presLayoutVars>
          <dgm:hierBranch val="init"/>
        </dgm:presLayoutVars>
      </dgm:prSet>
      <dgm:spPr/>
    </dgm:pt>
    <dgm:pt modelId="{E69B0AE7-1854-4F5F-BDEB-09E89F28547F}" type="pres">
      <dgm:prSet presAssocID="{8C0EE8E0-0D37-492F-AF39-37A17BB942AC}" presName="rootComposite" presStyleCnt="0"/>
      <dgm:spPr/>
    </dgm:pt>
    <dgm:pt modelId="{95582253-B024-4B18-9194-6846F928A4C2}" type="pres">
      <dgm:prSet presAssocID="{8C0EE8E0-0D37-492F-AF39-37A17BB942AC}" presName="rootText" presStyleLbl="node3" presStyleIdx="2" presStyleCnt="8">
        <dgm:presLayoutVars>
          <dgm:chPref val="3"/>
        </dgm:presLayoutVars>
      </dgm:prSet>
      <dgm:spPr/>
      <dgm:t>
        <a:bodyPr/>
        <a:lstStyle/>
        <a:p>
          <a:endParaRPr lang="en-US"/>
        </a:p>
      </dgm:t>
    </dgm:pt>
    <dgm:pt modelId="{2EE07138-97DB-4EFF-B6A9-3F3E10926EB1}" type="pres">
      <dgm:prSet presAssocID="{8C0EE8E0-0D37-492F-AF39-37A17BB942AC}" presName="rootConnector" presStyleLbl="node3" presStyleIdx="2" presStyleCnt="8"/>
      <dgm:spPr/>
      <dgm:t>
        <a:bodyPr/>
        <a:lstStyle/>
        <a:p>
          <a:endParaRPr lang="en-US"/>
        </a:p>
      </dgm:t>
    </dgm:pt>
    <dgm:pt modelId="{719267C0-2052-4499-B93F-C58DFDECAB07}" type="pres">
      <dgm:prSet presAssocID="{8C0EE8E0-0D37-492F-AF39-37A17BB942AC}" presName="hierChild4" presStyleCnt="0"/>
      <dgm:spPr/>
    </dgm:pt>
    <dgm:pt modelId="{BCD639AC-3CC0-469B-A53A-44C24C733B98}" type="pres">
      <dgm:prSet presAssocID="{8B799B9A-C1AC-4A0E-85A2-6A74E485E899}" presName="Name37" presStyleLbl="parChTrans1D4" presStyleIdx="5" presStyleCnt="23"/>
      <dgm:spPr/>
      <dgm:t>
        <a:bodyPr/>
        <a:lstStyle/>
        <a:p>
          <a:endParaRPr lang="en-US"/>
        </a:p>
      </dgm:t>
    </dgm:pt>
    <dgm:pt modelId="{DB0ACD15-3460-400E-B35D-FCE476DAD485}" type="pres">
      <dgm:prSet presAssocID="{020EC1D7-C05C-4558-AF04-9B51B2694F87}" presName="hierRoot2" presStyleCnt="0">
        <dgm:presLayoutVars>
          <dgm:hierBranch val="init"/>
        </dgm:presLayoutVars>
      </dgm:prSet>
      <dgm:spPr/>
    </dgm:pt>
    <dgm:pt modelId="{C3764AE1-2689-4D7F-AC10-9BA4B68D27C4}" type="pres">
      <dgm:prSet presAssocID="{020EC1D7-C05C-4558-AF04-9B51B2694F87}" presName="rootComposite" presStyleCnt="0"/>
      <dgm:spPr/>
    </dgm:pt>
    <dgm:pt modelId="{FD582795-6DE4-45BE-908D-0C263E29B59E}" type="pres">
      <dgm:prSet presAssocID="{020EC1D7-C05C-4558-AF04-9B51B2694F87}" presName="rootText" presStyleLbl="node4" presStyleIdx="5" presStyleCnt="23">
        <dgm:presLayoutVars>
          <dgm:chPref val="3"/>
        </dgm:presLayoutVars>
      </dgm:prSet>
      <dgm:spPr/>
      <dgm:t>
        <a:bodyPr/>
        <a:lstStyle/>
        <a:p>
          <a:endParaRPr lang="en-US"/>
        </a:p>
      </dgm:t>
    </dgm:pt>
    <dgm:pt modelId="{9A417531-58CA-4BE7-A00F-DCDA71B5163A}" type="pres">
      <dgm:prSet presAssocID="{020EC1D7-C05C-4558-AF04-9B51B2694F87}" presName="rootConnector" presStyleLbl="node4" presStyleIdx="5" presStyleCnt="23"/>
      <dgm:spPr/>
      <dgm:t>
        <a:bodyPr/>
        <a:lstStyle/>
        <a:p>
          <a:endParaRPr lang="en-US"/>
        </a:p>
      </dgm:t>
    </dgm:pt>
    <dgm:pt modelId="{83EAA3A8-15B2-401E-99BB-B94CFD70280D}" type="pres">
      <dgm:prSet presAssocID="{020EC1D7-C05C-4558-AF04-9B51B2694F87}" presName="hierChild4" presStyleCnt="0"/>
      <dgm:spPr/>
    </dgm:pt>
    <dgm:pt modelId="{9AF19134-59DB-460A-B798-0F24A8B501C9}" type="pres">
      <dgm:prSet presAssocID="{020EC1D7-C05C-4558-AF04-9B51B2694F87}" presName="hierChild5" presStyleCnt="0"/>
      <dgm:spPr/>
    </dgm:pt>
    <dgm:pt modelId="{C4CC13E7-F729-494F-BC39-617A98131D0E}" type="pres">
      <dgm:prSet presAssocID="{9B4A9474-D69C-4603-80C9-FEB88A23D3EB}" presName="Name37" presStyleLbl="parChTrans1D4" presStyleIdx="6" presStyleCnt="23"/>
      <dgm:spPr/>
      <dgm:t>
        <a:bodyPr/>
        <a:lstStyle/>
        <a:p>
          <a:endParaRPr lang="en-US"/>
        </a:p>
      </dgm:t>
    </dgm:pt>
    <dgm:pt modelId="{A784D041-2CAF-4426-BC6E-910613B18143}" type="pres">
      <dgm:prSet presAssocID="{914E4F75-1844-4132-8D17-84649F0F09D8}" presName="hierRoot2" presStyleCnt="0">
        <dgm:presLayoutVars>
          <dgm:hierBranch val="init"/>
        </dgm:presLayoutVars>
      </dgm:prSet>
      <dgm:spPr/>
    </dgm:pt>
    <dgm:pt modelId="{D4478B90-7883-4DF7-917E-5ACE551AD4B7}" type="pres">
      <dgm:prSet presAssocID="{914E4F75-1844-4132-8D17-84649F0F09D8}" presName="rootComposite" presStyleCnt="0"/>
      <dgm:spPr/>
    </dgm:pt>
    <dgm:pt modelId="{3C631E10-EB6C-450F-9403-44851EF469C8}" type="pres">
      <dgm:prSet presAssocID="{914E4F75-1844-4132-8D17-84649F0F09D8}" presName="rootText" presStyleLbl="node4" presStyleIdx="6" presStyleCnt="23">
        <dgm:presLayoutVars>
          <dgm:chPref val="3"/>
        </dgm:presLayoutVars>
      </dgm:prSet>
      <dgm:spPr/>
      <dgm:t>
        <a:bodyPr/>
        <a:lstStyle/>
        <a:p>
          <a:endParaRPr lang="en-US"/>
        </a:p>
      </dgm:t>
    </dgm:pt>
    <dgm:pt modelId="{A3749E03-391A-4EED-9B2E-C55523B73484}" type="pres">
      <dgm:prSet presAssocID="{914E4F75-1844-4132-8D17-84649F0F09D8}" presName="rootConnector" presStyleLbl="node4" presStyleIdx="6" presStyleCnt="23"/>
      <dgm:spPr/>
      <dgm:t>
        <a:bodyPr/>
        <a:lstStyle/>
        <a:p>
          <a:endParaRPr lang="en-US"/>
        </a:p>
      </dgm:t>
    </dgm:pt>
    <dgm:pt modelId="{546BA648-6B2C-4A8A-A3B9-BFA8C4800190}" type="pres">
      <dgm:prSet presAssocID="{914E4F75-1844-4132-8D17-84649F0F09D8}" presName="hierChild4" presStyleCnt="0"/>
      <dgm:spPr/>
    </dgm:pt>
    <dgm:pt modelId="{EE6E2B89-3325-4DD5-B81C-55D6A9854DDA}" type="pres">
      <dgm:prSet presAssocID="{914E4F75-1844-4132-8D17-84649F0F09D8}" presName="hierChild5" presStyleCnt="0"/>
      <dgm:spPr/>
    </dgm:pt>
    <dgm:pt modelId="{9510A901-8487-47A0-9222-F5EB7FE6C1C7}" type="pres">
      <dgm:prSet presAssocID="{1BB4F1B7-6EDC-4CCA-8E36-94844E208F03}" presName="Name37" presStyleLbl="parChTrans1D4" presStyleIdx="7" presStyleCnt="23"/>
      <dgm:spPr/>
      <dgm:t>
        <a:bodyPr/>
        <a:lstStyle/>
        <a:p>
          <a:endParaRPr lang="en-US"/>
        </a:p>
      </dgm:t>
    </dgm:pt>
    <dgm:pt modelId="{82331E1D-C976-42EE-99DD-9B29DD421BC3}" type="pres">
      <dgm:prSet presAssocID="{910F77DA-7D0F-4AA1-A8CB-4AB0BB54EB9B}" presName="hierRoot2" presStyleCnt="0">
        <dgm:presLayoutVars>
          <dgm:hierBranch val="init"/>
        </dgm:presLayoutVars>
      </dgm:prSet>
      <dgm:spPr/>
    </dgm:pt>
    <dgm:pt modelId="{C9AC57EE-B40E-4306-8F33-1E41BCEC7068}" type="pres">
      <dgm:prSet presAssocID="{910F77DA-7D0F-4AA1-A8CB-4AB0BB54EB9B}" presName="rootComposite" presStyleCnt="0"/>
      <dgm:spPr/>
    </dgm:pt>
    <dgm:pt modelId="{77048ACF-66BE-4B3C-9C64-E5A17F86FE20}" type="pres">
      <dgm:prSet presAssocID="{910F77DA-7D0F-4AA1-A8CB-4AB0BB54EB9B}" presName="rootText" presStyleLbl="node4" presStyleIdx="7" presStyleCnt="23">
        <dgm:presLayoutVars>
          <dgm:chPref val="3"/>
        </dgm:presLayoutVars>
      </dgm:prSet>
      <dgm:spPr/>
      <dgm:t>
        <a:bodyPr/>
        <a:lstStyle/>
        <a:p>
          <a:endParaRPr lang="en-US"/>
        </a:p>
      </dgm:t>
    </dgm:pt>
    <dgm:pt modelId="{0455FF23-E501-4C20-BFA2-009D236A60DE}" type="pres">
      <dgm:prSet presAssocID="{910F77DA-7D0F-4AA1-A8CB-4AB0BB54EB9B}" presName="rootConnector" presStyleLbl="node4" presStyleIdx="7" presStyleCnt="23"/>
      <dgm:spPr/>
      <dgm:t>
        <a:bodyPr/>
        <a:lstStyle/>
        <a:p>
          <a:endParaRPr lang="en-US"/>
        </a:p>
      </dgm:t>
    </dgm:pt>
    <dgm:pt modelId="{E3980E64-43B0-4DDC-8F77-366EB8653D21}" type="pres">
      <dgm:prSet presAssocID="{910F77DA-7D0F-4AA1-A8CB-4AB0BB54EB9B}" presName="hierChild4" presStyleCnt="0"/>
      <dgm:spPr/>
    </dgm:pt>
    <dgm:pt modelId="{216A9869-7B0C-413B-A511-8B9857EE6E1B}" type="pres">
      <dgm:prSet presAssocID="{910F77DA-7D0F-4AA1-A8CB-4AB0BB54EB9B}" presName="hierChild5" presStyleCnt="0"/>
      <dgm:spPr/>
    </dgm:pt>
    <dgm:pt modelId="{1C18F9EA-BA59-49B4-B41A-4E470EC1933F}" type="pres">
      <dgm:prSet presAssocID="{8C0EE8E0-0D37-492F-AF39-37A17BB942AC}" presName="hierChild5" presStyleCnt="0"/>
      <dgm:spPr/>
    </dgm:pt>
    <dgm:pt modelId="{97B849CF-6D23-4232-85D3-8D211386EB0D}" type="pres">
      <dgm:prSet presAssocID="{F4800EC1-C1C9-4580-B0CD-53B89A29EA41}" presName="hierChild5" presStyleCnt="0"/>
      <dgm:spPr/>
    </dgm:pt>
    <dgm:pt modelId="{CA52CB77-28A6-45A7-8570-37C44324502F}" type="pres">
      <dgm:prSet presAssocID="{135BED78-7197-4C20-9005-5489A54CE06C}" presName="Name37" presStyleLbl="parChTrans1D2" presStyleIdx="1" presStyleCnt="4"/>
      <dgm:spPr/>
      <dgm:t>
        <a:bodyPr/>
        <a:lstStyle/>
        <a:p>
          <a:endParaRPr lang="en-US"/>
        </a:p>
      </dgm:t>
    </dgm:pt>
    <dgm:pt modelId="{66B31D90-510E-4A14-B29D-CC7C6403C4A6}" type="pres">
      <dgm:prSet presAssocID="{CAD2D0C7-25DE-48EF-910D-133BCDB77988}" presName="hierRoot2" presStyleCnt="0">
        <dgm:presLayoutVars>
          <dgm:hierBranch val="init"/>
        </dgm:presLayoutVars>
      </dgm:prSet>
      <dgm:spPr/>
    </dgm:pt>
    <dgm:pt modelId="{82443CCD-ED9E-40FD-AC4F-DCFD2E35D58C}" type="pres">
      <dgm:prSet presAssocID="{CAD2D0C7-25DE-48EF-910D-133BCDB77988}" presName="rootComposite" presStyleCnt="0"/>
      <dgm:spPr/>
    </dgm:pt>
    <dgm:pt modelId="{704E53E5-643E-4F0B-9E2C-687DB6C096E9}" type="pres">
      <dgm:prSet presAssocID="{CAD2D0C7-25DE-48EF-910D-133BCDB77988}" presName="rootText" presStyleLbl="node2" presStyleIdx="1" presStyleCnt="4" custLinFactNeighborX="30272" custLinFactNeighborY="581">
        <dgm:presLayoutVars>
          <dgm:chPref val="3"/>
        </dgm:presLayoutVars>
      </dgm:prSet>
      <dgm:spPr/>
      <dgm:t>
        <a:bodyPr/>
        <a:lstStyle/>
        <a:p>
          <a:endParaRPr lang="en-US"/>
        </a:p>
      </dgm:t>
    </dgm:pt>
    <dgm:pt modelId="{6562A04F-B772-4581-813A-790AEEFA7356}" type="pres">
      <dgm:prSet presAssocID="{CAD2D0C7-25DE-48EF-910D-133BCDB77988}" presName="rootConnector" presStyleLbl="node2" presStyleIdx="1" presStyleCnt="4"/>
      <dgm:spPr/>
      <dgm:t>
        <a:bodyPr/>
        <a:lstStyle/>
        <a:p>
          <a:endParaRPr lang="en-US"/>
        </a:p>
      </dgm:t>
    </dgm:pt>
    <dgm:pt modelId="{9A57591A-A1EB-462F-9D4A-D606EC7A2A35}" type="pres">
      <dgm:prSet presAssocID="{CAD2D0C7-25DE-48EF-910D-133BCDB77988}" presName="hierChild4" presStyleCnt="0"/>
      <dgm:spPr/>
    </dgm:pt>
    <dgm:pt modelId="{66E1C0CD-34BA-496F-B0C8-0B33B2EBA7C2}" type="pres">
      <dgm:prSet presAssocID="{79FED61E-DC12-4B79-96E3-5074D73239B4}" presName="Name37" presStyleLbl="parChTrans1D3" presStyleIdx="3" presStyleCnt="8"/>
      <dgm:spPr/>
      <dgm:t>
        <a:bodyPr/>
        <a:lstStyle/>
        <a:p>
          <a:endParaRPr lang="en-US"/>
        </a:p>
      </dgm:t>
    </dgm:pt>
    <dgm:pt modelId="{A9FD0B16-83B7-4A04-8BD0-ACE5DB4DD091}" type="pres">
      <dgm:prSet presAssocID="{B4FC2102-1BA5-4A2B-AF1D-9DA1DA2F3981}" presName="hierRoot2" presStyleCnt="0">
        <dgm:presLayoutVars>
          <dgm:hierBranch val="init"/>
        </dgm:presLayoutVars>
      </dgm:prSet>
      <dgm:spPr/>
    </dgm:pt>
    <dgm:pt modelId="{27C9C237-FAA4-46EC-B866-672AB805B5ED}" type="pres">
      <dgm:prSet presAssocID="{B4FC2102-1BA5-4A2B-AF1D-9DA1DA2F3981}" presName="rootComposite" presStyleCnt="0"/>
      <dgm:spPr/>
    </dgm:pt>
    <dgm:pt modelId="{E92B137E-DEFB-4693-8F36-F56869C0C16F}" type="pres">
      <dgm:prSet presAssocID="{B4FC2102-1BA5-4A2B-AF1D-9DA1DA2F3981}" presName="rootText" presStyleLbl="node3" presStyleIdx="3" presStyleCnt="8">
        <dgm:presLayoutVars>
          <dgm:chPref val="3"/>
        </dgm:presLayoutVars>
      </dgm:prSet>
      <dgm:spPr/>
      <dgm:t>
        <a:bodyPr/>
        <a:lstStyle/>
        <a:p>
          <a:endParaRPr lang="en-US"/>
        </a:p>
      </dgm:t>
    </dgm:pt>
    <dgm:pt modelId="{9BD8EF03-1088-4805-9275-E9D179292A7C}" type="pres">
      <dgm:prSet presAssocID="{B4FC2102-1BA5-4A2B-AF1D-9DA1DA2F3981}" presName="rootConnector" presStyleLbl="node3" presStyleIdx="3" presStyleCnt="8"/>
      <dgm:spPr/>
      <dgm:t>
        <a:bodyPr/>
        <a:lstStyle/>
        <a:p>
          <a:endParaRPr lang="en-US"/>
        </a:p>
      </dgm:t>
    </dgm:pt>
    <dgm:pt modelId="{23DD82F5-5810-4169-BC9A-E030C7D6582E}" type="pres">
      <dgm:prSet presAssocID="{B4FC2102-1BA5-4A2B-AF1D-9DA1DA2F3981}" presName="hierChild4" presStyleCnt="0"/>
      <dgm:spPr/>
    </dgm:pt>
    <dgm:pt modelId="{E6AECC23-83DB-443A-B326-C690FF77757A}" type="pres">
      <dgm:prSet presAssocID="{B4FC2102-1BA5-4A2B-AF1D-9DA1DA2F3981}" presName="hierChild5" presStyleCnt="0"/>
      <dgm:spPr/>
    </dgm:pt>
    <dgm:pt modelId="{CFB9B9D0-1372-4337-9057-4C70472DBBE8}" type="pres">
      <dgm:prSet presAssocID="{2ACA7141-187B-4ED1-BF67-2E370F75D0C1}" presName="Name37" presStyleLbl="parChTrans1D3" presStyleIdx="4" presStyleCnt="8"/>
      <dgm:spPr/>
      <dgm:t>
        <a:bodyPr/>
        <a:lstStyle/>
        <a:p>
          <a:endParaRPr lang="en-US"/>
        </a:p>
      </dgm:t>
    </dgm:pt>
    <dgm:pt modelId="{FA97F027-2EC9-445C-A792-3A0113B9E443}" type="pres">
      <dgm:prSet presAssocID="{0AD17249-7841-4257-B2A0-7B4D9450D30C}" presName="hierRoot2" presStyleCnt="0">
        <dgm:presLayoutVars>
          <dgm:hierBranch val="init"/>
        </dgm:presLayoutVars>
      </dgm:prSet>
      <dgm:spPr/>
    </dgm:pt>
    <dgm:pt modelId="{A55C9108-3D94-4122-9F01-6362847AC80F}" type="pres">
      <dgm:prSet presAssocID="{0AD17249-7841-4257-B2A0-7B4D9450D30C}" presName="rootComposite" presStyleCnt="0"/>
      <dgm:spPr/>
    </dgm:pt>
    <dgm:pt modelId="{435B9797-6B00-4F4B-88D3-A7D0D3517DA2}" type="pres">
      <dgm:prSet presAssocID="{0AD17249-7841-4257-B2A0-7B4D9450D30C}" presName="rootText" presStyleLbl="node3" presStyleIdx="4" presStyleCnt="8">
        <dgm:presLayoutVars>
          <dgm:chPref val="3"/>
        </dgm:presLayoutVars>
      </dgm:prSet>
      <dgm:spPr/>
      <dgm:t>
        <a:bodyPr/>
        <a:lstStyle/>
        <a:p>
          <a:endParaRPr lang="en-US"/>
        </a:p>
      </dgm:t>
    </dgm:pt>
    <dgm:pt modelId="{90B68702-524A-409C-94DA-B4F94CB5FD16}" type="pres">
      <dgm:prSet presAssocID="{0AD17249-7841-4257-B2A0-7B4D9450D30C}" presName="rootConnector" presStyleLbl="node3" presStyleIdx="4" presStyleCnt="8"/>
      <dgm:spPr/>
      <dgm:t>
        <a:bodyPr/>
        <a:lstStyle/>
        <a:p>
          <a:endParaRPr lang="en-US"/>
        </a:p>
      </dgm:t>
    </dgm:pt>
    <dgm:pt modelId="{912D2C4D-55C0-42B7-A1E9-F703CF962C12}" type="pres">
      <dgm:prSet presAssocID="{0AD17249-7841-4257-B2A0-7B4D9450D30C}" presName="hierChild4" presStyleCnt="0"/>
      <dgm:spPr/>
    </dgm:pt>
    <dgm:pt modelId="{84F2083F-84F6-4535-85BD-C6724AFD947B}" type="pres">
      <dgm:prSet presAssocID="{0AD17249-7841-4257-B2A0-7B4D9450D30C}" presName="hierChild5" presStyleCnt="0"/>
      <dgm:spPr/>
    </dgm:pt>
    <dgm:pt modelId="{EA5F2872-E80E-4F08-A10E-2C6516CAE1CA}" type="pres">
      <dgm:prSet presAssocID="{CAD2D0C7-25DE-48EF-910D-133BCDB77988}" presName="hierChild5" presStyleCnt="0"/>
      <dgm:spPr/>
    </dgm:pt>
    <dgm:pt modelId="{E4646945-062F-416E-944F-5F5C79890AC8}" type="pres">
      <dgm:prSet presAssocID="{B6FE54BB-8B8A-461A-8BDB-7A2713BFB396}" presName="Name37" presStyleLbl="parChTrans1D2" presStyleIdx="2" presStyleCnt="4"/>
      <dgm:spPr/>
      <dgm:t>
        <a:bodyPr/>
        <a:lstStyle/>
        <a:p>
          <a:endParaRPr lang="en-US"/>
        </a:p>
      </dgm:t>
    </dgm:pt>
    <dgm:pt modelId="{1B3EEF88-BED0-4B3E-BC0C-119323DF8C1F}" type="pres">
      <dgm:prSet presAssocID="{A116825E-5E57-4E57-B875-BE183F44699C}" presName="hierRoot2" presStyleCnt="0">
        <dgm:presLayoutVars>
          <dgm:hierBranch val="init"/>
        </dgm:presLayoutVars>
      </dgm:prSet>
      <dgm:spPr/>
    </dgm:pt>
    <dgm:pt modelId="{14013153-22AA-4F7B-9F10-9F469885BB84}" type="pres">
      <dgm:prSet presAssocID="{A116825E-5E57-4E57-B875-BE183F44699C}" presName="rootComposite" presStyleCnt="0"/>
      <dgm:spPr/>
    </dgm:pt>
    <dgm:pt modelId="{F731756F-D764-44B0-A324-6D9B492C7EC7}" type="pres">
      <dgm:prSet presAssocID="{A116825E-5E57-4E57-B875-BE183F44699C}" presName="rootText" presStyleLbl="node2" presStyleIdx="2" presStyleCnt="4">
        <dgm:presLayoutVars>
          <dgm:chPref val="3"/>
        </dgm:presLayoutVars>
      </dgm:prSet>
      <dgm:spPr/>
      <dgm:t>
        <a:bodyPr/>
        <a:lstStyle/>
        <a:p>
          <a:endParaRPr lang="en-US"/>
        </a:p>
      </dgm:t>
    </dgm:pt>
    <dgm:pt modelId="{7720FB2B-3226-4900-8E5D-EAC41FC828A0}" type="pres">
      <dgm:prSet presAssocID="{A116825E-5E57-4E57-B875-BE183F44699C}" presName="rootConnector" presStyleLbl="node2" presStyleIdx="2" presStyleCnt="4"/>
      <dgm:spPr/>
      <dgm:t>
        <a:bodyPr/>
        <a:lstStyle/>
        <a:p>
          <a:endParaRPr lang="en-US"/>
        </a:p>
      </dgm:t>
    </dgm:pt>
    <dgm:pt modelId="{382926DD-E1E5-49B7-BAAB-AB5001D45D27}" type="pres">
      <dgm:prSet presAssocID="{A116825E-5E57-4E57-B875-BE183F44699C}" presName="hierChild4" presStyleCnt="0"/>
      <dgm:spPr/>
    </dgm:pt>
    <dgm:pt modelId="{B6E44B81-581F-4391-8990-29C5D7B46176}" type="pres">
      <dgm:prSet presAssocID="{90B4DC36-D639-40EB-9BAF-C3729410623F}" presName="Name37" presStyleLbl="parChTrans1D3" presStyleIdx="5" presStyleCnt="8"/>
      <dgm:spPr/>
      <dgm:t>
        <a:bodyPr/>
        <a:lstStyle/>
        <a:p>
          <a:endParaRPr lang="en-US"/>
        </a:p>
      </dgm:t>
    </dgm:pt>
    <dgm:pt modelId="{480C59E5-F581-4264-94A8-575F6B4ADE17}" type="pres">
      <dgm:prSet presAssocID="{97C811EC-BC54-44A4-B3C8-92ACCC386251}" presName="hierRoot2" presStyleCnt="0">
        <dgm:presLayoutVars>
          <dgm:hierBranch val="init"/>
        </dgm:presLayoutVars>
      </dgm:prSet>
      <dgm:spPr/>
    </dgm:pt>
    <dgm:pt modelId="{8917F90E-854D-4A96-9317-E1AB30457ED7}" type="pres">
      <dgm:prSet presAssocID="{97C811EC-BC54-44A4-B3C8-92ACCC386251}" presName="rootComposite" presStyleCnt="0"/>
      <dgm:spPr/>
    </dgm:pt>
    <dgm:pt modelId="{817823CB-BC9B-4C3F-B848-B2C062ED46A7}" type="pres">
      <dgm:prSet presAssocID="{97C811EC-BC54-44A4-B3C8-92ACCC386251}" presName="rootText" presStyleLbl="node3" presStyleIdx="5" presStyleCnt="8">
        <dgm:presLayoutVars>
          <dgm:chPref val="3"/>
        </dgm:presLayoutVars>
      </dgm:prSet>
      <dgm:spPr/>
      <dgm:t>
        <a:bodyPr/>
        <a:lstStyle/>
        <a:p>
          <a:endParaRPr lang="en-US"/>
        </a:p>
      </dgm:t>
    </dgm:pt>
    <dgm:pt modelId="{3AD31FE7-085A-43B9-AFCA-BA5DE82623E6}" type="pres">
      <dgm:prSet presAssocID="{97C811EC-BC54-44A4-B3C8-92ACCC386251}" presName="rootConnector" presStyleLbl="node3" presStyleIdx="5" presStyleCnt="8"/>
      <dgm:spPr/>
      <dgm:t>
        <a:bodyPr/>
        <a:lstStyle/>
        <a:p>
          <a:endParaRPr lang="en-US"/>
        </a:p>
      </dgm:t>
    </dgm:pt>
    <dgm:pt modelId="{DC05B3AB-7F31-4CBB-9703-828749BEED82}" type="pres">
      <dgm:prSet presAssocID="{97C811EC-BC54-44A4-B3C8-92ACCC386251}" presName="hierChild4" presStyleCnt="0"/>
      <dgm:spPr/>
    </dgm:pt>
    <dgm:pt modelId="{08AB97C8-53C7-4EF0-B2EF-4EF663A7C8DA}" type="pres">
      <dgm:prSet presAssocID="{F4FC5081-6047-4AC2-B131-218751EB16EC}" presName="Name37" presStyleLbl="parChTrans1D4" presStyleIdx="8" presStyleCnt="23"/>
      <dgm:spPr/>
      <dgm:t>
        <a:bodyPr/>
        <a:lstStyle/>
        <a:p>
          <a:endParaRPr lang="en-US"/>
        </a:p>
      </dgm:t>
    </dgm:pt>
    <dgm:pt modelId="{27FA10E8-AA84-4ADF-A15A-5DFBC34D5BF1}" type="pres">
      <dgm:prSet presAssocID="{5694A40C-D656-419C-B146-CCE9D7DA926F}" presName="hierRoot2" presStyleCnt="0">
        <dgm:presLayoutVars>
          <dgm:hierBranch val="init"/>
        </dgm:presLayoutVars>
      </dgm:prSet>
      <dgm:spPr/>
    </dgm:pt>
    <dgm:pt modelId="{82DFB69B-9040-4FDE-841E-98C127255913}" type="pres">
      <dgm:prSet presAssocID="{5694A40C-D656-419C-B146-CCE9D7DA926F}" presName="rootComposite" presStyleCnt="0"/>
      <dgm:spPr/>
    </dgm:pt>
    <dgm:pt modelId="{7D5F2F87-9D66-4392-A666-EBCCFFE99EEE}" type="pres">
      <dgm:prSet presAssocID="{5694A40C-D656-419C-B146-CCE9D7DA926F}" presName="rootText" presStyleLbl="node4" presStyleIdx="8" presStyleCnt="23">
        <dgm:presLayoutVars>
          <dgm:chPref val="3"/>
        </dgm:presLayoutVars>
      </dgm:prSet>
      <dgm:spPr/>
      <dgm:t>
        <a:bodyPr/>
        <a:lstStyle/>
        <a:p>
          <a:endParaRPr lang="en-US"/>
        </a:p>
      </dgm:t>
    </dgm:pt>
    <dgm:pt modelId="{4D1E7533-FAC9-4732-BAC1-5893F0C03E69}" type="pres">
      <dgm:prSet presAssocID="{5694A40C-D656-419C-B146-CCE9D7DA926F}" presName="rootConnector" presStyleLbl="node4" presStyleIdx="8" presStyleCnt="23"/>
      <dgm:spPr/>
      <dgm:t>
        <a:bodyPr/>
        <a:lstStyle/>
        <a:p>
          <a:endParaRPr lang="en-US"/>
        </a:p>
      </dgm:t>
    </dgm:pt>
    <dgm:pt modelId="{D19CD4C1-DACA-4DEF-9AA1-87CB353252B4}" type="pres">
      <dgm:prSet presAssocID="{5694A40C-D656-419C-B146-CCE9D7DA926F}" presName="hierChild4" presStyleCnt="0"/>
      <dgm:spPr/>
    </dgm:pt>
    <dgm:pt modelId="{48D868D0-EA93-4108-972F-A047E58B1A90}" type="pres">
      <dgm:prSet presAssocID="{5694A40C-D656-419C-B146-CCE9D7DA926F}" presName="hierChild5" presStyleCnt="0"/>
      <dgm:spPr/>
    </dgm:pt>
    <dgm:pt modelId="{6325C8BC-6713-468A-ABBE-34C93F9203D9}" type="pres">
      <dgm:prSet presAssocID="{EC4C559D-885A-4D22-B5F3-B242CEC9435C}" presName="Name37" presStyleLbl="parChTrans1D4" presStyleIdx="9" presStyleCnt="23"/>
      <dgm:spPr/>
      <dgm:t>
        <a:bodyPr/>
        <a:lstStyle/>
        <a:p>
          <a:endParaRPr lang="en-US"/>
        </a:p>
      </dgm:t>
    </dgm:pt>
    <dgm:pt modelId="{053211FE-F4D4-41A5-9D35-34E174BF1A7E}" type="pres">
      <dgm:prSet presAssocID="{85FAF899-4504-4B08-8F3E-63ED413E6664}" presName="hierRoot2" presStyleCnt="0">
        <dgm:presLayoutVars>
          <dgm:hierBranch val="init"/>
        </dgm:presLayoutVars>
      </dgm:prSet>
      <dgm:spPr/>
    </dgm:pt>
    <dgm:pt modelId="{1FDB7901-927E-4787-A04A-BE68AB2276DA}" type="pres">
      <dgm:prSet presAssocID="{85FAF899-4504-4B08-8F3E-63ED413E6664}" presName="rootComposite" presStyleCnt="0"/>
      <dgm:spPr/>
    </dgm:pt>
    <dgm:pt modelId="{399E7F26-0D3C-471C-BCE4-36E69C7013B3}" type="pres">
      <dgm:prSet presAssocID="{85FAF899-4504-4B08-8F3E-63ED413E6664}" presName="rootText" presStyleLbl="node4" presStyleIdx="9" presStyleCnt="23">
        <dgm:presLayoutVars>
          <dgm:chPref val="3"/>
        </dgm:presLayoutVars>
      </dgm:prSet>
      <dgm:spPr/>
      <dgm:t>
        <a:bodyPr/>
        <a:lstStyle/>
        <a:p>
          <a:endParaRPr lang="en-US"/>
        </a:p>
      </dgm:t>
    </dgm:pt>
    <dgm:pt modelId="{85875351-4AA0-4882-89FA-91F5658442B2}" type="pres">
      <dgm:prSet presAssocID="{85FAF899-4504-4B08-8F3E-63ED413E6664}" presName="rootConnector" presStyleLbl="node4" presStyleIdx="9" presStyleCnt="23"/>
      <dgm:spPr/>
      <dgm:t>
        <a:bodyPr/>
        <a:lstStyle/>
        <a:p>
          <a:endParaRPr lang="en-US"/>
        </a:p>
      </dgm:t>
    </dgm:pt>
    <dgm:pt modelId="{CF47A33F-C8F7-4B27-89AA-8E687B36584F}" type="pres">
      <dgm:prSet presAssocID="{85FAF899-4504-4B08-8F3E-63ED413E6664}" presName="hierChild4" presStyleCnt="0"/>
      <dgm:spPr/>
    </dgm:pt>
    <dgm:pt modelId="{DAA0D7C8-AEC7-4A72-A6A1-69D7DE099CFA}" type="pres">
      <dgm:prSet presAssocID="{85FAF899-4504-4B08-8F3E-63ED413E6664}" presName="hierChild5" presStyleCnt="0"/>
      <dgm:spPr/>
    </dgm:pt>
    <dgm:pt modelId="{DA9616EE-FF5C-4EFE-B879-935B179F5D64}" type="pres">
      <dgm:prSet presAssocID="{ADDA970E-CA87-4B85-8B5D-7A92032BB10E}" presName="Name37" presStyleLbl="parChTrans1D4" presStyleIdx="10" presStyleCnt="23"/>
      <dgm:spPr/>
      <dgm:t>
        <a:bodyPr/>
        <a:lstStyle/>
        <a:p>
          <a:endParaRPr lang="en-US"/>
        </a:p>
      </dgm:t>
    </dgm:pt>
    <dgm:pt modelId="{AE9119FB-5F17-4D5A-9596-4FE0CD4CD4A4}" type="pres">
      <dgm:prSet presAssocID="{31306187-6202-4B41-BF18-A9CF05F5B165}" presName="hierRoot2" presStyleCnt="0">
        <dgm:presLayoutVars>
          <dgm:hierBranch val="init"/>
        </dgm:presLayoutVars>
      </dgm:prSet>
      <dgm:spPr/>
    </dgm:pt>
    <dgm:pt modelId="{AD9046E1-C381-4A13-AC9B-854BE12C2C0D}" type="pres">
      <dgm:prSet presAssocID="{31306187-6202-4B41-BF18-A9CF05F5B165}" presName="rootComposite" presStyleCnt="0"/>
      <dgm:spPr/>
    </dgm:pt>
    <dgm:pt modelId="{888F01AB-D828-46E7-AB7F-A1A59D7B4FA8}" type="pres">
      <dgm:prSet presAssocID="{31306187-6202-4B41-BF18-A9CF05F5B165}" presName="rootText" presStyleLbl="node4" presStyleIdx="10" presStyleCnt="23">
        <dgm:presLayoutVars>
          <dgm:chPref val="3"/>
        </dgm:presLayoutVars>
      </dgm:prSet>
      <dgm:spPr/>
      <dgm:t>
        <a:bodyPr/>
        <a:lstStyle/>
        <a:p>
          <a:endParaRPr lang="en-US"/>
        </a:p>
      </dgm:t>
    </dgm:pt>
    <dgm:pt modelId="{5BD6C9B4-5839-493C-A552-B142BDF8A577}" type="pres">
      <dgm:prSet presAssocID="{31306187-6202-4B41-BF18-A9CF05F5B165}" presName="rootConnector" presStyleLbl="node4" presStyleIdx="10" presStyleCnt="23"/>
      <dgm:spPr/>
      <dgm:t>
        <a:bodyPr/>
        <a:lstStyle/>
        <a:p>
          <a:endParaRPr lang="en-US"/>
        </a:p>
      </dgm:t>
    </dgm:pt>
    <dgm:pt modelId="{E2F2AC07-FF1F-4AC2-9BFC-ECFD3C8F9204}" type="pres">
      <dgm:prSet presAssocID="{31306187-6202-4B41-BF18-A9CF05F5B165}" presName="hierChild4" presStyleCnt="0"/>
      <dgm:spPr/>
    </dgm:pt>
    <dgm:pt modelId="{4DE21F17-CEAC-4C4F-B12A-9BCE42CC428C}" type="pres">
      <dgm:prSet presAssocID="{31306187-6202-4B41-BF18-A9CF05F5B165}" presName="hierChild5" presStyleCnt="0"/>
      <dgm:spPr/>
    </dgm:pt>
    <dgm:pt modelId="{30BDBB68-590D-41E7-B1DF-695B67B11D49}" type="pres">
      <dgm:prSet presAssocID="{D7508ABA-3E4F-48BF-B359-6C5BC1DBBC8C}" presName="Name37" presStyleLbl="parChTrans1D4" presStyleIdx="11" presStyleCnt="23"/>
      <dgm:spPr/>
      <dgm:t>
        <a:bodyPr/>
        <a:lstStyle/>
        <a:p>
          <a:endParaRPr lang="en-US"/>
        </a:p>
      </dgm:t>
    </dgm:pt>
    <dgm:pt modelId="{88BFCF57-6017-428A-9DDD-821ADC2D9C92}" type="pres">
      <dgm:prSet presAssocID="{84E74A9A-B01A-485A-A7B6-DE18C390467C}" presName="hierRoot2" presStyleCnt="0">
        <dgm:presLayoutVars>
          <dgm:hierBranch val="init"/>
        </dgm:presLayoutVars>
      </dgm:prSet>
      <dgm:spPr/>
    </dgm:pt>
    <dgm:pt modelId="{05DC4A03-B8E9-47B9-B671-4A0EB297241A}" type="pres">
      <dgm:prSet presAssocID="{84E74A9A-B01A-485A-A7B6-DE18C390467C}" presName="rootComposite" presStyleCnt="0"/>
      <dgm:spPr/>
    </dgm:pt>
    <dgm:pt modelId="{377F9434-C602-41F9-BE8D-ACE51B36146F}" type="pres">
      <dgm:prSet presAssocID="{84E74A9A-B01A-485A-A7B6-DE18C390467C}" presName="rootText" presStyleLbl="node4" presStyleIdx="11" presStyleCnt="23">
        <dgm:presLayoutVars>
          <dgm:chPref val="3"/>
        </dgm:presLayoutVars>
      </dgm:prSet>
      <dgm:spPr/>
      <dgm:t>
        <a:bodyPr/>
        <a:lstStyle/>
        <a:p>
          <a:endParaRPr lang="en-US"/>
        </a:p>
      </dgm:t>
    </dgm:pt>
    <dgm:pt modelId="{2ADE1BD7-9F2F-4AF7-A789-8C84E1158EA5}" type="pres">
      <dgm:prSet presAssocID="{84E74A9A-B01A-485A-A7B6-DE18C390467C}" presName="rootConnector" presStyleLbl="node4" presStyleIdx="11" presStyleCnt="23"/>
      <dgm:spPr/>
      <dgm:t>
        <a:bodyPr/>
        <a:lstStyle/>
        <a:p>
          <a:endParaRPr lang="en-US"/>
        </a:p>
      </dgm:t>
    </dgm:pt>
    <dgm:pt modelId="{7459A744-A3CC-498C-8F8A-4EE2AF66BDE0}" type="pres">
      <dgm:prSet presAssocID="{84E74A9A-B01A-485A-A7B6-DE18C390467C}" presName="hierChild4" presStyleCnt="0"/>
      <dgm:spPr/>
    </dgm:pt>
    <dgm:pt modelId="{6A525B3E-4762-491E-8707-83CFC6FE17E0}" type="pres">
      <dgm:prSet presAssocID="{84E74A9A-B01A-485A-A7B6-DE18C390467C}" presName="hierChild5" presStyleCnt="0"/>
      <dgm:spPr/>
    </dgm:pt>
    <dgm:pt modelId="{D2343396-1B46-490C-A8F9-457DFD58FDE9}" type="pres">
      <dgm:prSet presAssocID="{F9AF1ABA-E743-4230-99A5-E8CA815BF857}" presName="Name37" presStyleLbl="parChTrans1D4" presStyleIdx="12" presStyleCnt="23"/>
      <dgm:spPr/>
      <dgm:t>
        <a:bodyPr/>
        <a:lstStyle/>
        <a:p>
          <a:endParaRPr lang="en-US"/>
        </a:p>
      </dgm:t>
    </dgm:pt>
    <dgm:pt modelId="{456A0B4D-7A85-4AA4-881D-07D7683561DC}" type="pres">
      <dgm:prSet presAssocID="{9988B66D-9E8E-4372-A583-D65DD7DBCAEE}" presName="hierRoot2" presStyleCnt="0">
        <dgm:presLayoutVars>
          <dgm:hierBranch val="init"/>
        </dgm:presLayoutVars>
      </dgm:prSet>
      <dgm:spPr/>
    </dgm:pt>
    <dgm:pt modelId="{08082541-F21D-4237-BD72-14E3E5B1B709}" type="pres">
      <dgm:prSet presAssocID="{9988B66D-9E8E-4372-A583-D65DD7DBCAEE}" presName="rootComposite" presStyleCnt="0"/>
      <dgm:spPr/>
    </dgm:pt>
    <dgm:pt modelId="{D36CDDD5-96D6-4E3E-A052-970A40422335}" type="pres">
      <dgm:prSet presAssocID="{9988B66D-9E8E-4372-A583-D65DD7DBCAEE}" presName="rootText" presStyleLbl="node4" presStyleIdx="12" presStyleCnt="23">
        <dgm:presLayoutVars>
          <dgm:chPref val="3"/>
        </dgm:presLayoutVars>
      </dgm:prSet>
      <dgm:spPr/>
      <dgm:t>
        <a:bodyPr/>
        <a:lstStyle/>
        <a:p>
          <a:endParaRPr lang="en-US"/>
        </a:p>
      </dgm:t>
    </dgm:pt>
    <dgm:pt modelId="{EC12DC6E-E3AB-4D2B-94B4-668129F8A42E}" type="pres">
      <dgm:prSet presAssocID="{9988B66D-9E8E-4372-A583-D65DD7DBCAEE}" presName="rootConnector" presStyleLbl="node4" presStyleIdx="12" presStyleCnt="23"/>
      <dgm:spPr/>
      <dgm:t>
        <a:bodyPr/>
        <a:lstStyle/>
        <a:p>
          <a:endParaRPr lang="en-US"/>
        </a:p>
      </dgm:t>
    </dgm:pt>
    <dgm:pt modelId="{B0FC679E-192B-4D51-BBE9-45AD24E04BCA}" type="pres">
      <dgm:prSet presAssocID="{9988B66D-9E8E-4372-A583-D65DD7DBCAEE}" presName="hierChild4" presStyleCnt="0"/>
      <dgm:spPr/>
    </dgm:pt>
    <dgm:pt modelId="{A68DE9FA-8D99-49BF-BD4B-A88E2ACEAAB5}" type="pres">
      <dgm:prSet presAssocID="{9988B66D-9E8E-4372-A583-D65DD7DBCAEE}" presName="hierChild5" presStyleCnt="0"/>
      <dgm:spPr/>
    </dgm:pt>
    <dgm:pt modelId="{059AD88B-7A79-42AA-AB55-B2655874644B}" type="pres">
      <dgm:prSet presAssocID="{97C811EC-BC54-44A4-B3C8-92ACCC386251}" presName="hierChild5" presStyleCnt="0"/>
      <dgm:spPr/>
    </dgm:pt>
    <dgm:pt modelId="{88681012-75FE-4E7B-ABFB-9EA192DDA546}" type="pres">
      <dgm:prSet presAssocID="{72AC0059-CF44-4EE0-A8D1-6486CDE07A6D}" presName="Name37" presStyleLbl="parChTrans1D3" presStyleIdx="6" presStyleCnt="8"/>
      <dgm:spPr/>
      <dgm:t>
        <a:bodyPr/>
        <a:lstStyle/>
        <a:p>
          <a:endParaRPr lang="en-US"/>
        </a:p>
      </dgm:t>
    </dgm:pt>
    <dgm:pt modelId="{83B98718-EEF5-4101-A080-2172C90D4737}" type="pres">
      <dgm:prSet presAssocID="{2286A799-4374-40DF-A895-DA07C8D745DB}" presName="hierRoot2" presStyleCnt="0">
        <dgm:presLayoutVars>
          <dgm:hierBranch val="init"/>
        </dgm:presLayoutVars>
      </dgm:prSet>
      <dgm:spPr/>
    </dgm:pt>
    <dgm:pt modelId="{055CCE95-F420-42A5-9F71-1E65C475F7B5}" type="pres">
      <dgm:prSet presAssocID="{2286A799-4374-40DF-A895-DA07C8D745DB}" presName="rootComposite" presStyleCnt="0"/>
      <dgm:spPr/>
    </dgm:pt>
    <dgm:pt modelId="{4B0C8497-4ED1-4EFC-A9D7-4E5F74435D5D}" type="pres">
      <dgm:prSet presAssocID="{2286A799-4374-40DF-A895-DA07C8D745DB}" presName="rootText" presStyleLbl="node3" presStyleIdx="6" presStyleCnt="8">
        <dgm:presLayoutVars>
          <dgm:chPref val="3"/>
        </dgm:presLayoutVars>
      </dgm:prSet>
      <dgm:spPr/>
      <dgm:t>
        <a:bodyPr/>
        <a:lstStyle/>
        <a:p>
          <a:endParaRPr lang="en-US"/>
        </a:p>
      </dgm:t>
    </dgm:pt>
    <dgm:pt modelId="{CE0415EE-3544-47C9-8F34-F4577E01FA0C}" type="pres">
      <dgm:prSet presAssocID="{2286A799-4374-40DF-A895-DA07C8D745DB}" presName="rootConnector" presStyleLbl="node3" presStyleIdx="6" presStyleCnt="8"/>
      <dgm:spPr/>
      <dgm:t>
        <a:bodyPr/>
        <a:lstStyle/>
        <a:p>
          <a:endParaRPr lang="en-US"/>
        </a:p>
      </dgm:t>
    </dgm:pt>
    <dgm:pt modelId="{9303C747-130D-44D4-806E-C665621245FF}" type="pres">
      <dgm:prSet presAssocID="{2286A799-4374-40DF-A895-DA07C8D745DB}" presName="hierChild4" presStyleCnt="0"/>
      <dgm:spPr/>
    </dgm:pt>
    <dgm:pt modelId="{808FDA6D-DDB5-413B-B3C7-08E1CEA855AB}" type="pres">
      <dgm:prSet presAssocID="{913BC6BB-0B60-472C-8C91-07EE400773AD}" presName="Name37" presStyleLbl="parChTrans1D4" presStyleIdx="13" presStyleCnt="23"/>
      <dgm:spPr/>
      <dgm:t>
        <a:bodyPr/>
        <a:lstStyle/>
        <a:p>
          <a:endParaRPr lang="en-US"/>
        </a:p>
      </dgm:t>
    </dgm:pt>
    <dgm:pt modelId="{EE77C498-245A-43C1-A3E5-1BD4017ED5F9}" type="pres">
      <dgm:prSet presAssocID="{C3F0F8E2-A782-41BD-BAA2-B482B59B029F}" presName="hierRoot2" presStyleCnt="0">
        <dgm:presLayoutVars>
          <dgm:hierBranch val="init"/>
        </dgm:presLayoutVars>
      </dgm:prSet>
      <dgm:spPr/>
    </dgm:pt>
    <dgm:pt modelId="{AFAFD897-9E9E-48F9-B61B-EDBFA2E7A347}" type="pres">
      <dgm:prSet presAssocID="{C3F0F8E2-A782-41BD-BAA2-B482B59B029F}" presName="rootComposite" presStyleCnt="0"/>
      <dgm:spPr/>
    </dgm:pt>
    <dgm:pt modelId="{1055E427-4E9A-41EE-AABE-80EA799D92EB}" type="pres">
      <dgm:prSet presAssocID="{C3F0F8E2-A782-41BD-BAA2-B482B59B029F}" presName="rootText" presStyleLbl="node4" presStyleIdx="13" presStyleCnt="23">
        <dgm:presLayoutVars>
          <dgm:chPref val="3"/>
        </dgm:presLayoutVars>
      </dgm:prSet>
      <dgm:spPr/>
      <dgm:t>
        <a:bodyPr/>
        <a:lstStyle/>
        <a:p>
          <a:endParaRPr lang="en-US"/>
        </a:p>
      </dgm:t>
    </dgm:pt>
    <dgm:pt modelId="{474BE039-BC84-48F8-AD27-234E7C0235B6}" type="pres">
      <dgm:prSet presAssocID="{C3F0F8E2-A782-41BD-BAA2-B482B59B029F}" presName="rootConnector" presStyleLbl="node4" presStyleIdx="13" presStyleCnt="23"/>
      <dgm:spPr/>
      <dgm:t>
        <a:bodyPr/>
        <a:lstStyle/>
        <a:p>
          <a:endParaRPr lang="en-US"/>
        </a:p>
      </dgm:t>
    </dgm:pt>
    <dgm:pt modelId="{6005567F-5A1E-4981-AF36-98718B10072B}" type="pres">
      <dgm:prSet presAssocID="{C3F0F8E2-A782-41BD-BAA2-B482B59B029F}" presName="hierChild4" presStyleCnt="0"/>
      <dgm:spPr/>
    </dgm:pt>
    <dgm:pt modelId="{8604EE97-E2DF-41DE-90DF-4D2ED743D71E}" type="pres">
      <dgm:prSet presAssocID="{C3F0F8E2-A782-41BD-BAA2-B482B59B029F}" presName="hierChild5" presStyleCnt="0"/>
      <dgm:spPr/>
    </dgm:pt>
    <dgm:pt modelId="{C7697A08-105E-4F30-9322-D493E204844D}" type="pres">
      <dgm:prSet presAssocID="{5F8D924B-6822-41F8-9B4C-8CD011729A75}" presName="Name37" presStyleLbl="parChTrans1D4" presStyleIdx="14" presStyleCnt="23"/>
      <dgm:spPr/>
      <dgm:t>
        <a:bodyPr/>
        <a:lstStyle/>
        <a:p>
          <a:endParaRPr lang="en-US"/>
        </a:p>
      </dgm:t>
    </dgm:pt>
    <dgm:pt modelId="{A16113ED-8FB2-4A31-AE62-85D5BE4D03EB}" type="pres">
      <dgm:prSet presAssocID="{F1A01667-2564-443E-9C12-680258289606}" presName="hierRoot2" presStyleCnt="0">
        <dgm:presLayoutVars>
          <dgm:hierBranch val="init"/>
        </dgm:presLayoutVars>
      </dgm:prSet>
      <dgm:spPr/>
    </dgm:pt>
    <dgm:pt modelId="{A7D0A033-23A7-44D7-9B85-72229989632F}" type="pres">
      <dgm:prSet presAssocID="{F1A01667-2564-443E-9C12-680258289606}" presName="rootComposite" presStyleCnt="0"/>
      <dgm:spPr/>
    </dgm:pt>
    <dgm:pt modelId="{00A89EDD-6CE7-49ED-AF49-8BCE572F1D8A}" type="pres">
      <dgm:prSet presAssocID="{F1A01667-2564-443E-9C12-680258289606}" presName="rootText" presStyleLbl="node4" presStyleIdx="14" presStyleCnt="23">
        <dgm:presLayoutVars>
          <dgm:chPref val="3"/>
        </dgm:presLayoutVars>
      </dgm:prSet>
      <dgm:spPr/>
      <dgm:t>
        <a:bodyPr/>
        <a:lstStyle/>
        <a:p>
          <a:endParaRPr lang="en-US"/>
        </a:p>
      </dgm:t>
    </dgm:pt>
    <dgm:pt modelId="{7FACD2C9-FEBD-48C4-8140-4AB93C1EAA5D}" type="pres">
      <dgm:prSet presAssocID="{F1A01667-2564-443E-9C12-680258289606}" presName="rootConnector" presStyleLbl="node4" presStyleIdx="14" presStyleCnt="23"/>
      <dgm:spPr/>
      <dgm:t>
        <a:bodyPr/>
        <a:lstStyle/>
        <a:p>
          <a:endParaRPr lang="en-US"/>
        </a:p>
      </dgm:t>
    </dgm:pt>
    <dgm:pt modelId="{10F504AC-F4D0-4848-B401-67F6D70170B1}" type="pres">
      <dgm:prSet presAssocID="{F1A01667-2564-443E-9C12-680258289606}" presName="hierChild4" presStyleCnt="0"/>
      <dgm:spPr/>
    </dgm:pt>
    <dgm:pt modelId="{B3BCC308-3900-423A-B0ED-92E7B86A4ABD}" type="pres">
      <dgm:prSet presAssocID="{F1A01667-2564-443E-9C12-680258289606}" presName="hierChild5" presStyleCnt="0"/>
      <dgm:spPr/>
    </dgm:pt>
    <dgm:pt modelId="{71B1CB86-AA24-4A35-A16C-4CBC7E4136F0}" type="pres">
      <dgm:prSet presAssocID="{33E0F3F1-77BC-47E0-ACA2-C63A489D1A96}" presName="Name37" presStyleLbl="parChTrans1D4" presStyleIdx="15" presStyleCnt="23"/>
      <dgm:spPr/>
      <dgm:t>
        <a:bodyPr/>
        <a:lstStyle/>
        <a:p>
          <a:endParaRPr lang="en-US"/>
        </a:p>
      </dgm:t>
    </dgm:pt>
    <dgm:pt modelId="{77EC7D6C-82C4-4B24-82DD-2713465A628E}" type="pres">
      <dgm:prSet presAssocID="{90C726FE-5DA6-41D8-8E51-CC7E99F39208}" presName="hierRoot2" presStyleCnt="0">
        <dgm:presLayoutVars>
          <dgm:hierBranch val="init"/>
        </dgm:presLayoutVars>
      </dgm:prSet>
      <dgm:spPr/>
    </dgm:pt>
    <dgm:pt modelId="{038517D3-DE3B-40A5-90A0-19AE21536F0C}" type="pres">
      <dgm:prSet presAssocID="{90C726FE-5DA6-41D8-8E51-CC7E99F39208}" presName="rootComposite" presStyleCnt="0"/>
      <dgm:spPr/>
    </dgm:pt>
    <dgm:pt modelId="{52D49D2B-49F9-466C-85A1-3AF944DACEC1}" type="pres">
      <dgm:prSet presAssocID="{90C726FE-5DA6-41D8-8E51-CC7E99F39208}" presName="rootText" presStyleLbl="node4" presStyleIdx="15" presStyleCnt="23">
        <dgm:presLayoutVars>
          <dgm:chPref val="3"/>
        </dgm:presLayoutVars>
      </dgm:prSet>
      <dgm:spPr/>
      <dgm:t>
        <a:bodyPr/>
        <a:lstStyle/>
        <a:p>
          <a:endParaRPr lang="en-US"/>
        </a:p>
      </dgm:t>
    </dgm:pt>
    <dgm:pt modelId="{78592930-DE38-45BB-B11D-E6DA9E7E9E9F}" type="pres">
      <dgm:prSet presAssocID="{90C726FE-5DA6-41D8-8E51-CC7E99F39208}" presName="rootConnector" presStyleLbl="node4" presStyleIdx="15" presStyleCnt="23"/>
      <dgm:spPr/>
      <dgm:t>
        <a:bodyPr/>
        <a:lstStyle/>
        <a:p>
          <a:endParaRPr lang="en-US"/>
        </a:p>
      </dgm:t>
    </dgm:pt>
    <dgm:pt modelId="{2A6F70FB-B96B-4BEF-AB35-633714D78A8C}" type="pres">
      <dgm:prSet presAssocID="{90C726FE-5DA6-41D8-8E51-CC7E99F39208}" presName="hierChild4" presStyleCnt="0"/>
      <dgm:spPr/>
    </dgm:pt>
    <dgm:pt modelId="{C7D28A12-6909-43B2-BAA6-97D4C6D098C6}" type="pres">
      <dgm:prSet presAssocID="{90C726FE-5DA6-41D8-8E51-CC7E99F39208}" presName="hierChild5" presStyleCnt="0"/>
      <dgm:spPr/>
    </dgm:pt>
    <dgm:pt modelId="{43A061E5-6A29-40A1-99C3-97BB3E0D1C80}" type="pres">
      <dgm:prSet presAssocID="{0812A40B-FB0C-41AE-8FD2-CA61FAD1EA92}" presName="Name37" presStyleLbl="parChTrans1D4" presStyleIdx="16" presStyleCnt="23"/>
      <dgm:spPr/>
      <dgm:t>
        <a:bodyPr/>
        <a:lstStyle/>
        <a:p>
          <a:endParaRPr lang="en-US"/>
        </a:p>
      </dgm:t>
    </dgm:pt>
    <dgm:pt modelId="{D6D3F538-0F13-43D8-8C98-6C5E9A00B8E6}" type="pres">
      <dgm:prSet presAssocID="{ECB94337-2AFD-4212-A18E-6C0707730084}" presName="hierRoot2" presStyleCnt="0">
        <dgm:presLayoutVars>
          <dgm:hierBranch val="init"/>
        </dgm:presLayoutVars>
      </dgm:prSet>
      <dgm:spPr/>
    </dgm:pt>
    <dgm:pt modelId="{CA180455-8B79-4A51-9091-B389CB930E85}" type="pres">
      <dgm:prSet presAssocID="{ECB94337-2AFD-4212-A18E-6C0707730084}" presName="rootComposite" presStyleCnt="0"/>
      <dgm:spPr/>
    </dgm:pt>
    <dgm:pt modelId="{1458B75A-AD41-4095-BB03-0A43ADE5E61A}" type="pres">
      <dgm:prSet presAssocID="{ECB94337-2AFD-4212-A18E-6C0707730084}" presName="rootText" presStyleLbl="node4" presStyleIdx="16" presStyleCnt="23">
        <dgm:presLayoutVars>
          <dgm:chPref val="3"/>
        </dgm:presLayoutVars>
      </dgm:prSet>
      <dgm:spPr/>
      <dgm:t>
        <a:bodyPr/>
        <a:lstStyle/>
        <a:p>
          <a:endParaRPr lang="en-US"/>
        </a:p>
      </dgm:t>
    </dgm:pt>
    <dgm:pt modelId="{67A578D5-4241-4EE6-8EB5-C0DFBFC3E116}" type="pres">
      <dgm:prSet presAssocID="{ECB94337-2AFD-4212-A18E-6C0707730084}" presName="rootConnector" presStyleLbl="node4" presStyleIdx="16" presStyleCnt="23"/>
      <dgm:spPr/>
      <dgm:t>
        <a:bodyPr/>
        <a:lstStyle/>
        <a:p>
          <a:endParaRPr lang="en-US"/>
        </a:p>
      </dgm:t>
    </dgm:pt>
    <dgm:pt modelId="{0D821035-07A3-4078-AC67-29E023196DD3}" type="pres">
      <dgm:prSet presAssocID="{ECB94337-2AFD-4212-A18E-6C0707730084}" presName="hierChild4" presStyleCnt="0"/>
      <dgm:spPr/>
    </dgm:pt>
    <dgm:pt modelId="{15638EE6-750F-4A73-B31A-D0FBC50754B3}" type="pres">
      <dgm:prSet presAssocID="{ECB94337-2AFD-4212-A18E-6C0707730084}" presName="hierChild5" presStyleCnt="0"/>
      <dgm:spPr/>
    </dgm:pt>
    <dgm:pt modelId="{BD1D3D7C-F5AD-4039-89DD-6F52EEB6907B}" type="pres">
      <dgm:prSet presAssocID="{3EB85924-19D3-44B4-8AF3-79E9809B15C5}" presName="Name37" presStyleLbl="parChTrans1D4" presStyleIdx="17" presStyleCnt="23"/>
      <dgm:spPr/>
      <dgm:t>
        <a:bodyPr/>
        <a:lstStyle/>
        <a:p>
          <a:endParaRPr lang="en-US"/>
        </a:p>
      </dgm:t>
    </dgm:pt>
    <dgm:pt modelId="{400D71E2-9F1E-4FCE-9CC7-C7701F69E8F9}" type="pres">
      <dgm:prSet presAssocID="{DC2997E6-97C0-40D1-8C6E-C83AE922F9C8}" presName="hierRoot2" presStyleCnt="0">
        <dgm:presLayoutVars>
          <dgm:hierBranch val="init"/>
        </dgm:presLayoutVars>
      </dgm:prSet>
      <dgm:spPr/>
    </dgm:pt>
    <dgm:pt modelId="{A1108858-E4F0-4B5B-8DFE-5CA7B969EE9E}" type="pres">
      <dgm:prSet presAssocID="{DC2997E6-97C0-40D1-8C6E-C83AE922F9C8}" presName="rootComposite" presStyleCnt="0"/>
      <dgm:spPr/>
    </dgm:pt>
    <dgm:pt modelId="{9159D16B-EE51-46CF-8976-373C4309BCDD}" type="pres">
      <dgm:prSet presAssocID="{DC2997E6-97C0-40D1-8C6E-C83AE922F9C8}" presName="rootText" presStyleLbl="node4" presStyleIdx="17" presStyleCnt="23">
        <dgm:presLayoutVars>
          <dgm:chPref val="3"/>
        </dgm:presLayoutVars>
      </dgm:prSet>
      <dgm:spPr/>
      <dgm:t>
        <a:bodyPr/>
        <a:lstStyle/>
        <a:p>
          <a:endParaRPr lang="en-US"/>
        </a:p>
      </dgm:t>
    </dgm:pt>
    <dgm:pt modelId="{D403DB72-BC2F-470C-9735-7BD2E5B86343}" type="pres">
      <dgm:prSet presAssocID="{DC2997E6-97C0-40D1-8C6E-C83AE922F9C8}" presName="rootConnector" presStyleLbl="node4" presStyleIdx="17" presStyleCnt="23"/>
      <dgm:spPr/>
      <dgm:t>
        <a:bodyPr/>
        <a:lstStyle/>
        <a:p>
          <a:endParaRPr lang="en-US"/>
        </a:p>
      </dgm:t>
    </dgm:pt>
    <dgm:pt modelId="{CE4C07BB-2E17-4726-B82B-73515A680E9A}" type="pres">
      <dgm:prSet presAssocID="{DC2997E6-97C0-40D1-8C6E-C83AE922F9C8}" presName="hierChild4" presStyleCnt="0"/>
      <dgm:spPr/>
    </dgm:pt>
    <dgm:pt modelId="{94C96155-B6FF-4C26-B875-074EDA6C61AC}" type="pres">
      <dgm:prSet presAssocID="{DC2997E6-97C0-40D1-8C6E-C83AE922F9C8}" presName="hierChild5" presStyleCnt="0"/>
      <dgm:spPr/>
    </dgm:pt>
    <dgm:pt modelId="{E567EAF9-D0B8-4953-AB43-D5B5DEF7930C}" type="pres">
      <dgm:prSet presAssocID="{2286A799-4374-40DF-A895-DA07C8D745DB}" presName="hierChild5" presStyleCnt="0"/>
      <dgm:spPr/>
    </dgm:pt>
    <dgm:pt modelId="{D2476993-C2DF-447A-B9C8-21E54DE1ACAC}" type="pres">
      <dgm:prSet presAssocID="{9FD4E012-3C7D-4F74-A6D2-82CF2B257433}" presName="Name37" presStyleLbl="parChTrans1D3" presStyleIdx="7" presStyleCnt="8"/>
      <dgm:spPr/>
      <dgm:t>
        <a:bodyPr/>
        <a:lstStyle/>
        <a:p>
          <a:endParaRPr lang="en-US"/>
        </a:p>
      </dgm:t>
    </dgm:pt>
    <dgm:pt modelId="{057F2326-9036-478A-8827-2B1EDFECD4F1}" type="pres">
      <dgm:prSet presAssocID="{BB875120-5B0D-4A80-B33C-3EBB573140AF}" presName="hierRoot2" presStyleCnt="0">
        <dgm:presLayoutVars>
          <dgm:hierBranch val="init"/>
        </dgm:presLayoutVars>
      </dgm:prSet>
      <dgm:spPr/>
    </dgm:pt>
    <dgm:pt modelId="{0FAA4BC7-7929-4CB8-A36F-42BF874CC80D}" type="pres">
      <dgm:prSet presAssocID="{BB875120-5B0D-4A80-B33C-3EBB573140AF}" presName="rootComposite" presStyleCnt="0"/>
      <dgm:spPr/>
    </dgm:pt>
    <dgm:pt modelId="{12FEF3D9-3799-4AE1-AF9C-F804CB5DA594}" type="pres">
      <dgm:prSet presAssocID="{BB875120-5B0D-4A80-B33C-3EBB573140AF}" presName="rootText" presStyleLbl="node3" presStyleIdx="7" presStyleCnt="8">
        <dgm:presLayoutVars>
          <dgm:chPref val="3"/>
        </dgm:presLayoutVars>
      </dgm:prSet>
      <dgm:spPr/>
      <dgm:t>
        <a:bodyPr/>
        <a:lstStyle/>
        <a:p>
          <a:endParaRPr lang="en-US"/>
        </a:p>
      </dgm:t>
    </dgm:pt>
    <dgm:pt modelId="{A2836A48-9A45-41D0-9E82-0D422E2B64D3}" type="pres">
      <dgm:prSet presAssocID="{BB875120-5B0D-4A80-B33C-3EBB573140AF}" presName="rootConnector" presStyleLbl="node3" presStyleIdx="7" presStyleCnt="8"/>
      <dgm:spPr/>
      <dgm:t>
        <a:bodyPr/>
        <a:lstStyle/>
        <a:p>
          <a:endParaRPr lang="en-US"/>
        </a:p>
      </dgm:t>
    </dgm:pt>
    <dgm:pt modelId="{F54777DA-108F-4C27-81FD-C5F100A17128}" type="pres">
      <dgm:prSet presAssocID="{BB875120-5B0D-4A80-B33C-3EBB573140AF}" presName="hierChild4" presStyleCnt="0"/>
      <dgm:spPr/>
    </dgm:pt>
    <dgm:pt modelId="{487877F0-CB1C-4266-9E2E-8917CF86084B}" type="pres">
      <dgm:prSet presAssocID="{9AE6D0AF-FBFC-4717-9672-196AB645CD9F}" presName="Name37" presStyleLbl="parChTrans1D4" presStyleIdx="18" presStyleCnt="23"/>
      <dgm:spPr/>
      <dgm:t>
        <a:bodyPr/>
        <a:lstStyle/>
        <a:p>
          <a:endParaRPr lang="en-US"/>
        </a:p>
      </dgm:t>
    </dgm:pt>
    <dgm:pt modelId="{B5A06BAF-4036-4DE4-8461-D8419A792F65}" type="pres">
      <dgm:prSet presAssocID="{8A57A4CF-2B23-437C-8FA9-BDD2F9764E10}" presName="hierRoot2" presStyleCnt="0">
        <dgm:presLayoutVars>
          <dgm:hierBranch val="init"/>
        </dgm:presLayoutVars>
      </dgm:prSet>
      <dgm:spPr/>
    </dgm:pt>
    <dgm:pt modelId="{9EC381C2-7BCA-4F51-9F85-FE2149CCB8EF}" type="pres">
      <dgm:prSet presAssocID="{8A57A4CF-2B23-437C-8FA9-BDD2F9764E10}" presName="rootComposite" presStyleCnt="0"/>
      <dgm:spPr/>
    </dgm:pt>
    <dgm:pt modelId="{B1C1BBF9-026C-415B-84D8-89D1BF5D1F92}" type="pres">
      <dgm:prSet presAssocID="{8A57A4CF-2B23-437C-8FA9-BDD2F9764E10}" presName="rootText" presStyleLbl="node4" presStyleIdx="18" presStyleCnt="23">
        <dgm:presLayoutVars>
          <dgm:chPref val="3"/>
        </dgm:presLayoutVars>
      </dgm:prSet>
      <dgm:spPr/>
      <dgm:t>
        <a:bodyPr/>
        <a:lstStyle/>
        <a:p>
          <a:endParaRPr lang="en-US"/>
        </a:p>
      </dgm:t>
    </dgm:pt>
    <dgm:pt modelId="{41CDC94F-26DD-4AA2-A49D-CBAF84B2930D}" type="pres">
      <dgm:prSet presAssocID="{8A57A4CF-2B23-437C-8FA9-BDD2F9764E10}" presName="rootConnector" presStyleLbl="node4" presStyleIdx="18" presStyleCnt="23"/>
      <dgm:spPr/>
      <dgm:t>
        <a:bodyPr/>
        <a:lstStyle/>
        <a:p>
          <a:endParaRPr lang="en-US"/>
        </a:p>
      </dgm:t>
    </dgm:pt>
    <dgm:pt modelId="{5976F452-0406-44B9-8152-8B84F411411A}" type="pres">
      <dgm:prSet presAssocID="{8A57A4CF-2B23-437C-8FA9-BDD2F9764E10}" presName="hierChild4" presStyleCnt="0"/>
      <dgm:spPr/>
    </dgm:pt>
    <dgm:pt modelId="{85B78803-42A6-48B1-804A-E82EDBCD1839}" type="pres">
      <dgm:prSet presAssocID="{8A57A4CF-2B23-437C-8FA9-BDD2F9764E10}" presName="hierChild5" presStyleCnt="0"/>
      <dgm:spPr/>
    </dgm:pt>
    <dgm:pt modelId="{AF9B48C7-170E-4FCD-A009-F080182CD283}" type="pres">
      <dgm:prSet presAssocID="{8216039B-18A5-43F4-A2A6-8951D4C5C4BD}" presName="Name37" presStyleLbl="parChTrans1D4" presStyleIdx="19" presStyleCnt="23"/>
      <dgm:spPr/>
      <dgm:t>
        <a:bodyPr/>
        <a:lstStyle/>
        <a:p>
          <a:endParaRPr lang="en-US"/>
        </a:p>
      </dgm:t>
    </dgm:pt>
    <dgm:pt modelId="{C7F9D156-D0FA-4BCB-A4D6-D4E8FB644D22}" type="pres">
      <dgm:prSet presAssocID="{00A4DD96-40C3-47C5-925C-664DB6F7F245}" presName="hierRoot2" presStyleCnt="0">
        <dgm:presLayoutVars>
          <dgm:hierBranch val="init"/>
        </dgm:presLayoutVars>
      </dgm:prSet>
      <dgm:spPr/>
    </dgm:pt>
    <dgm:pt modelId="{14001B92-4D50-4A86-8E7F-8C240F1C2CEF}" type="pres">
      <dgm:prSet presAssocID="{00A4DD96-40C3-47C5-925C-664DB6F7F245}" presName="rootComposite" presStyleCnt="0"/>
      <dgm:spPr/>
    </dgm:pt>
    <dgm:pt modelId="{7B995148-862E-4F79-9387-2D08770BC38B}" type="pres">
      <dgm:prSet presAssocID="{00A4DD96-40C3-47C5-925C-664DB6F7F245}" presName="rootText" presStyleLbl="node4" presStyleIdx="19" presStyleCnt="23">
        <dgm:presLayoutVars>
          <dgm:chPref val="3"/>
        </dgm:presLayoutVars>
      </dgm:prSet>
      <dgm:spPr/>
      <dgm:t>
        <a:bodyPr/>
        <a:lstStyle/>
        <a:p>
          <a:endParaRPr lang="en-US"/>
        </a:p>
      </dgm:t>
    </dgm:pt>
    <dgm:pt modelId="{13B75710-4B10-4415-8B50-C84E7A68533E}" type="pres">
      <dgm:prSet presAssocID="{00A4DD96-40C3-47C5-925C-664DB6F7F245}" presName="rootConnector" presStyleLbl="node4" presStyleIdx="19" presStyleCnt="23"/>
      <dgm:spPr/>
      <dgm:t>
        <a:bodyPr/>
        <a:lstStyle/>
        <a:p>
          <a:endParaRPr lang="en-US"/>
        </a:p>
      </dgm:t>
    </dgm:pt>
    <dgm:pt modelId="{61453F2A-5B59-448F-8F0F-C4EAEDB712B9}" type="pres">
      <dgm:prSet presAssocID="{00A4DD96-40C3-47C5-925C-664DB6F7F245}" presName="hierChild4" presStyleCnt="0"/>
      <dgm:spPr/>
    </dgm:pt>
    <dgm:pt modelId="{0CDEADD5-5595-4045-8BBA-42CE59A9C0CC}" type="pres">
      <dgm:prSet presAssocID="{00A4DD96-40C3-47C5-925C-664DB6F7F245}" presName="hierChild5" presStyleCnt="0"/>
      <dgm:spPr/>
    </dgm:pt>
    <dgm:pt modelId="{AA8C676F-D2DC-4B56-B88B-61F229246A61}" type="pres">
      <dgm:prSet presAssocID="{926D7465-B2F6-4F7C-8DE9-0E811B8B8FAD}" presName="Name37" presStyleLbl="parChTrans1D4" presStyleIdx="20" presStyleCnt="23"/>
      <dgm:spPr/>
      <dgm:t>
        <a:bodyPr/>
        <a:lstStyle/>
        <a:p>
          <a:endParaRPr lang="en-US"/>
        </a:p>
      </dgm:t>
    </dgm:pt>
    <dgm:pt modelId="{08FEF37F-36D0-496E-93A5-532519003A0B}" type="pres">
      <dgm:prSet presAssocID="{39338666-BA0E-43EB-973F-6B718E828EF1}" presName="hierRoot2" presStyleCnt="0">
        <dgm:presLayoutVars>
          <dgm:hierBranch val="init"/>
        </dgm:presLayoutVars>
      </dgm:prSet>
      <dgm:spPr/>
    </dgm:pt>
    <dgm:pt modelId="{4F75578C-A3AA-4908-9AF1-A3646E8C4341}" type="pres">
      <dgm:prSet presAssocID="{39338666-BA0E-43EB-973F-6B718E828EF1}" presName="rootComposite" presStyleCnt="0"/>
      <dgm:spPr/>
    </dgm:pt>
    <dgm:pt modelId="{EC57FF76-1CA8-49E0-BD46-DCA10B8A837E}" type="pres">
      <dgm:prSet presAssocID="{39338666-BA0E-43EB-973F-6B718E828EF1}" presName="rootText" presStyleLbl="node4" presStyleIdx="20" presStyleCnt="23">
        <dgm:presLayoutVars>
          <dgm:chPref val="3"/>
        </dgm:presLayoutVars>
      </dgm:prSet>
      <dgm:spPr/>
      <dgm:t>
        <a:bodyPr/>
        <a:lstStyle/>
        <a:p>
          <a:endParaRPr lang="en-US"/>
        </a:p>
      </dgm:t>
    </dgm:pt>
    <dgm:pt modelId="{A53EC97F-0098-4A1C-9408-B867370F066C}" type="pres">
      <dgm:prSet presAssocID="{39338666-BA0E-43EB-973F-6B718E828EF1}" presName="rootConnector" presStyleLbl="node4" presStyleIdx="20" presStyleCnt="23"/>
      <dgm:spPr/>
      <dgm:t>
        <a:bodyPr/>
        <a:lstStyle/>
        <a:p>
          <a:endParaRPr lang="en-US"/>
        </a:p>
      </dgm:t>
    </dgm:pt>
    <dgm:pt modelId="{08DEE087-450B-477E-82B0-9EAD46072127}" type="pres">
      <dgm:prSet presAssocID="{39338666-BA0E-43EB-973F-6B718E828EF1}" presName="hierChild4" presStyleCnt="0"/>
      <dgm:spPr/>
    </dgm:pt>
    <dgm:pt modelId="{C15D6163-CCDB-4669-96AC-AF407A5DFD14}" type="pres">
      <dgm:prSet presAssocID="{39338666-BA0E-43EB-973F-6B718E828EF1}" presName="hierChild5" presStyleCnt="0"/>
      <dgm:spPr/>
    </dgm:pt>
    <dgm:pt modelId="{67144274-707F-4F1B-A23F-B80DD58210CD}" type="pres">
      <dgm:prSet presAssocID="{0AAC55BB-0230-441B-B478-9B640F368E27}" presName="Name37" presStyleLbl="parChTrans1D4" presStyleIdx="21" presStyleCnt="23"/>
      <dgm:spPr/>
      <dgm:t>
        <a:bodyPr/>
        <a:lstStyle/>
        <a:p>
          <a:endParaRPr lang="en-US"/>
        </a:p>
      </dgm:t>
    </dgm:pt>
    <dgm:pt modelId="{DB477C7A-B525-429C-BF2D-0137E8D020F2}" type="pres">
      <dgm:prSet presAssocID="{F1185555-85D8-4AFE-A084-3D9E7484CFDC}" presName="hierRoot2" presStyleCnt="0">
        <dgm:presLayoutVars>
          <dgm:hierBranch val="init"/>
        </dgm:presLayoutVars>
      </dgm:prSet>
      <dgm:spPr/>
    </dgm:pt>
    <dgm:pt modelId="{C7DD49B1-F903-479C-9DD9-407D9BA0E3E4}" type="pres">
      <dgm:prSet presAssocID="{F1185555-85D8-4AFE-A084-3D9E7484CFDC}" presName="rootComposite" presStyleCnt="0"/>
      <dgm:spPr/>
    </dgm:pt>
    <dgm:pt modelId="{28CCA8C9-4AAD-4B25-8AEF-34C8A3299BC7}" type="pres">
      <dgm:prSet presAssocID="{F1185555-85D8-4AFE-A084-3D9E7484CFDC}" presName="rootText" presStyleLbl="node4" presStyleIdx="21" presStyleCnt="23">
        <dgm:presLayoutVars>
          <dgm:chPref val="3"/>
        </dgm:presLayoutVars>
      </dgm:prSet>
      <dgm:spPr/>
      <dgm:t>
        <a:bodyPr/>
        <a:lstStyle/>
        <a:p>
          <a:endParaRPr lang="en-US"/>
        </a:p>
      </dgm:t>
    </dgm:pt>
    <dgm:pt modelId="{4160EF7D-2DDC-40F7-9590-C70ACB3B3F8A}" type="pres">
      <dgm:prSet presAssocID="{F1185555-85D8-4AFE-A084-3D9E7484CFDC}" presName="rootConnector" presStyleLbl="node4" presStyleIdx="21" presStyleCnt="23"/>
      <dgm:spPr/>
      <dgm:t>
        <a:bodyPr/>
        <a:lstStyle/>
        <a:p>
          <a:endParaRPr lang="en-US"/>
        </a:p>
      </dgm:t>
    </dgm:pt>
    <dgm:pt modelId="{D237429F-741F-4D3A-97F1-4DC84AE540AA}" type="pres">
      <dgm:prSet presAssocID="{F1185555-85D8-4AFE-A084-3D9E7484CFDC}" presName="hierChild4" presStyleCnt="0"/>
      <dgm:spPr/>
    </dgm:pt>
    <dgm:pt modelId="{DBA6DE89-FAAF-4745-8223-484593306413}" type="pres">
      <dgm:prSet presAssocID="{F1185555-85D8-4AFE-A084-3D9E7484CFDC}" presName="hierChild5" presStyleCnt="0"/>
      <dgm:spPr/>
    </dgm:pt>
    <dgm:pt modelId="{99EBB8D8-E54C-4E82-9D89-A3ED994E6A97}" type="pres">
      <dgm:prSet presAssocID="{E559046D-0C86-4E9C-B22B-75DD3A16097E}" presName="Name37" presStyleLbl="parChTrans1D4" presStyleIdx="22" presStyleCnt="23"/>
      <dgm:spPr/>
      <dgm:t>
        <a:bodyPr/>
        <a:lstStyle/>
        <a:p>
          <a:endParaRPr lang="en-US"/>
        </a:p>
      </dgm:t>
    </dgm:pt>
    <dgm:pt modelId="{7463AF75-A62B-42A2-B9C4-37E0AD4E6CFF}" type="pres">
      <dgm:prSet presAssocID="{E5EB40D7-8772-493A-B32C-6D114EAF0115}" presName="hierRoot2" presStyleCnt="0">
        <dgm:presLayoutVars>
          <dgm:hierBranch val="init"/>
        </dgm:presLayoutVars>
      </dgm:prSet>
      <dgm:spPr/>
    </dgm:pt>
    <dgm:pt modelId="{D47CBEC7-4605-4D9A-91FF-E5DAFF439D16}" type="pres">
      <dgm:prSet presAssocID="{E5EB40D7-8772-493A-B32C-6D114EAF0115}" presName="rootComposite" presStyleCnt="0"/>
      <dgm:spPr/>
    </dgm:pt>
    <dgm:pt modelId="{06FD2916-98B2-4322-8ACA-B741C3F80D4C}" type="pres">
      <dgm:prSet presAssocID="{E5EB40D7-8772-493A-B32C-6D114EAF0115}" presName="rootText" presStyleLbl="node4" presStyleIdx="22" presStyleCnt="23">
        <dgm:presLayoutVars>
          <dgm:chPref val="3"/>
        </dgm:presLayoutVars>
      </dgm:prSet>
      <dgm:spPr/>
      <dgm:t>
        <a:bodyPr/>
        <a:lstStyle/>
        <a:p>
          <a:endParaRPr lang="en-US"/>
        </a:p>
      </dgm:t>
    </dgm:pt>
    <dgm:pt modelId="{A818AC1C-057E-4FC2-9DF4-5F97619639E1}" type="pres">
      <dgm:prSet presAssocID="{E5EB40D7-8772-493A-B32C-6D114EAF0115}" presName="rootConnector" presStyleLbl="node4" presStyleIdx="22" presStyleCnt="23"/>
      <dgm:spPr/>
      <dgm:t>
        <a:bodyPr/>
        <a:lstStyle/>
        <a:p>
          <a:endParaRPr lang="en-US"/>
        </a:p>
      </dgm:t>
    </dgm:pt>
    <dgm:pt modelId="{8A3337E6-C739-4729-95BA-493795AC181B}" type="pres">
      <dgm:prSet presAssocID="{E5EB40D7-8772-493A-B32C-6D114EAF0115}" presName="hierChild4" presStyleCnt="0"/>
      <dgm:spPr/>
    </dgm:pt>
    <dgm:pt modelId="{114DC767-01D4-49E5-82A0-D42AC52BB882}" type="pres">
      <dgm:prSet presAssocID="{E5EB40D7-8772-493A-B32C-6D114EAF0115}" presName="hierChild5" presStyleCnt="0"/>
      <dgm:spPr/>
    </dgm:pt>
    <dgm:pt modelId="{A66F553C-1401-4479-9BC5-02A6D552A4B3}" type="pres">
      <dgm:prSet presAssocID="{BB875120-5B0D-4A80-B33C-3EBB573140AF}" presName="hierChild5" presStyleCnt="0"/>
      <dgm:spPr/>
    </dgm:pt>
    <dgm:pt modelId="{D10FECAA-92F9-40F1-8F5E-51C38CE2F1E2}" type="pres">
      <dgm:prSet presAssocID="{A116825E-5E57-4E57-B875-BE183F44699C}" presName="hierChild5" presStyleCnt="0"/>
      <dgm:spPr/>
    </dgm:pt>
    <dgm:pt modelId="{748B4DED-FCDD-45E4-A020-89E571F9ABAE}" type="pres">
      <dgm:prSet presAssocID="{A60EA5E7-5750-4153-B899-B28BDA6D5361}" presName="Name37" presStyleLbl="parChTrans1D2" presStyleIdx="3" presStyleCnt="4"/>
      <dgm:spPr/>
      <dgm:t>
        <a:bodyPr/>
        <a:lstStyle/>
        <a:p>
          <a:endParaRPr lang="en-US"/>
        </a:p>
      </dgm:t>
    </dgm:pt>
    <dgm:pt modelId="{84542929-A3BF-491A-A71E-D07DAA3FBAD4}" type="pres">
      <dgm:prSet presAssocID="{B88B37AC-7537-4A6A-9AD9-1FDC80202DAE}" presName="hierRoot2" presStyleCnt="0">
        <dgm:presLayoutVars>
          <dgm:hierBranch val="init"/>
        </dgm:presLayoutVars>
      </dgm:prSet>
      <dgm:spPr/>
    </dgm:pt>
    <dgm:pt modelId="{FC97D6B4-4BC0-48E7-B24B-15760CB1D71D}" type="pres">
      <dgm:prSet presAssocID="{B88B37AC-7537-4A6A-9AD9-1FDC80202DAE}" presName="rootComposite" presStyleCnt="0"/>
      <dgm:spPr/>
    </dgm:pt>
    <dgm:pt modelId="{05C3EDB7-F312-4CBB-B0F4-C02C6A2D8D9C}" type="pres">
      <dgm:prSet presAssocID="{B88B37AC-7537-4A6A-9AD9-1FDC80202DAE}" presName="rootText" presStyleLbl="node2" presStyleIdx="3" presStyleCnt="4" custLinFactNeighborX="47431" custLinFactNeighborY="0">
        <dgm:presLayoutVars>
          <dgm:chPref val="3"/>
        </dgm:presLayoutVars>
      </dgm:prSet>
      <dgm:spPr/>
      <dgm:t>
        <a:bodyPr/>
        <a:lstStyle/>
        <a:p>
          <a:endParaRPr lang="en-US"/>
        </a:p>
      </dgm:t>
    </dgm:pt>
    <dgm:pt modelId="{C9588C8D-514E-4716-B8CF-FF7908A20F33}" type="pres">
      <dgm:prSet presAssocID="{B88B37AC-7537-4A6A-9AD9-1FDC80202DAE}" presName="rootConnector" presStyleLbl="node2" presStyleIdx="3" presStyleCnt="4"/>
      <dgm:spPr/>
      <dgm:t>
        <a:bodyPr/>
        <a:lstStyle/>
        <a:p>
          <a:endParaRPr lang="en-US"/>
        </a:p>
      </dgm:t>
    </dgm:pt>
    <dgm:pt modelId="{DC382DBB-CE33-4CEF-9B8F-7065F9546631}" type="pres">
      <dgm:prSet presAssocID="{B88B37AC-7537-4A6A-9AD9-1FDC80202DAE}" presName="hierChild4" presStyleCnt="0"/>
      <dgm:spPr/>
    </dgm:pt>
    <dgm:pt modelId="{7A9CC60B-B06C-4EB7-8CC4-23FB1839D350}" type="pres">
      <dgm:prSet presAssocID="{B88B37AC-7537-4A6A-9AD9-1FDC80202DAE}" presName="hierChild5" presStyleCnt="0"/>
      <dgm:spPr/>
    </dgm:pt>
    <dgm:pt modelId="{4923D27C-DB7D-44DB-89D0-FDC5E40F9DAA}" type="pres">
      <dgm:prSet presAssocID="{8BAB464B-DC41-4E9D-89AE-A7DA1031C913}" presName="hierChild3" presStyleCnt="0"/>
      <dgm:spPr/>
    </dgm:pt>
  </dgm:ptLst>
  <dgm:cxnLst>
    <dgm:cxn modelId="{5A370A0D-FF4D-4F43-B587-48AD9A2F4148}" type="presOf" srcId="{0AD17249-7841-4257-B2A0-7B4D9450D30C}" destId="{435B9797-6B00-4F4B-88D3-A7D0D3517DA2}" srcOrd="0" destOrd="0" presId="urn:microsoft.com/office/officeart/2005/8/layout/orgChart1"/>
    <dgm:cxn modelId="{06D362DD-2CDE-44B9-885C-5813D986CCD6}" type="presOf" srcId="{F1185555-85D8-4AFE-A084-3D9E7484CFDC}" destId="{28CCA8C9-4AAD-4B25-8AEF-34C8A3299BC7}" srcOrd="0" destOrd="0" presId="urn:microsoft.com/office/officeart/2005/8/layout/orgChart1"/>
    <dgm:cxn modelId="{4EC74872-C2BF-4938-94FB-C73EDD168433}" type="presOf" srcId="{73BA13C8-32A2-46F5-803F-6D763869184B}" destId="{AC166681-BD2F-46E3-90D3-ABC9F370A5BF}" srcOrd="1" destOrd="0" presId="urn:microsoft.com/office/officeart/2005/8/layout/orgChart1"/>
    <dgm:cxn modelId="{F8C67DC8-8A37-447E-BD27-0D8DCC0DD36C}" type="presOf" srcId="{7979751A-27D3-4712-AE8F-3F7D84FDD3C8}" destId="{D9498B33-B400-4E9D-9C2B-271BD970AD5A}" srcOrd="0" destOrd="0" presId="urn:microsoft.com/office/officeart/2005/8/layout/orgChart1"/>
    <dgm:cxn modelId="{979AE685-974D-4784-86A3-BA78BE980EE1}" srcId="{97C811EC-BC54-44A4-B3C8-92ACCC386251}" destId="{84E74A9A-B01A-485A-A7B6-DE18C390467C}" srcOrd="3" destOrd="0" parTransId="{D7508ABA-3E4F-48BF-B359-6C5BC1DBBC8C}" sibTransId="{99832520-0B2E-4557-875E-02B0EB550C80}"/>
    <dgm:cxn modelId="{A03D04BB-FED1-4A95-AE03-B21799404045}" type="presOf" srcId="{8B799B9A-C1AC-4A0E-85A2-6A74E485E899}" destId="{BCD639AC-3CC0-469B-A53A-44C24C733B98}" srcOrd="0" destOrd="0" presId="urn:microsoft.com/office/officeart/2005/8/layout/orgChart1"/>
    <dgm:cxn modelId="{457ED328-176F-4516-8578-76093F73D28F}" type="presOf" srcId="{0812A40B-FB0C-41AE-8FD2-CA61FAD1EA92}" destId="{43A061E5-6A29-40A1-99C3-97BB3E0D1C80}" srcOrd="0" destOrd="0" presId="urn:microsoft.com/office/officeart/2005/8/layout/orgChart1"/>
    <dgm:cxn modelId="{B5712451-7CE5-4515-9155-D663D5049C89}" type="presOf" srcId="{E5EB40D7-8772-493A-B32C-6D114EAF0115}" destId="{06FD2916-98B2-4322-8ACA-B741C3F80D4C}" srcOrd="0" destOrd="0" presId="urn:microsoft.com/office/officeart/2005/8/layout/orgChart1"/>
    <dgm:cxn modelId="{386D8CE9-1209-4E2B-AADB-F4AD5E38908D}" type="presOf" srcId="{0F4F9962-E622-431D-80F4-4FA6818D784B}" destId="{DFEFE169-5334-4D4B-BCEE-BC5EBADE7E1C}" srcOrd="0" destOrd="0" presId="urn:microsoft.com/office/officeart/2005/8/layout/orgChart1"/>
    <dgm:cxn modelId="{DCDC897F-AA03-4FA9-95F9-C40E8AD8F687}" type="presOf" srcId="{C3F0F8E2-A782-41BD-BAA2-B482B59B029F}" destId="{474BE039-BC84-48F8-AD27-234E7C0235B6}" srcOrd="1" destOrd="0" presId="urn:microsoft.com/office/officeart/2005/8/layout/orgChart1"/>
    <dgm:cxn modelId="{5D6EBCEC-0E52-4BFF-B61A-716236E3E4A3}" type="presOf" srcId="{3437830A-6BC1-4F97-948C-6E3DD14970D1}" destId="{1762E529-65E7-4F3C-8A5D-A417F2C86B14}" srcOrd="0" destOrd="0" presId="urn:microsoft.com/office/officeart/2005/8/layout/orgChart1"/>
    <dgm:cxn modelId="{6AD08FE3-8795-4EF0-A81C-A0D66ED13F9D}" type="presOf" srcId="{00A4DD96-40C3-47C5-925C-664DB6F7F245}" destId="{13B75710-4B10-4415-8B50-C84E7A68533E}" srcOrd="1" destOrd="0" presId="urn:microsoft.com/office/officeart/2005/8/layout/orgChart1"/>
    <dgm:cxn modelId="{28173542-FB14-486A-959F-1556E7B37049}" srcId="{BB875120-5B0D-4A80-B33C-3EBB573140AF}" destId="{39338666-BA0E-43EB-973F-6B718E828EF1}" srcOrd="2" destOrd="0" parTransId="{926D7465-B2F6-4F7C-8DE9-0E811B8B8FAD}" sibTransId="{E6516C02-04CB-430C-9CA6-4A6D27498553}"/>
    <dgm:cxn modelId="{980E5A30-4703-46B0-B87F-0D6F3BE2AE41}" type="presOf" srcId="{402A299E-AA71-43B8-BB70-6189223AB031}" destId="{50CF7A99-04D0-4E91-BA09-A3CDADF35720}" srcOrd="1" destOrd="0" presId="urn:microsoft.com/office/officeart/2005/8/layout/orgChart1"/>
    <dgm:cxn modelId="{87164ADD-F58C-4951-81DE-51DF02374DF9}" srcId="{8C0EE8E0-0D37-492F-AF39-37A17BB942AC}" destId="{020EC1D7-C05C-4558-AF04-9B51B2694F87}" srcOrd="0" destOrd="0" parTransId="{8B799B9A-C1AC-4A0E-85A2-6A74E485E899}" sibTransId="{32A264CB-4B4B-4400-BA52-4F560B42108A}"/>
    <dgm:cxn modelId="{F31E6E35-2BCA-4E87-9388-19CD257C7619}" type="presOf" srcId="{C3F0F8E2-A782-41BD-BAA2-B482B59B029F}" destId="{1055E427-4E9A-41EE-AABE-80EA799D92EB}" srcOrd="0" destOrd="0" presId="urn:microsoft.com/office/officeart/2005/8/layout/orgChart1"/>
    <dgm:cxn modelId="{9709FCB9-DF43-4902-9C38-04DB09A3C833}" type="presOf" srcId="{97C811EC-BC54-44A4-B3C8-92ACCC386251}" destId="{3AD31FE7-085A-43B9-AFCA-BA5DE82623E6}" srcOrd="1" destOrd="0" presId="urn:microsoft.com/office/officeart/2005/8/layout/orgChart1"/>
    <dgm:cxn modelId="{C9790F57-A7E9-4168-9BC6-4A33BE55DE0D}" type="presOf" srcId="{914E4F75-1844-4132-8D17-84649F0F09D8}" destId="{A3749E03-391A-4EED-9B2E-C55523B73484}" srcOrd="1" destOrd="0" presId="urn:microsoft.com/office/officeart/2005/8/layout/orgChart1"/>
    <dgm:cxn modelId="{07F3630E-254A-4415-A8DF-30D17E6A3958}" type="presOf" srcId="{9E729C21-86F9-4646-AB22-58B4A284F1F9}" destId="{6F09143C-F529-48D6-8CD0-72E2D0E842D1}" srcOrd="0" destOrd="0" presId="urn:microsoft.com/office/officeart/2005/8/layout/orgChart1"/>
    <dgm:cxn modelId="{99719230-47E8-49FB-8F6C-293C738CB0FA}" type="presOf" srcId="{90C726FE-5DA6-41D8-8E51-CC7E99F39208}" destId="{52D49D2B-49F9-466C-85A1-3AF944DACEC1}" srcOrd="0" destOrd="0" presId="urn:microsoft.com/office/officeart/2005/8/layout/orgChart1"/>
    <dgm:cxn modelId="{C7C76229-B755-436B-A143-DFD5953E2C93}" type="presOf" srcId="{020EC1D7-C05C-4558-AF04-9B51B2694F87}" destId="{9A417531-58CA-4BE7-A00F-DCDA71B5163A}" srcOrd="1" destOrd="0" presId="urn:microsoft.com/office/officeart/2005/8/layout/orgChart1"/>
    <dgm:cxn modelId="{7445899D-8C5E-4C11-BCDE-1EC3ACA11779}" type="presOf" srcId="{B4FC2102-1BA5-4A2B-AF1D-9DA1DA2F3981}" destId="{9BD8EF03-1088-4805-9275-E9D179292A7C}" srcOrd="1" destOrd="0" presId="urn:microsoft.com/office/officeart/2005/8/layout/orgChart1"/>
    <dgm:cxn modelId="{9FB7D4D6-8DF7-4D18-9C1F-9CB3190B732F}" type="presOf" srcId="{402A299E-AA71-43B8-BB70-6189223AB031}" destId="{340F4BAF-2A36-43CF-9C04-C4B3C9553F2D}" srcOrd="0" destOrd="0" presId="urn:microsoft.com/office/officeart/2005/8/layout/orgChart1"/>
    <dgm:cxn modelId="{2EB29D7A-3A0E-4556-A056-903FD76CC236}" type="presOf" srcId="{85FAF899-4504-4B08-8F3E-63ED413E6664}" destId="{85875351-4AA0-4882-89FA-91F5658442B2}" srcOrd="1" destOrd="0" presId="urn:microsoft.com/office/officeart/2005/8/layout/orgChart1"/>
    <dgm:cxn modelId="{46111B94-02CB-4E10-9C62-F7E19A533D13}" srcId="{2286A799-4374-40DF-A895-DA07C8D745DB}" destId="{C3F0F8E2-A782-41BD-BAA2-B482B59B029F}" srcOrd="0" destOrd="0" parTransId="{913BC6BB-0B60-472C-8C91-07EE400773AD}" sibTransId="{88A45694-EC4F-484A-8BC7-7C7E59EFC660}"/>
    <dgm:cxn modelId="{F1BB4581-11FD-4FB0-895F-8F84ECD2DB54}" type="presOf" srcId="{910F77DA-7D0F-4AA1-A8CB-4AB0BB54EB9B}" destId="{0455FF23-E501-4C20-BFA2-009D236A60DE}" srcOrd="1" destOrd="0" presId="urn:microsoft.com/office/officeart/2005/8/layout/orgChart1"/>
    <dgm:cxn modelId="{AEDDE0C9-03F1-4818-AFAD-3ED2EBDD6C9B}" type="presOf" srcId="{F4800EC1-C1C9-4580-B0CD-53B89A29EA41}" destId="{9A699DA5-9F3D-41C0-916C-0C57633A88F7}" srcOrd="1" destOrd="0" presId="urn:microsoft.com/office/officeart/2005/8/layout/orgChart1"/>
    <dgm:cxn modelId="{0C8567FD-BFDC-41D2-A015-0E5677AC9A5A}" srcId="{2286A799-4374-40DF-A895-DA07C8D745DB}" destId="{F1A01667-2564-443E-9C12-680258289606}" srcOrd="1" destOrd="0" parTransId="{5F8D924B-6822-41F8-9B4C-8CD011729A75}" sibTransId="{C07A060D-EAB8-405B-A1C7-6EDE5C0191A2}"/>
    <dgm:cxn modelId="{C1F0B531-2935-4CAD-9E86-9F748588B38C}" type="presOf" srcId="{2286A799-4374-40DF-A895-DA07C8D745DB}" destId="{CE0415EE-3544-47C9-8F34-F4577E01FA0C}" srcOrd="1" destOrd="0" presId="urn:microsoft.com/office/officeart/2005/8/layout/orgChart1"/>
    <dgm:cxn modelId="{ECEFF047-65E4-42DB-AA38-EE22612A97A7}" type="presOf" srcId="{9FD4E012-3C7D-4F74-A6D2-82CF2B257433}" destId="{D2476993-C2DF-447A-B9C8-21E54DE1ACAC}" srcOrd="0" destOrd="0" presId="urn:microsoft.com/office/officeart/2005/8/layout/orgChart1"/>
    <dgm:cxn modelId="{FBB0B175-758D-4C75-9965-E99FEE418D48}" srcId="{8BAB464B-DC41-4E9D-89AE-A7DA1031C913}" destId="{F4800EC1-C1C9-4580-B0CD-53B89A29EA41}" srcOrd="0" destOrd="0" parTransId="{5134842C-184F-445C-A369-358B5298B7F9}" sibTransId="{59119FE4-8079-4A69-A6D5-47067A13ADC1}"/>
    <dgm:cxn modelId="{DACB2241-4349-4E2C-9FD7-ED92CA40A5D7}" type="presOf" srcId="{72AC0059-CF44-4EE0-A8D1-6486CDE07A6D}" destId="{88681012-75FE-4E7B-ABFB-9EA192DDA546}" srcOrd="0" destOrd="0" presId="urn:microsoft.com/office/officeart/2005/8/layout/orgChart1"/>
    <dgm:cxn modelId="{0695334C-349D-4851-B265-F0D9A298BD9B}" type="presOf" srcId="{A116825E-5E57-4E57-B875-BE183F44699C}" destId="{7720FB2B-3226-4900-8E5D-EAC41FC828A0}" srcOrd="1" destOrd="0" presId="urn:microsoft.com/office/officeart/2005/8/layout/orgChart1"/>
    <dgm:cxn modelId="{6FFD29E4-FDB1-4261-8270-119A0E3BF47A}" srcId="{A116825E-5E57-4E57-B875-BE183F44699C}" destId="{BB875120-5B0D-4A80-B33C-3EBB573140AF}" srcOrd="2" destOrd="0" parTransId="{9FD4E012-3C7D-4F74-A6D2-82CF2B257433}" sibTransId="{DFC6A686-41D6-49FA-9A99-E9C7C03553BE}"/>
    <dgm:cxn modelId="{58452D74-D01D-4F6A-A2D6-C7002EF32049}" type="presOf" srcId="{8BAB464B-DC41-4E9D-89AE-A7DA1031C913}" destId="{A1F20307-4121-4410-BA1F-C211BCCB4FC7}" srcOrd="1" destOrd="0" presId="urn:microsoft.com/office/officeart/2005/8/layout/orgChart1"/>
    <dgm:cxn modelId="{236BA400-5EF1-4357-8B6A-58C72AFFD88F}" srcId="{8C0EE8E0-0D37-492F-AF39-37A17BB942AC}" destId="{914E4F75-1844-4132-8D17-84649F0F09D8}" srcOrd="1" destOrd="0" parTransId="{9B4A9474-D69C-4603-80C9-FEB88A23D3EB}" sibTransId="{7F830595-CD40-48A6-898B-F6A73E520365}"/>
    <dgm:cxn modelId="{BD71307C-84B5-44A5-A303-322699A3D3C4}" type="presOf" srcId="{A1262AF0-4F58-4B48-B3E8-336CF8D01E55}" destId="{5FD765F7-EFFF-4340-A263-5D4C216FF112}" srcOrd="1" destOrd="0" presId="urn:microsoft.com/office/officeart/2005/8/layout/orgChart1"/>
    <dgm:cxn modelId="{18CFCE8D-81B5-45CC-A666-DB8A517DA83A}" type="presOf" srcId="{85FAF899-4504-4B08-8F3E-63ED413E6664}" destId="{399E7F26-0D3C-471C-BCE4-36E69C7013B3}" srcOrd="0" destOrd="0" presId="urn:microsoft.com/office/officeart/2005/8/layout/orgChart1"/>
    <dgm:cxn modelId="{28CF4E78-88E6-4C92-9F9D-EBA447D07381}" type="presOf" srcId="{ED65E043-970E-4842-907F-64C84E7FBE76}" destId="{C3BECA76-C8FF-489D-B73A-8186EE168BC6}" srcOrd="0" destOrd="0" presId="urn:microsoft.com/office/officeart/2005/8/layout/orgChart1"/>
    <dgm:cxn modelId="{0BE7A118-D122-4830-A518-8411DD7AA459}" type="presOf" srcId="{ECB94337-2AFD-4212-A18E-6C0707730084}" destId="{67A578D5-4241-4EE6-8EB5-C0DFBFC3E116}" srcOrd="1" destOrd="0" presId="urn:microsoft.com/office/officeart/2005/8/layout/orgChart1"/>
    <dgm:cxn modelId="{C59CCC61-55A7-4A45-88DB-9F0BB1C26C01}" type="presOf" srcId="{B4CF6F84-EA1A-4F24-8222-D03A407D467D}" destId="{4647E19C-8256-424C-9333-ADF96B4BE4A1}" srcOrd="0" destOrd="0" presId="urn:microsoft.com/office/officeart/2005/8/layout/orgChart1"/>
    <dgm:cxn modelId="{CDBD9357-5EB3-4426-B81F-0825E2B799C3}" type="presOf" srcId="{9AE6D0AF-FBFC-4717-9672-196AB645CD9F}" destId="{487877F0-CB1C-4266-9E2E-8917CF86084B}" srcOrd="0" destOrd="0" presId="urn:microsoft.com/office/officeart/2005/8/layout/orgChart1"/>
    <dgm:cxn modelId="{9232D9B7-6DB4-4264-899C-D0498D059BC7}" type="presOf" srcId="{5547A803-AD9C-42F8-A5A7-3C11C6AC66F1}" destId="{F74699F9-960E-41B4-A7A2-E76BB42C077E}" srcOrd="0" destOrd="0" presId="urn:microsoft.com/office/officeart/2005/8/layout/orgChart1"/>
    <dgm:cxn modelId="{52B46AC3-DCF8-44AD-9B7E-28805CCED89A}" type="presOf" srcId="{E559046D-0C86-4E9C-B22B-75DD3A16097E}" destId="{99EBB8D8-E54C-4E82-9D89-A3ED994E6A97}" srcOrd="0" destOrd="0" presId="urn:microsoft.com/office/officeart/2005/8/layout/orgChart1"/>
    <dgm:cxn modelId="{F5634C50-F57E-4493-8DB4-DC77CCE8814D}" srcId="{2286A799-4374-40DF-A895-DA07C8D745DB}" destId="{90C726FE-5DA6-41D8-8E51-CC7E99F39208}" srcOrd="2" destOrd="0" parTransId="{33E0F3F1-77BC-47E0-ACA2-C63A489D1A96}" sibTransId="{0BB39661-E699-4801-8EF3-B8EA5A4CD232}"/>
    <dgm:cxn modelId="{55930FFC-412C-4EF2-A8F1-A5C33222CE32}" type="presOf" srcId="{97C811EC-BC54-44A4-B3C8-92ACCC386251}" destId="{817823CB-BC9B-4C3F-B848-B2C062ED46A7}" srcOrd="0" destOrd="0" presId="urn:microsoft.com/office/officeart/2005/8/layout/orgChart1"/>
    <dgm:cxn modelId="{7BE70BFC-2B99-4560-94AD-CE93018F115A}" type="presOf" srcId="{90C726FE-5DA6-41D8-8E51-CC7E99F39208}" destId="{78592930-DE38-45BB-B11D-E6DA9E7E9E9F}" srcOrd="1" destOrd="0" presId="urn:microsoft.com/office/officeart/2005/8/layout/orgChart1"/>
    <dgm:cxn modelId="{3814834A-2E85-4CD9-8ED5-346D7C231D46}" type="presOf" srcId="{B4FC2102-1BA5-4A2B-AF1D-9DA1DA2F3981}" destId="{E92B137E-DEFB-4693-8F36-F56869C0C16F}" srcOrd="0" destOrd="0" presId="urn:microsoft.com/office/officeart/2005/8/layout/orgChart1"/>
    <dgm:cxn modelId="{77A13958-FDD7-4607-911E-037FD6D039CA}" type="presOf" srcId="{A116825E-5E57-4E57-B875-BE183F44699C}" destId="{F731756F-D764-44B0-A324-6D9B492C7EC7}" srcOrd="0" destOrd="0" presId="urn:microsoft.com/office/officeart/2005/8/layout/orgChart1"/>
    <dgm:cxn modelId="{E3091E3E-2C67-4837-8A7F-B6C9A6C551A7}" type="presOf" srcId="{F9AF1ABA-E743-4230-99A5-E8CA815BF857}" destId="{D2343396-1B46-490C-A8F9-457DFD58FDE9}" srcOrd="0" destOrd="0" presId="urn:microsoft.com/office/officeart/2005/8/layout/orgChart1"/>
    <dgm:cxn modelId="{36B0CEC8-5AF7-4235-BF8C-505261E528F3}" type="presOf" srcId="{0341C4F5-C835-4ABB-A5AC-31DD8A4F2753}" destId="{5F7FC00E-0146-4429-9FD1-A986D1758862}" srcOrd="0" destOrd="0" presId="urn:microsoft.com/office/officeart/2005/8/layout/orgChart1"/>
    <dgm:cxn modelId="{AE53DB80-C58A-4CE9-84DE-F7C217AF77F9}" type="presOf" srcId="{9988B66D-9E8E-4372-A583-D65DD7DBCAEE}" destId="{EC12DC6E-E3AB-4D2B-94B4-668129F8A42E}" srcOrd="1" destOrd="0" presId="urn:microsoft.com/office/officeart/2005/8/layout/orgChart1"/>
    <dgm:cxn modelId="{E506860F-11C4-4844-B78A-164E44A7841C}" type="presOf" srcId="{8ADA7A5F-57E3-4D9B-8D36-9CACC599CA34}" destId="{C57E0C90-4A0C-4BEA-92A3-64B12743C179}" srcOrd="0" destOrd="0" presId="urn:microsoft.com/office/officeart/2005/8/layout/orgChart1"/>
    <dgm:cxn modelId="{3AE5723D-270E-4CF0-9272-C33B6DB11111}" type="presOf" srcId="{79FED61E-DC12-4B79-96E3-5074D73239B4}" destId="{66E1C0CD-34BA-496F-B0C8-0B33B2EBA7C2}" srcOrd="0" destOrd="0" presId="urn:microsoft.com/office/officeart/2005/8/layout/orgChart1"/>
    <dgm:cxn modelId="{042B9FF0-DAD3-453B-B794-57152BF5CD21}" srcId="{97C811EC-BC54-44A4-B3C8-92ACCC386251}" destId="{5694A40C-D656-419C-B146-CCE9D7DA926F}" srcOrd="0" destOrd="0" parTransId="{F4FC5081-6047-4AC2-B131-218751EB16EC}" sibTransId="{C39FA0D6-9882-43E4-81F5-FE93EBF14809}"/>
    <dgm:cxn modelId="{9FF53633-B3BA-4AAE-9803-47EBFB429004}" type="presOf" srcId="{31306187-6202-4B41-BF18-A9CF05F5B165}" destId="{5BD6C9B4-5839-493C-A552-B142BDF8A577}" srcOrd="1" destOrd="0" presId="urn:microsoft.com/office/officeart/2005/8/layout/orgChart1"/>
    <dgm:cxn modelId="{E0277CB8-0442-41F6-A201-C85C398C8CDD}" srcId="{8BAB464B-DC41-4E9D-89AE-A7DA1031C913}" destId="{B88B37AC-7537-4A6A-9AD9-1FDC80202DAE}" srcOrd="3" destOrd="0" parTransId="{A60EA5E7-5750-4153-B899-B28BDA6D5361}" sibTransId="{05DC5E13-2169-4AD6-A9DC-14EC110D52ED}"/>
    <dgm:cxn modelId="{1BA24CA3-665F-4613-9A65-4FF3922F1957}" type="presOf" srcId="{1BB4F1B7-6EDC-4CCA-8E36-94844E208F03}" destId="{9510A901-8487-47A0-9222-F5EB7FE6C1C7}" srcOrd="0" destOrd="0" presId="urn:microsoft.com/office/officeart/2005/8/layout/orgChart1"/>
    <dgm:cxn modelId="{1463C4AF-4B82-47F0-A851-D31FF79C6932}" type="presOf" srcId="{5F8D924B-6822-41F8-9B4C-8CD011729A75}" destId="{C7697A08-105E-4F30-9322-D493E204844D}" srcOrd="0" destOrd="0" presId="urn:microsoft.com/office/officeart/2005/8/layout/orgChart1"/>
    <dgm:cxn modelId="{03EC843A-AF17-4825-891F-3DEF5026F126}" type="presOf" srcId="{B6FE54BB-8B8A-461A-8BDB-7A2713BFB396}" destId="{E4646945-062F-416E-944F-5F5C79890AC8}" srcOrd="0" destOrd="0" presId="urn:microsoft.com/office/officeart/2005/8/layout/orgChart1"/>
    <dgm:cxn modelId="{814A0E25-E11B-499F-8560-0F71AF6F2C53}" srcId="{F4800EC1-C1C9-4580-B0CD-53B89A29EA41}" destId="{5547A803-AD9C-42F8-A5A7-3C11C6AC66F1}" srcOrd="0" destOrd="0" parTransId="{0F4F9962-E622-431D-80F4-4FA6818D784B}" sibTransId="{77F0DCE0-3246-4655-915B-33BE7B5BE2A2}"/>
    <dgm:cxn modelId="{F75364A7-C6E8-4A5C-BA8F-5A134499645C}" srcId="{2286A799-4374-40DF-A895-DA07C8D745DB}" destId="{ECB94337-2AFD-4212-A18E-6C0707730084}" srcOrd="3" destOrd="0" parTransId="{0812A40B-FB0C-41AE-8FD2-CA61FAD1EA92}" sibTransId="{097E52DD-C6AF-4DA4-87E4-BAA52F3D3B3A}"/>
    <dgm:cxn modelId="{BEF9995C-FCA6-4A45-B2AD-2C99028A6680}" type="presOf" srcId="{DC2997E6-97C0-40D1-8C6E-C83AE922F9C8}" destId="{9159D16B-EE51-46CF-8976-373C4309BCDD}" srcOrd="0" destOrd="0" presId="urn:microsoft.com/office/officeart/2005/8/layout/orgChart1"/>
    <dgm:cxn modelId="{99D387C9-767F-41BD-A0A3-45D6346AF71A}" type="presOf" srcId="{F4FC5081-6047-4AC2-B131-218751EB16EC}" destId="{08AB97C8-53C7-4EF0-B2EF-4EF663A7C8DA}" srcOrd="0" destOrd="0" presId="urn:microsoft.com/office/officeart/2005/8/layout/orgChart1"/>
    <dgm:cxn modelId="{142494BE-F34F-4706-A828-4AE1433BA7DF}" type="presOf" srcId="{8BAB464B-DC41-4E9D-89AE-A7DA1031C913}" destId="{A20EF5CD-941C-4169-9C0F-D2F0ACDCC6A9}" srcOrd="0" destOrd="0" presId="urn:microsoft.com/office/officeart/2005/8/layout/orgChart1"/>
    <dgm:cxn modelId="{78E28C29-2232-4357-BBA0-E604E5A3167A}" type="presOf" srcId="{50DE1FDB-5390-44AB-9442-E1DCD4E35227}" destId="{F432219D-5D27-4459-ADFC-7C7A13DD3798}" srcOrd="0" destOrd="0" presId="urn:microsoft.com/office/officeart/2005/8/layout/orgChart1"/>
    <dgm:cxn modelId="{170B0BC2-EA18-40B9-8C7F-4BE220B54EE4}" type="presOf" srcId="{0341C4F5-C835-4ABB-A5AC-31DD8A4F2753}" destId="{7FA54EE6-5818-4CA3-A1CC-B905FE3AD415}" srcOrd="1" destOrd="0" presId="urn:microsoft.com/office/officeart/2005/8/layout/orgChart1"/>
    <dgm:cxn modelId="{D7715B6C-84D3-4C8B-A92C-10260557925D}" srcId="{CAD2D0C7-25DE-48EF-910D-133BCDB77988}" destId="{B4FC2102-1BA5-4A2B-AF1D-9DA1DA2F3981}" srcOrd="0" destOrd="0" parTransId="{79FED61E-DC12-4B79-96E3-5074D73239B4}" sibTransId="{7A040C27-E7F3-439C-9A63-CC7E3C081C0D}"/>
    <dgm:cxn modelId="{31202708-08F2-43BC-8C50-27DBA46BD3A2}" type="presOf" srcId="{ECB94337-2AFD-4212-A18E-6C0707730084}" destId="{1458B75A-AD41-4095-BB03-0A43ADE5E61A}" srcOrd="0" destOrd="0" presId="urn:microsoft.com/office/officeart/2005/8/layout/orgChart1"/>
    <dgm:cxn modelId="{00B0F035-AD01-40F3-8150-88C2DDFB9BD6}" type="presOf" srcId="{9988B66D-9E8E-4372-A583-D65DD7DBCAEE}" destId="{D36CDDD5-96D6-4E3E-A052-970A40422335}" srcOrd="0" destOrd="0" presId="urn:microsoft.com/office/officeart/2005/8/layout/orgChart1"/>
    <dgm:cxn modelId="{A666533B-7C62-4C18-B9F5-2843B4F7BF43}" type="presOf" srcId="{39338666-BA0E-43EB-973F-6B718E828EF1}" destId="{A53EC97F-0098-4A1C-9408-B867370F066C}" srcOrd="1" destOrd="0" presId="urn:microsoft.com/office/officeart/2005/8/layout/orgChart1"/>
    <dgm:cxn modelId="{D5815922-AE47-465D-B5F6-CF9FE6FF1E0A}" type="presOf" srcId="{913BC6BB-0B60-472C-8C91-07EE400773AD}" destId="{808FDA6D-DDB5-413B-B3C7-08E1CEA855AB}" srcOrd="0" destOrd="0" presId="urn:microsoft.com/office/officeart/2005/8/layout/orgChart1"/>
    <dgm:cxn modelId="{6094306A-3A2B-4A93-9F80-3FFCFFD143BF}" srcId="{5547A803-AD9C-42F8-A5A7-3C11C6AC66F1}" destId="{F12DD8DA-D17D-4949-AA4F-6C978486871D}" srcOrd="1" destOrd="0" parTransId="{8ADA7A5F-57E3-4D9B-8D36-9CACC599CA34}" sibTransId="{2A961237-6A14-44B5-9D74-08B7381C6912}"/>
    <dgm:cxn modelId="{E82603AC-D103-47BB-8C56-85318A98E212}" type="presOf" srcId="{F1185555-85D8-4AFE-A084-3D9E7484CFDC}" destId="{4160EF7D-2DDC-40F7-9590-C70ACB3B3F8A}" srcOrd="1" destOrd="0" presId="urn:microsoft.com/office/officeart/2005/8/layout/orgChart1"/>
    <dgm:cxn modelId="{752845BE-2E45-44D5-ABFC-0B73F575E08B}" type="presOf" srcId="{CAD2D0C7-25DE-48EF-910D-133BCDB77988}" destId="{6562A04F-B772-4581-813A-790AEEFA7356}" srcOrd="1" destOrd="0" presId="urn:microsoft.com/office/officeart/2005/8/layout/orgChart1"/>
    <dgm:cxn modelId="{30515A80-DDFC-447C-88FE-FD995660EF0C}" type="presOf" srcId="{8A57A4CF-2B23-437C-8FA9-BDD2F9764E10}" destId="{B1C1BBF9-026C-415B-84D8-89D1BF5D1F92}" srcOrd="0" destOrd="0" presId="urn:microsoft.com/office/officeart/2005/8/layout/orgChart1"/>
    <dgm:cxn modelId="{CE48FFCB-2FD4-45B6-A0FF-CB3FD4D9651D}" type="presOf" srcId="{84E74A9A-B01A-485A-A7B6-DE18C390467C}" destId="{2ADE1BD7-9F2F-4AF7-A789-8C84E1158EA5}" srcOrd="1" destOrd="0" presId="urn:microsoft.com/office/officeart/2005/8/layout/orgChart1"/>
    <dgm:cxn modelId="{AC1236ED-AAC1-4CB4-AD75-FCF3584A6E44}" srcId="{5547A803-AD9C-42F8-A5A7-3C11C6AC66F1}" destId="{402A299E-AA71-43B8-BB70-6189223AB031}" srcOrd="0" destOrd="0" parTransId="{9E729C21-86F9-4646-AB22-58B4A284F1F9}" sibTransId="{4EBC6630-E896-49F7-B454-170DA86AFDCB}"/>
    <dgm:cxn modelId="{53DD5AF9-76DF-4438-A962-8350FA22FFFE}" type="presOf" srcId="{00A4DD96-40C3-47C5-925C-664DB6F7F245}" destId="{7B995148-862E-4F79-9387-2D08770BC38B}" srcOrd="0" destOrd="0" presId="urn:microsoft.com/office/officeart/2005/8/layout/orgChart1"/>
    <dgm:cxn modelId="{C62FE3EC-EE39-4B45-B8A4-FE2B74917B6C}" type="presOf" srcId="{B88B37AC-7537-4A6A-9AD9-1FDC80202DAE}" destId="{05C3EDB7-F312-4CBB-B0F4-C02C6A2D8D9C}" srcOrd="0" destOrd="0" presId="urn:microsoft.com/office/officeart/2005/8/layout/orgChart1"/>
    <dgm:cxn modelId="{0AFCEBA0-29FB-4471-B881-CF02A20CD1BC}" srcId="{8BAB464B-DC41-4E9D-89AE-A7DA1031C913}" destId="{A116825E-5E57-4E57-B875-BE183F44699C}" srcOrd="2" destOrd="0" parTransId="{B6FE54BB-8B8A-461A-8BDB-7A2713BFB396}" sibTransId="{9537F3CE-3051-48B4-AE62-7F78CFB61897}"/>
    <dgm:cxn modelId="{21C13173-3D10-4771-9D28-999663BF6001}" type="presOf" srcId="{39338666-BA0E-43EB-973F-6B718E828EF1}" destId="{EC57FF76-1CA8-49E0-BD46-DCA10B8A837E}" srcOrd="0" destOrd="0" presId="urn:microsoft.com/office/officeart/2005/8/layout/orgChart1"/>
    <dgm:cxn modelId="{970DD9A8-05A1-4B29-AB34-1C40E6128B10}" type="presOf" srcId="{020EC1D7-C05C-4558-AF04-9B51B2694F87}" destId="{FD582795-6DE4-45BE-908D-0C263E29B59E}" srcOrd="0" destOrd="0" presId="urn:microsoft.com/office/officeart/2005/8/layout/orgChart1"/>
    <dgm:cxn modelId="{2B54F093-60FB-4935-BB33-6BB52897C5FA}" type="presOf" srcId="{6D3D6D05-A725-45A9-96DA-C3096B035AA0}" destId="{FCA0E52D-3455-48DC-822D-2E73D1848006}" srcOrd="0" destOrd="0" presId="urn:microsoft.com/office/officeart/2005/8/layout/orgChart1"/>
    <dgm:cxn modelId="{B3C58EEF-7B10-4491-8DE4-A230CACAF84A}" srcId="{2286A799-4374-40DF-A895-DA07C8D745DB}" destId="{DC2997E6-97C0-40D1-8C6E-C83AE922F9C8}" srcOrd="4" destOrd="0" parTransId="{3EB85924-19D3-44B4-8AF3-79E9809B15C5}" sibTransId="{D1551A6B-7B3B-400B-9BF0-1E63D4794B15}"/>
    <dgm:cxn modelId="{5A87201A-2639-4554-9086-569A37647EA9}" type="presOf" srcId="{B88B37AC-7537-4A6A-9AD9-1FDC80202DAE}" destId="{C9588C8D-514E-4716-B8CF-FF7908A20F33}" srcOrd="1" destOrd="0" presId="urn:microsoft.com/office/officeart/2005/8/layout/orgChart1"/>
    <dgm:cxn modelId="{311FC58D-2E0A-4B32-8E2E-835056264A6D}" type="presOf" srcId="{5694A40C-D656-419C-B146-CCE9D7DA926F}" destId="{7D5F2F87-9D66-4392-A666-EBCCFFE99EEE}" srcOrd="0" destOrd="0" presId="urn:microsoft.com/office/officeart/2005/8/layout/orgChart1"/>
    <dgm:cxn modelId="{1F5CBBCC-FEF7-4DA4-B20F-16A44426E3F8}" srcId="{BB875120-5B0D-4A80-B33C-3EBB573140AF}" destId="{00A4DD96-40C3-47C5-925C-664DB6F7F245}" srcOrd="1" destOrd="0" parTransId="{8216039B-18A5-43F4-A2A6-8951D4C5C4BD}" sibTransId="{D46F6C8B-5731-41BD-A62D-3C9C64210D13}"/>
    <dgm:cxn modelId="{8CCC91A6-82EE-421F-884A-331CAD8BABB8}" srcId="{97C811EC-BC54-44A4-B3C8-92ACCC386251}" destId="{85FAF899-4504-4B08-8F3E-63ED413E6664}" srcOrd="1" destOrd="0" parTransId="{EC4C559D-885A-4D22-B5F3-B242CEC9435C}" sibTransId="{64FAA68B-3EE9-451D-B624-1112908FCFA6}"/>
    <dgm:cxn modelId="{BE84B71B-3C93-4604-94A6-EBB1AE1BC733}" srcId="{73BA13C8-32A2-46F5-803F-6D763869184B}" destId="{A1262AF0-4F58-4B48-B3E8-336CF8D01E55}" srcOrd="0" destOrd="0" parTransId="{ED65E043-970E-4842-907F-64C84E7FBE76}" sibTransId="{26E273E8-E467-46D1-81A0-5E30F493443C}"/>
    <dgm:cxn modelId="{757BC31E-74C0-4B6D-AD39-026EF664D4B4}" type="presOf" srcId="{2ACA7141-187B-4ED1-BF67-2E370F75D0C1}" destId="{CFB9B9D0-1372-4337-9057-4C70472DBBE8}" srcOrd="0" destOrd="0" presId="urn:microsoft.com/office/officeart/2005/8/layout/orgChart1"/>
    <dgm:cxn modelId="{C3A38655-895A-422F-B520-C0F1F1057AB1}" type="presOf" srcId="{F12DD8DA-D17D-4949-AA4F-6C978486871D}" destId="{5B431182-DC64-4343-ABE8-6D8685126C19}" srcOrd="0" destOrd="0" presId="urn:microsoft.com/office/officeart/2005/8/layout/orgChart1"/>
    <dgm:cxn modelId="{25940A0D-331C-4259-8280-B83825496006}" srcId="{A116825E-5E57-4E57-B875-BE183F44699C}" destId="{97C811EC-BC54-44A4-B3C8-92ACCC386251}" srcOrd="0" destOrd="0" parTransId="{90B4DC36-D639-40EB-9BAF-C3729410623F}" sibTransId="{8CAACC78-41D9-4EEF-943D-71C69F929361}"/>
    <dgm:cxn modelId="{43757AFC-27AF-46FA-9876-6A1F23F60B9E}" srcId="{BB875120-5B0D-4A80-B33C-3EBB573140AF}" destId="{E5EB40D7-8772-493A-B32C-6D114EAF0115}" srcOrd="4" destOrd="0" parTransId="{E559046D-0C86-4E9C-B22B-75DD3A16097E}" sibTransId="{CF70F766-9DC0-4639-8FAE-AB8920A66E0E}"/>
    <dgm:cxn modelId="{57DA381D-7BAB-4F62-A504-FC1008DDFFD6}" type="presOf" srcId="{E5EB40D7-8772-493A-B32C-6D114EAF0115}" destId="{A818AC1C-057E-4FC2-9DF4-5F97619639E1}" srcOrd="1" destOrd="0" presId="urn:microsoft.com/office/officeart/2005/8/layout/orgChart1"/>
    <dgm:cxn modelId="{93125620-D8B6-4A89-83D5-BF833300ED84}" type="presOf" srcId="{5694A40C-D656-419C-B146-CCE9D7DA926F}" destId="{4D1E7533-FAC9-4732-BAC1-5893F0C03E69}" srcOrd="1" destOrd="0" presId="urn:microsoft.com/office/officeart/2005/8/layout/orgChart1"/>
    <dgm:cxn modelId="{B4DB4955-7263-4BFA-8F6B-07D1A5CB502C}" type="presOf" srcId="{910F77DA-7D0F-4AA1-A8CB-4AB0BB54EB9B}" destId="{77048ACF-66BE-4B3C-9C64-E5A17F86FE20}" srcOrd="0" destOrd="0" presId="urn:microsoft.com/office/officeart/2005/8/layout/orgChart1"/>
    <dgm:cxn modelId="{70E4FEF0-7D77-46CA-9CE7-4C58C98F293D}" type="presOf" srcId="{31306187-6202-4B41-BF18-A9CF05F5B165}" destId="{888F01AB-D828-46E7-AB7F-A1A59D7B4FA8}" srcOrd="0" destOrd="0" presId="urn:microsoft.com/office/officeart/2005/8/layout/orgChart1"/>
    <dgm:cxn modelId="{6BB612F7-9A68-430D-B406-4CC5048FE412}" srcId="{8C0EE8E0-0D37-492F-AF39-37A17BB942AC}" destId="{910F77DA-7D0F-4AA1-A8CB-4AB0BB54EB9B}" srcOrd="2" destOrd="0" parTransId="{1BB4F1B7-6EDC-4CCA-8E36-94844E208F03}" sibTransId="{7A84B99C-8BB3-4D4F-88B5-429418C55E2C}"/>
    <dgm:cxn modelId="{A7629BF7-1E64-4498-A96F-D4924EED03E5}" type="presOf" srcId="{BB875120-5B0D-4A80-B33C-3EBB573140AF}" destId="{12FEF3D9-3799-4AE1-AF9C-F804CB5DA594}" srcOrd="0" destOrd="0" presId="urn:microsoft.com/office/officeart/2005/8/layout/orgChart1"/>
    <dgm:cxn modelId="{958E3C41-79D2-41C2-AF35-5016BC7D62A1}" srcId="{97C811EC-BC54-44A4-B3C8-92ACCC386251}" destId="{9988B66D-9E8E-4372-A583-D65DD7DBCAEE}" srcOrd="4" destOrd="0" parTransId="{F9AF1ABA-E743-4230-99A5-E8CA815BF857}" sibTransId="{8331EB9A-3A1E-495F-ADB2-A87E6D916A5D}"/>
    <dgm:cxn modelId="{543AED7B-86B4-40D7-9F95-A47DA0D7C3B6}" type="presOf" srcId="{9B4A9474-D69C-4603-80C9-FEB88A23D3EB}" destId="{C4CC13E7-F729-494F-BC39-617A98131D0E}" srcOrd="0" destOrd="0" presId="urn:microsoft.com/office/officeart/2005/8/layout/orgChart1"/>
    <dgm:cxn modelId="{967DE777-D176-4BBA-B9F8-1D84589C03E6}" srcId="{A116825E-5E57-4E57-B875-BE183F44699C}" destId="{2286A799-4374-40DF-A895-DA07C8D745DB}" srcOrd="1" destOrd="0" parTransId="{72AC0059-CF44-4EE0-A8D1-6486CDE07A6D}" sibTransId="{3DCFCCEB-CD0F-4C34-9116-193A69512BE1}"/>
    <dgm:cxn modelId="{445A0758-10B8-4462-AD11-10E068C5EE1D}" srcId="{BB875120-5B0D-4A80-B33C-3EBB573140AF}" destId="{8A57A4CF-2B23-437C-8FA9-BDD2F9764E10}" srcOrd="0" destOrd="0" parTransId="{9AE6D0AF-FBFC-4717-9672-196AB645CD9F}" sibTransId="{DB0DCD5A-A0AF-4C99-8D81-DFA2A9E77241}"/>
    <dgm:cxn modelId="{A897BF08-04DA-4C49-ABF6-24DBDBC4FCC1}" type="presOf" srcId="{CAD2D0C7-25DE-48EF-910D-133BCDB77988}" destId="{704E53E5-643E-4F0B-9E2C-687DB6C096E9}" srcOrd="0" destOrd="0" presId="urn:microsoft.com/office/officeart/2005/8/layout/orgChart1"/>
    <dgm:cxn modelId="{C480A2A3-6A45-47E4-9EC0-372FB2675E84}" type="presOf" srcId="{135BED78-7197-4C20-9005-5489A54CE06C}" destId="{CA52CB77-28A6-45A7-8570-37C44324502F}" srcOrd="0" destOrd="0" presId="urn:microsoft.com/office/officeart/2005/8/layout/orgChart1"/>
    <dgm:cxn modelId="{B1783406-DC6A-462F-BE9F-AE8A5376C596}" type="presOf" srcId="{0AB15825-509D-49C7-B042-FD1085DAEDD9}" destId="{93FCA8C8-F6A1-454A-A1F9-1F9D6B0F3244}" srcOrd="1" destOrd="0" presId="urn:microsoft.com/office/officeart/2005/8/layout/orgChart1"/>
    <dgm:cxn modelId="{E05028A2-ADAF-42E1-8420-6A6027E98FFE}" srcId="{F4800EC1-C1C9-4580-B0CD-53B89A29EA41}" destId="{73BA13C8-32A2-46F5-803F-6D763869184B}" srcOrd="1" destOrd="0" parTransId="{3437830A-6BC1-4F97-948C-6E3DD14970D1}" sibTransId="{837EC4C5-F8EB-4E56-903C-F103EE7B66B3}"/>
    <dgm:cxn modelId="{438CDE03-FB9A-42A0-892D-992CB433A1D9}" type="presOf" srcId="{2286A799-4374-40DF-A895-DA07C8D745DB}" destId="{4B0C8497-4ED1-4EFC-A9D7-4E5F74435D5D}" srcOrd="0" destOrd="0" presId="urn:microsoft.com/office/officeart/2005/8/layout/orgChart1"/>
    <dgm:cxn modelId="{ACE5DCC5-B47D-49BC-85FA-D26F20519A7D}" type="presOf" srcId="{8C0EE8E0-0D37-492F-AF39-37A17BB942AC}" destId="{95582253-B024-4B18-9194-6846F928A4C2}" srcOrd="0" destOrd="0" presId="urn:microsoft.com/office/officeart/2005/8/layout/orgChart1"/>
    <dgm:cxn modelId="{8E899E1D-71F9-4D76-A856-15FF17933155}" type="presOf" srcId="{EC4C559D-885A-4D22-B5F3-B242CEC9435C}" destId="{6325C8BC-6713-468A-ABBE-34C93F9203D9}" srcOrd="0" destOrd="0" presId="urn:microsoft.com/office/officeart/2005/8/layout/orgChart1"/>
    <dgm:cxn modelId="{122910AF-747F-4404-B3F4-13D7816CB772}" type="presOf" srcId="{5547A803-AD9C-42F8-A5A7-3C11C6AC66F1}" destId="{468180D8-BAA0-4C4E-9A11-B737B8E83A56}" srcOrd="1" destOrd="0" presId="urn:microsoft.com/office/officeart/2005/8/layout/orgChart1"/>
    <dgm:cxn modelId="{5743A315-73B9-40D8-A9DF-7D7E226229AC}" srcId="{8BAB464B-DC41-4E9D-89AE-A7DA1031C913}" destId="{CAD2D0C7-25DE-48EF-910D-133BCDB77988}" srcOrd="1" destOrd="0" parTransId="{135BED78-7197-4C20-9005-5489A54CE06C}" sibTransId="{6B22C142-D646-4F7B-B265-5B3B8F6533B7}"/>
    <dgm:cxn modelId="{327431CD-D32F-4FFC-BCF6-D92214406906}" srcId="{BB875120-5B0D-4A80-B33C-3EBB573140AF}" destId="{F1185555-85D8-4AFE-A084-3D9E7484CFDC}" srcOrd="3" destOrd="0" parTransId="{0AAC55BB-0230-441B-B478-9B640F368E27}" sibTransId="{D1328C89-62D4-4A98-A4A4-419B65A07A8D}"/>
    <dgm:cxn modelId="{573FC6DB-14D3-4562-A16A-DE3914A96F78}" type="presOf" srcId="{926D7465-B2F6-4F7C-8DE9-0E811B8B8FAD}" destId="{AA8C676F-D2DC-4B56-B88B-61F229246A61}" srcOrd="0" destOrd="0" presId="urn:microsoft.com/office/officeart/2005/8/layout/orgChart1"/>
    <dgm:cxn modelId="{4DC08AE5-70AE-4292-88B9-89C8D2536399}" srcId="{97C811EC-BC54-44A4-B3C8-92ACCC386251}" destId="{31306187-6202-4B41-BF18-A9CF05F5B165}" srcOrd="2" destOrd="0" parTransId="{ADDA970E-CA87-4B85-8B5D-7A92032BB10E}" sibTransId="{31C02F9C-237B-4522-B726-0FB4741DF013}"/>
    <dgm:cxn modelId="{5169FEC5-EEE0-4263-902B-BBA005288234}" type="presOf" srcId="{8A57A4CF-2B23-437C-8FA9-BDD2F9764E10}" destId="{41CDC94F-26DD-4AA2-A49D-CBAF84B2930D}" srcOrd="1" destOrd="0" presId="urn:microsoft.com/office/officeart/2005/8/layout/orgChart1"/>
    <dgm:cxn modelId="{516B52DD-3CDA-465A-A16D-DA32EB224079}" type="presOf" srcId="{5134842C-184F-445C-A369-358B5298B7F9}" destId="{C7C10B6C-4FE3-4DE6-A152-3F841B6B33CA}" srcOrd="0" destOrd="0" presId="urn:microsoft.com/office/officeart/2005/8/layout/orgChart1"/>
    <dgm:cxn modelId="{F6E568EB-5F9C-4887-BC7A-9037DE5071AB}" type="presOf" srcId="{D7508ABA-3E4F-48BF-B359-6C5BC1DBBC8C}" destId="{30BDBB68-590D-41E7-B1DF-695B67B11D49}" srcOrd="0" destOrd="0" presId="urn:microsoft.com/office/officeart/2005/8/layout/orgChart1"/>
    <dgm:cxn modelId="{B5F710AD-3BE5-457E-BBFA-B909493E998A}" srcId="{CAD2D0C7-25DE-48EF-910D-133BCDB77988}" destId="{0AD17249-7841-4257-B2A0-7B4D9450D30C}" srcOrd="1" destOrd="0" parTransId="{2ACA7141-187B-4ED1-BF67-2E370F75D0C1}" sibTransId="{76F029C7-A770-4E03-AEEC-D167E3060152}"/>
    <dgm:cxn modelId="{B03D1BDB-56AC-4457-BB12-A5D66B5AD471}" type="presOf" srcId="{F12DD8DA-D17D-4949-AA4F-6C978486871D}" destId="{C09DFDAD-3584-4B5C-B669-D9509B0DF172}" srcOrd="1" destOrd="0" presId="urn:microsoft.com/office/officeart/2005/8/layout/orgChart1"/>
    <dgm:cxn modelId="{2858DF82-3ED6-4BC5-A1A8-63E50F0D012F}" srcId="{7979751A-27D3-4712-AE8F-3F7D84FDD3C8}" destId="{8BAB464B-DC41-4E9D-89AE-A7DA1031C913}" srcOrd="0" destOrd="0" parTransId="{F3B0EF4F-BFCC-48A9-983E-60EB7C17BE49}" sibTransId="{F6F839F6-EE7B-4D3D-A9FA-BD0FEB181EB4}"/>
    <dgm:cxn modelId="{73015D62-AA2C-4191-905F-DE3DB917B2B9}" type="presOf" srcId="{3EB85924-19D3-44B4-8AF3-79E9809B15C5}" destId="{BD1D3D7C-F5AD-4039-89DD-6F52EEB6907B}" srcOrd="0" destOrd="0" presId="urn:microsoft.com/office/officeart/2005/8/layout/orgChart1"/>
    <dgm:cxn modelId="{7F19EA23-895F-4888-8CF8-DC558DC81A23}" srcId="{73BA13C8-32A2-46F5-803F-6D763869184B}" destId="{0AB15825-509D-49C7-B042-FD1085DAEDD9}" srcOrd="1" destOrd="0" parTransId="{50DE1FDB-5390-44AB-9442-E1DCD4E35227}" sibTransId="{7F04965A-FA04-4BE4-986A-04D0FCAE170A}"/>
    <dgm:cxn modelId="{E4755987-F0FB-4A67-AE4B-BE02256F9B8C}" type="presOf" srcId="{0AB15825-509D-49C7-B042-FD1085DAEDD9}" destId="{1D63F008-63F2-4338-AC68-4EA5C207DCC0}" srcOrd="0" destOrd="0" presId="urn:microsoft.com/office/officeart/2005/8/layout/orgChart1"/>
    <dgm:cxn modelId="{21E9CC88-3D9F-4DEB-9DD8-0B3C218C55E1}" type="presOf" srcId="{84E74A9A-B01A-485A-A7B6-DE18C390467C}" destId="{377F9434-C602-41F9-BE8D-ACE51B36146F}" srcOrd="0" destOrd="0" presId="urn:microsoft.com/office/officeart/2005/8/layout/orgChart1"/>
    <dgm:cxn modelId="{70303BFD-0BE0-4DF2-8BA7-1798EF70C6EC}" type="presOf" srcId="{F4800EC1-C1C9-4580-B0CD-53B89A29EA41}" destId="{B07CB7DC-67D2-4BE8-ADB5-E1EE639A87AE}" srcOrd="0" destOrd="0" presId="urn:microsoft.com/office/officeart/2005/8/layout/orgChart1"/>
    <dgm:cxn modelId="{34488E77-F60A-453A-A097-AC109F80A6F9}" type="presOf" srcId="{8216039B-18A5-43F4-A2A6-8951D4C5C4BD}" destId="{AF9B48C7-170E-4FCD-A009-F080182CD283}" srcOrd="0" destOrd="0" presId="urn:microsoft.com/office/officeart/2005/8/layout/orgChart1"/>
    <dgm:cxn modelId="{73351894-E6D0-41C7-B007-1627DF071503}" type="presOf" srcId="{914E4F75-1844-4132-8D17-84649F0F09D8}" destId="{3C631E10-EB6C-450F-9403-44851EF469C8}" srcOrd="0" destOrd="0" presId="urn:microsoft.com/office/officeart/2005/8/layout/orgChart1"/>
    <dgm:cxn modelId="{6C547A55-B7B4-4C87-AEF9-68D582567840}" type="presOf" srcId="{F1A01667-2564-443E-9C12-680258289606}" destId="{00A89EDD-6CE7-49ED-AF49-8BCE572F1D8A}" srcOrd="0" destOrd="0" presId="urn:microsoft.com/office/officeart/2005/8/layout/orgChart1"/>
    <dgm:cxn modelId="{E1153665-6506-439D-9DCE-9C411E7F1554}" type="presOf" srcId="{8C0EE8E0-0D37-492F-AF39-37A17BB942AC}" destId="{2EE07138-97DB-4EFF-B6A9-3F3E10926EB1}" srcOrd="1" destOrd="0" presId="urn:microsoft.com/office/officeart/2005/8/layout/orgChart1"/>
    <dgm:cxn modelId="{8404ABBD-C946-4E18-A0C4-55114BE4F2B9}" type="presOf" srcId="{73BA13C8-32A2-46F5-803F-6D763869184B}" destId="{9A89A1AB-A527-4991-8CBF-DCBD10198F3C}" srcOrd="0" destOrd="0" presId="urn:microsoft.com/office/officeart/2005/8/layout/orgChart1"/>
    <dgm:cxn modelId="{703C8F1D-C6E2-4472-BE0D-3D80D582DE76}" type="presOf" srcId="{A1262AF0-4F58-4B48-B3E8-336CF8D01E55}" destId="{6E351808-1F2D-41B3-BEC7-45665F6FC276}" srcOrd="0" destOrd="0" presId="urn:microsoft.com/office/officeart/2005/8/layout/orgChart1"/>
    <dgm:cxn modelId="{291C3916-F5F7-4274-BEBE-A40DFF8E35DB}" type="presOf" srcId="{33E0F3F1-77BC-47E0-ACA2-C63A489D1A96}" destId="{71B1CB86-AA24-4A35-A16C-4CBC7E4136F0}" srcOrd="0" destOrd="0" presId="urn:microsoft.com/office/officeart/2005/8/layout/orgChart1"/>
    <dgm:cxn modelId="{4C048588-59B8-4F2C-8F3E-0B40351D008E}" type="presOf" srcId="{F1A01667-2564-443E-9C12-680258289606}" destId="{7FACD2C9-FEBD-48C4-8140-4AB93C1EAA5D}" srcOrd="1" destOrd="0" presId="urn:microsoft.com/office/officeart/2005/8/layout/orgChart1"/>
    <dgm:cxn modelId="{4C5642EC-863B-44AA-B27A-146E2B813F8E}" type="presOf" srcId="{DC2997E6-97C0-40D1-8C6E-C83AE922F9C8}" destId="{D403DB72-BC2F-470C-9735-7BD2E5B86343}" srcOrd="1" destOrd="0" presId="urn:microsoft.com/office/officeart/2005/8/layout/orgChart1"/>
    <dgm:cxn modelId="{1BB6F24B-44D2-49B1-84E8-66C25C91F0CD}" srcId="{73BA13C8-32A2-46F5-803F-6D763869184B}" destId="{0341C4F5-C835-4ABB-A5AC-31DD8A4F2753}" srcOrd="2" destOrd="0" parTransId="{6D3D6D05-A725-45A9-96DA-C3096B035AA0}" sibTransId="{1E997C9A-2DC2-4BAD-849F-8AF221FA0973}"/>
    <dgm:cxn modelId="{BB15BCA7-8010-4B11-9E82-7615634A181A}" type="presOf" srcId="{BB875120-5B0D-4A80-B33C-3EBB573140AF}" destId="{A2836A48-9A45-41D0-9E82-0D422E2B64D3}" srcOrd="1" destOrd="0" presId="urn:microsoft.com/office/officeart/2005/8/layout/orgChart1"/>
    <dgm:cxn modelId="{1513F86C-37D4-4F83-8324-E273CBA60533}" type="presOf" srcId="{90B4DC36-D639-40EB-9BAF-C3729410623F}" destId="{B6E44B81-581F-4391-8990-29C5D7B46176}" srcOrd="0" destOrd="0" presId="urn:microsoft.com/office/officeart/2005/8/layout/orgChart1"/>
    <dgm:cxn modelId="{0EB05F4A-A3AC-40C1-9F61-1C143E07C834}" srcId="{F4800EC1-C1C9-4580-B0CD-53B89A29EA41}" destId="{8C0EE8E0-0D37-492F-AF39-37A17BB942AC}" srcOrd="2" destOrd="0" parTransId="{B4CF6F84-EA1A-4F24-8222-D03A407D467D}" sibTransId="{8E380023-76B7-4F9E-A83D-498AAEE69EA9}"/>
    <dgm:cxn modelId="{5466A9CC-40AA-4D67-9BD3-4CB50BB1ECCD}" type="presOf" srcId="{0AAC55BB-0230-441B-B478-9B640F368E27}" destId="{67144274-707F-4F1B-A23F-B80DD58210CD}" srcOrd="0" destOrd="0" presId="urn:microsoft.com/office/officeart/2005/8/layout/orgChart1"/>
    <dgm:cxn modelId="{4A9FA3B4-5807-4CBB-A871-46702C41D2E6}" type="presOf" srcId="{0AD17249-7841-4257-B2A0-7B4D9450D30C}" destId="{90B68702-524A-409C-94DA-B4F94CB5FD16}" srcOrd="1" destOrd="0" presId="urn:microsoft.com/office/officeart/2005/8/layout/orgChart1"/>
    <dgm:cxn modelId="{3D6F6DD4-5DF0-4277-AF41-1A52DFFBE694}" type="presOf" srcId="{A60EA5E7-5750-4153-B899-B28BDA6D5361}" destId="{748B4DED-FCDD-45E4-A020-89E571F9ABAE}" srcOrd="0" destOrd="0" presId="urn:microsoft.com/office/officeart/2005/8/layout/orgChart1"/>
    <dgm:cxn modelId="{5B6034E5-C4FF-4885-95C1-C522966DB6BC}" type="presOf" srcId="{ADDA970E-CA87-4B85-8B5D-7A92032BB10E}" destId="{DA9616EE-FF5C-4EFE-B879-935B179F5D64}" srcOrd="0" destOrd="0" presId="urn:microsoft.com/office/officeart/2005/8/layout/orgChart1"/>
    <dgm:cxn modelId="{3954C293-8F9F-48D7-92D4-F6A7191DC48D}" type="presParOf" srcId="{D9498B33-B400-4E9D-9C2B-271BD970AD5A}" destId="{2263781E-6EA5-42B0-A134-49D9936E3C98}" srcOrd="0" destOrd="0" presId="urn:microsoft.com/office/officeart/2005/8/layout/orgChart1"/>
    <dgm:cxn modelId="{0C358E12-6760-40AF-81A2-F37E20D575E6}" type="presParOf" srcId="{2263781E-6EA5-42B0-A134-49D9936E3C98}" destId="{CF6610E7-948B-4D29-AF60-6EA19ECB9E11}" srcOrd="0" destOrd="0" presId="urn:microsoft.com/office/officeart/2005/8/layout/orgChart1"/>
    <dgm:cxn modelId="{A7BCDCFA-9755-4C15-BB7D-2920EF26A707}" type="presParOf" srcId="{CF6610E7-948B-4D29-AF60-6EA19ECB9E11}" destId="{A20EF5CD-941C-4169-9C0F-D2F0ACDCC6A9}" srcOrd="0" destOrd="0" presId="urn:microsoft.com/office/officeart/2005/8/layout/orgChart1"/>
    <dgm:cxn modelId="{B9D4158A-8272-4E65-98B4-740289F10199}" type="presParOf" srcId="{CF6610E7-948B-4D29-AF60-6EA19ECB9E11}" destId="{A1F20307-4121-4410-BA1F-C211BCCB4FC7}" srcOrd="1" destOrd="0" presId="urn:microsoft.com/office/officeart/2005/8/layout/orgChart1"/>
    <dgm:cxn modelId="{1CF78898-60A8-4E09-8EC4-F13FB6FC8661}" type="presParOf" srcId="{2263781E-6EA5-42B0-A134-49D9936E3C98}" destId="{8DAAF56A-1943-4584-8968-C1901AC9190D}" srcOrd="1" destOrd="0" presId="urn:microsoft.com/office/officeart/2005/8/layout/orgChart1"/>
    <dgm:cxn modelId="{C6E0731A-2377-4980-8C69-9AAF87F40E97}" type="presParOf" srcId="{8DAAF56A-1943-4584-8968-C1901AC9190D}" destId="{C7C10B6C-4FE3-4DE6-A152-3F841B6B33CA}" srcOrd="0" destOrd="0" presId="urn:microsoft.com/office/officeart/2005/8/layout/orgChart1"/>
    <dgm:cxn modelId="{CFFA8876-166D-4C99-9FB7-38E0797D86C3}" type="presParOf" srcId="{8DAAF56A-1943-4584-8968-C1901AC9190D}" destId="{6D32295A-FFD2-407C-9FD7-86E61B8F3ED7}" srcOrd="1" destOrd="0" presId="urn:microsoft.com/office/officeart/2005/8/layout/orgChart1"/>
    <dgm:cxn modelId="{ADEDEFE1-BA67-448E-8AF7-D51B371F1583}" type="presParOf" srcId="{6D32295A-FFD2-407C-9FD7-86E61B8F3ED7}" destId="{1980549E-D67E-4835-85ED-FA9027C7DB51}" srcOrd="0" destOrd="0" presId="urn:microsoft.com/office/officeart/2005/8/layout/orgChart1"/>
    <dgm:cxn modelId="{0ADD33F2-BA57-472D-878E-CE80B5DA6D50}" type="presParOf" srcId="{1980549E-D67E-4835-85ED-FA9027C7DB51}" destId="{B07CB7DC-67D2-4BE8-ADB5-E1EE639A87AE}" srcOrd="0" destOrd="0" presId="urn:microsoft.com/office/officeart/2005/8/layout/orgChart1"/>
    <dgm:cxn modelId="{5F400AE0-3921-44B9-AB13-589892A47201}" type="presParOf" srcId="{1980549E-D67E-4835-85ED-FA9027C7DB51}" destId="{9A699DA5-9F3D-41C0-916C-0C57633A88F7}" srcOrd="1" destOrd="0" presId="urn:microsoft.com/office/officeart/2005/8/layout/orgChart1"/>
    <dgm:cxn modelId="{731F7AB2-C251-463F-B703-CEF7C2AE5D90}" type="presParOf" srcId="{6D32295A-FFD2-407C-9FD7-86E61B8F3ED7}" destId="{3E37AE76-120C-4D96-BA32-F39A038EB342}" srcOrd="1" destOrd="0" presId="urn:microsoft.com/office/officeart/2005/8/layout/orgChart1"/>
    <dgm:cxn modelId="{52503F44-CFEF-49B5-84CC-D4303EF187DE}" type="presParOf" srcId="{3E37AE76-120C-4D96-BA32-F39A038EB342}" destId="{DFEFE169-5334-4D4B-BCEE-BC5EBADE7E1C}" srcOrd="0" destOrd="0" presId="urn:microsoft.com/office/officeart/2005/8/layout/orgChart1"/>
    <dgm:cxn modelId="{BBB50A76-C784-4DEA-B463-9ED643C1C19F}" type="presParOf" srcId="{3E37AE76-120C-4D96-BA32-F39A038EB342}" destId="{424CAF16-8E8B-42A8-BA00-4D8E2C980C94}" srcOrd="1" destOrd="0" presId="urn:microsoft.com/office/officeart/2005/8/layout/orgChart1"/>
    <dgm:cxn modelId="{538C39EC-31D8-467A-A724-4AAC70AA9E58}" type="presParOf" srcId="{424CAF16-8E8B-42A8-BA00-4D8E2C980C94}" destId="{0DD771E0-FE24-4018-9EAA-2F4204C355B7}" srcOrd="0" destOrd="0" presId="urn:microsoft.com/office/officeart/2005/8/layout/orgChart1"/>
    <dgm:cxn modelId="{232B90F3-592D-4FF4-9641-487A3AA08EB1}" type="presParOf" srcId="{0DD771E0-FE24-4018-9EAA-2F4204C355B7}" destId="{F74699F9-960E-41B4-A7A2-E76BB42C077E}" srcOrd="0" destOrd="0" presId="urn:microsoft.com/office/officeart/2005/8/layout/orgChart1"/>
    <dgm:cxn modelId="{D1CDC540-7AEC-4E3D-86A4-9AF466D65A76}" type="presParOf" srcId="{0DD771E0-FE24-4018-9EAA-2F4204C355B7}" destId="{468180D8-BAA0-4C4E-9A11-B737B8E83A56}" srcOrd="1" destOrd="0" presId="urn:microsoft.com/office/officeart/2005/8/layout/orgChart1"/>
    <dgm:cxn modelId="{82E42A1D-A723-41F2-816A-746A3A512366}" type="presParOf" srcId="{424CAF16-8E8B-42A8-BA00-4D8E2C980C94}" destId="{6647F4CB-F3A2-421D-84B6-D76FF87B6921}" srcOrd="1" destOrd="0" presId="urn:microsoft.com/office/officeart/2005/8/layout/orgChart1"/>
    <dgm:cxn modelId="{C4A3EE85-966F-4773-81B9-706DA00A1515}" type="presParOf" srcId="{6647F4CB-F3A2-421D-84B6-D76FF87B6921}" destId="{6F09143C-F529-48D6-8CD0-72E2D0E842D1}" srcOrd="0" destOrd="0" presId="urn:microsoft.com/office/officeart/2005/8/layout/orgChart1"/>
    <dgm:cxn modelId="{A23D1E3D-C49B-44A7-B67D-F918312586A4}" type="presParOf" srcId="{6647F4CB-F3A2-421D-84B6-D76FF87B6921}" destId="{48CC2DCC-4BB9-4252-B91D-829D62A0B10C}" srcOrd="1" destOrd="0" presId="urn:microsoft.com/office/officeart/2005/8/layout/orgChart1"/>
    <dgm:cxn modelId="{931C4768-7E94-4977-B94D-77427B7216B5}" type="presParOf" srcId="{48CC2DCC-4BB9-4252-B91D-829D62A0B10C}" destId="{D9823A97-007C-41DB-8BD1-CD6B6AC1A826}" srcOrd="0" destOrd="0" presId="urn:microsoft.com/office/officeart/2005/8/layout/orgChart1"/>
    <dgm:cxn modelId="{0773F4B4-2816-417B-A83E-BBB47E7EF489}" type="presParOf" srcId="{D9823A97-007C-41DB-8BD1-CD6B6AC1A826}" destId="{340F4BAF-2A36-43CF-9C04-C4B3C9553F2D}" srcOrd="0" destOrd="0" presId="urn:microsoft.com/office/officeart/2005/8/layout/orgChart1"/>
    <dgm:cxn modelId="{7811D00B-B2E7-42FA-B554-B03E6EEB0A5D}" type="presParOf" srcId="{D9823A97-007C-41DB-8BD1-CD6B6AC1A826}" destId="{50CF7A99-04D0-4E91-BA09-A3CDADF35720}" srcOrd="1" destOrd="0" presId="urn:microsoft.com/office/officeart/2005/8/layout/orgChart1"/>
    <dgm:cxn modelId="{DDF7931C-B582-4F34-ABB6-AA996B8539B1}" type="presParOf" srcId="{48CC2DCC-4BB9-4252-B91D-829D62A0B10C}" destId="{2ACD77B6-C2F9-4D01-B930-40E918880F13}" srcOrd="1" destOrd="0" presId="urn:microsoft.com/office/officeart/2005/8/layout/orgChart1"/>
    <dgm:cxn modelId="{FF534475-7BF1-4678-9E73-47BA31824D3A}" type="presParOf" srcId="{48CC2DCC-4BB9-4252-B91D-829D62A0B10C}" destId="{D0D8D5EA-14D8-4118-B246-A7E4414D4CBD}" srcOrd="2" destOrd="0" presId="urn:microsoft.com/office/officeart/2005/8/layout/orgChart1"/>
    <dgm:cxn modelId="{6B76A4CA-8E8D-4CAF-BE32-96838FD37287}" type="presParOf" srcId="{6647F4CB-F3A2-421D-84B6-D76FF87B6921}" destId="{C57E0C90-4A0C-4BEA-92A3-64B12743C179}" srcOrd="2" destOrd="0" presId="urn:microsoft.com/office/officeart/2005/8/layout/orgChart1"/>
    <dgm:cxn modelId="{0CB651C3-896B-46CF-9C46-34AAF68AB356}" type="presParOf" srcId="{6647F4CB-F3A2-421D-84B6-D76FF87B6921}" destId="{882E28DD-60B4-4B77-8786-AA0EEC6A37F6}" srcOrd="3" destOrd="0" presId="urn:microsoft.com/office/officeart/2005/8/layout/orgChart1"/>
    <dgm:cxn modelId="{F97AEC4E-E937-4269-834A-8279FE19CA33}" type="presParOf" srcId="{882E28DD-60B4-4B77-8786-AA0EEC6A37F6}" destId="{16A5536B-6D54-446A-B8B5-554078AA3ABA}" srcOrd="0" destOrd="0" presId="urn:microsoft.com/office/officeart/2005/8/layout/orgChart1"/>
    <dgm:cxn modelId="{F4CCF44C-AA24-43BC-9B8B-2E417E768227}" type="presParOf" srcId="{16A5536B-6D54-446A-B8B5-554078AA3ABA}" destId="{5B431182-DC64-4343-ABE8-6D8685126C19}" srcOrd="0" destOrd="0" presId="urn:microsoft.com/office/officeart/2005/8/layout/orgChart1"/>
    <dgm:cxn modelId="{02DB7691-C4A6-41CF-ADEE-E07CA904DD4D}" type="presParOf" srcId="{16A5536B-6D54-446A-B8B5-554078AA3ABA}" destId="{C09DFDAD-3584-4B5C-B669-D9509B0DF172}" srcOrd="1" destOrd="0" presId="urn:microsoft.com/office/officeart/2005/8/layout/orgChart1"/>
    <dgm:cxn modelId="{5A873FE4-6290-4B5E-99B8-00AE10BBA338}" type="presParOf" srcId="{882E28DD-60B4-4B77-8786-AA0EEC6A37F6}" destId="{7B1895E5-2B75-48BA-ACB6-4E151ECA0436}" srcOrd="1" destOrd="0" presId="urn:microsoft.com/office/officeart/2005/8/layout/orgChart1"/>
    <dgm:cxn modelId="{B7921DCC-6750-409C-9D51-9CE2D5124603}" type="presParOf" srcId="{882E28DD-60B4-4B77-8786-AA0EEC6A37F6}" destId="{4B97FDF5-247E-4F5E-A9AF-A7D92DA300C2}" srcOrd="2" destOrd="0" presId="urn:microsoft.com/office/officeart/2005/8/layout/orgChart1"/>
    <dgm:cxn modelId="{B9AA4E7A-3850-4A45-88B7-9079FE19878E}" type="presParOf" srcId="{424CAF16-8E8B-42A8-BA00-4D8E2C980C94}" destId="{A6B4C10A-7A0B-4149-854F-B470EFEAC413}" srcOrd="2" destOrd="0" presId="urn:microsoft.com/office/officeart/2005/8/layout/orgChart1"/>
    <dgm:cxn modelId="{FDCB0171-1707-4A4D-A029-34CF2058FB5F}" type="presParOf" srcId="{3E37AE76-120C-4D96-BA32-F39A038EB342}" destId="{1762E529-65E7-4F3C-8A5D-A417F2C86B14}" srcOrd="2" destOrd="0" presId="urn:microsoft.com/office/officeart/2005/8/layout/orgChart1"/>
    <dgm:cxn modelId="{AD389F4A-AE3A-44BE-83C6-D07B5FD0B0BA}" type="presParOf" srcId="{3E37AE76-120C-4D96-BA32-F39A038EB342}" destId="{A5197518-D8F5-4337-AC8B-DED5D2B13C35}" srcOrd="3" destOrd="0" presId="urn:microsoft.com/office/officeart/2005/8/layout/orgChart1"/>
    <dgm:cxn modelId="{173991E0-7F43-4532-A0D7-A9EEAB0AF8AA}" type="presParOf" srcId="{A5197518-D8F5-4337-AC8B-DED5D2B13C35}" destId="{DC5E15D2-3F56-4623-A6AC-C27B030AD47F}" srcOrd="0" destOrd="0" presId="urn:microsoft.com/office/officeart/2005/8/layout/orgChart1"/>
    <dgm:cxn modelId="{65B3480D-96D7-4772-8D06-95E9359D56FE}" type="presParOf" srcId="{DC5E15D2-3F56-4623-A6AC-C27B030AD47F}" destId="{9A89A1AB-A527-4991-8CBF-DCBD10198F3C}" srcOrd="0" destOrd="0" presId="urn:microsoft.com/office/officeart/2005/8/layout/orgChart1"/>
    <dgm:cxn modelId="{F5138B95-D73F-4035-8BFE-49077599F18D}" type="presParOf" srcId="{DC5E15D2-3F56-4623-A6AC-C27B030AD47F}" destId="{AC166681-BD2F-46E3-90D3-ABC9F370A5BF}" srcOrd="1" destOrd="0" presId="urn:microsoft.com/office/officeart/2005/8/layout/orgChart1"/>
    <dgm:cxn modelId="{EBDFC861-E572-44D0-BF50-0E59660861CB}" type="presParOf" srcId="{A5197518-D8F5-4337-AC8B-DED5D2B13C35}" destId="{9A781DEB-43A8-4A7D-A6F0-4909CD477837}" srcOrd="1" destOrd="0" presId="urn:microsoft.com/office/officeart/2005/8/layout/orgChart1"/>
    <dgm:cxn modelId="{8792F9F5-C754-4918-A7E9-1428D3EC75A9}" type="presParOf" srcId="{9A781DEB-43A8-4A7D-A6F0-4909CD477837}" destId="{C3BECA76-C8FF-489D-B73A-8186EE168BC6}" srcOrd="0" destOrd="0" presId="urn:microsoft.com/office/officeart/2005/8/layout/orgChart1"/>
    <dgm:cxn modelId="{E99FD4EB-869B-45DE-B09D-8F5C171D86BD}" type="presParOf" srcId="{9A781DEB-43A8-4A7D-A6F0-4909CD477837}" destId="{950D9B07-D878-43E4-AA99-FB7C858112F3}" srcOrd="1" destOrd="0" presId="urn:microsoft.com/office/officeart/2005/8/layout/orgChart1"/>
    <dgm:cxn modelId="{A6F74936-C8F1-4EE7-AD8D-703D09A5F017}" type="presParOf" srcId="{950D9B07-D878-43E4-AA99-FB7C858112F3}" destId="{8731C398-BC88-4CD0-9E09-9B25928E47FA}" srcOrd="0" destOrd="0" presId="urn:microsoft.com/office/officeart/2005/8/layout/orgChart1"/>
    <dgm:cxn modelId="{A3E2D1F5-7D20-46B8-B26F-5969B2FFAABB}" type="presParOf" srcId="{8731C398-BC88-4CD0-9E09-9B25928E47FA}" destId="{6E351808-1F2D-41B3-BEC7-45665F6FC276}" srcOrd="0" destOrd="0" presId="urn:microsoft.com/office/officeart/2005/8/layout/orgChart1"/>
    <dgm:cxn modelId="{04AC1EE6-8526-41AB-9B3F-94B7B212C57F}" type="presParOf" srcId="{8731C398-BC88-4CD0-9E09-9B25928E47FA}" destId="{5FD765F7-EFFF-4340-A263-5D4C216FF112}" srcOrd="1" destOrd="0" presId="urn:microsoft.com/office/officeart/2005/8/layout/orgChart1"/>
    <dgm:cxn modelId="{C81A4C30-689A-4D5A-8615-64040E54BF5D}" type="presParOf" srcId="{950D9B07-D878-43E4-AA99-FB7C858112F3}" destId="{1B1758D7-5F4A-4973-AF72-FC532C444139}" srcOrd="1" destOrd="0" presId="urn:microsoft.com/office/officeart/2005/8/layout/orgChart1"/>
    <dgm:cxn modelId="{C821FFE0-FCAD-4CB0-B44D-703DF36ED202}" type="presParOf" srcId="{950D9B07-D878-43E4-AA99-FB7C858112F3}" destId="{216AE212-6E7E-4AFF-B342-A7CF9E987E9C}" srcOrd="2" destOrd="0" presId="urn:microsoft.com/office/officeart/2005/8/layout/orgChart1"/>
    <dgm:cxn modelId="{8AE2A545-8356-42E4-9278-C3B2E0667964}" type="presParOf" srcId="{9A781DEB-43A8-4A7D-A6F0-4909CD477837}" destId="{F432219D-5D27-4459-ADFC-7C7A13DD3798}" srcOrd="2" destOrd="0" presId="urn:microsoft.com/office/officeart/2005/8/layout/orgChart1"/>
    <dgm:cxn modelId="{709F330F-CAF6-4F9D-8045-14C2AEE68F61}" type="presParOf" srcId="{9A781DEB-43A8-4A7D-A6F0-4909CD477837}" destId="{F0646CA1-D3BD-4EFF-86E1-38F809D472F0}" srcOrd="3" destOrd="0" presId="urn:microsoft.com/office/officeart/2005/8/layout/orgChart1"/>
    <dgm:cxn modelId="{76F71C08-306E-4D8A-BDA7-4C9E1AC39859}" type="presParOf" srcId="{F0646CA1-D3BD-4EFF-86E1-38F809D472F0}" destId="{8BBAE7C0-18EA-446F-B094-513D2E295490}" srcOrd="0" destOrd="0" presId="urn:microsoft.com/office/officeart/2005/8/layout/orgChart1"/>
    <dgm:cxn modelId="{EA2504D5-C05B-4569-9DE5-21F938813D92}" type="presParOf" srcId="{8BBAE7C0-18EA-446F-B094-513D2E295490}" destId="{1D63F008-63F2-4338-AC68-4EA5C207DCC0}" srcOrd="0" destOrd="0" presId="urn:microsoft.com/office/officeart/2005/8/layout/orgChart1"/>
    <dgm:cxn modelId="{D0B730E8-0738-4C07-8CE6-80097E36DF35}" type="presParOf" srcId="{8BBAE7C0-18EA-446F-B094-513D2E295490}" destId="{93FCA8C8-F6A1-454A-A1F9-1F9D6B0F3244}" srcOrd="1" destOrd="0" presId="urn:microsoft.com/office/officeart/2005/8/layout/orgChart1"/>
    <dgm:cxn modelId="{1780EBB7-63C5-417B-BB11-D4E41AB7C871}" type="presParOf" srcId="{F0646CA1-D3BD-4EFF-86E1-38F809D472F0}" destId="{8F7E819B-0C67-480D-AF3D-8782623AF8A8}" srcOrd="1" destOrd="0" presId="urn:microsoft.com/office/officeart/2005/8/layout/orgChart1"/>
    <dgm:cxn modelId="{2E9520ED-69C0-4971-A406-B5970B919999}" type="presParOf" srcId="{F0646CA1-D3BD-4EFF-86E1-38F809D472F0}" destId="{5B511345-BE7C-4FA7-82D9-077A7C8E1578}" srcOrd="2" destOrd="0" presId="urn:microsoft.com/office/officeart/2005/8/layout/orgChart1"/>
    <dgm:cxn modelId="{D3C0D6C6-4C03-4340-AFFE-14B02F3F3CCB}" type="presParOf" srcId="{9A781DEB-43A8-4A7D-A6F0-4909CD477837}" destId="{FCA0E52D-3455-48DC-822D-2E73D1848006}" srcOrd="4" destOrd="0" presId="urn:microsoft.com/office/officeart/2005/8/layout/orgChart1"/>
    <dgm:cxn modelId="{685E2D19-3A88-4868-B8A1-47BB92DB52EA}" type="presParOf" srcId="{9A781DEB-43A8-4A7D-A6F0-4909CD477837}" destId="{C7004E6C-E58C-42D5-9C7D-88099CEE03EA}" srcOrd="5" destOrd="0" presId="urn:microsoft.com/office/officeart/2005/8/layout/orgChart1"/>
    <dgm:cxn modelId="{DDA6C7F5-0493-490C-9BC7-92655553256B}" type="presParOf" srcId="{C7004E6C-E58C-42D5-9C7D-88099CEE03EA}" destId="{5632C433-61C4-415D-B562-721274FBD9C9}" srcOrd="0" destOrd="0" presId="urn:microsoft.com/office/officeart/2005/8/layout/orgChart1"/>
    <dgm:cxn modelId="{F4F61F68-EE5C-4A08-A337-AF6C2898C4DA}" type="presParOf" srcId="{5632C433-61C4-415D-B562-721274FBD9C9}" destId="{5F7FC00E-0146-4429-9FD1-A986D1758862}" srcOrd="0" destOrd="0" presId="urn:microsoft.com/office/officeart/2005/8/layout/orgChart1"/>
    <dgm:cxn modelId="{A796FB63-A152-4EAD-9B10-ACA1563DF862}" type="presParOf" srcId="{5632C433-61C4-415D-B562-721274FBD9C9}" destId="{7FA54EE6-5818-4CA3-A1CC-B905FE3AD415}" srcOrd="1" destOrd="0" presId="urn:microsoft.com/office/officeart/2005/8/layout/orgChart1"/>
    <dgm:cxn modelId="{12EA429A-1FF8-4D31-A5D1-E4B02AD99D44}" type="presParOf" srcId="{C7004E6C-E58C-42D5-9C7D-88099CEE03EA}" destId="{B3CE32C0-BC66-405E-A455-6290FFB3BC9A}" srcOrd="1" destOrd="0" presId="urn:microsoft.com/office/officeart/2005/8/layout/orgChart1"/>
    <dgm:cxn modelId="{5C80FE3A-75D5-426B-AC0E-0244142B7448}" type="presParOf" srcId="{C7004E6C-E58C-42D5-9C7D-88099CEE03EA}" destId="{BA4172D7-A1CC-4721-9141-400EBB730F79}" srcOrd="2" destOrd="0" presId="urn:microsoft.com/office/officeart/2005/8/layout/orgChart1"/>
    <dgm:cxn modelId="{247AF2AF-3DA6-43D8-B960-1960567547FF}" type="presParOf" srcId="{A5197518-D8F5-4337-AC8B-DED5D2B13C35}" destId="{C48E5CE0-E60D-4EB9-9CE8-026652C7BF4D}" srcOrd="2" destOrd="0" presId="urn:microsoft.com/office/officeart/2005/8/layout/orgChart1"/>
    <dgm:cxn modelId="{B9B528B5-DCD5-40C6-ADCF-B06FBEED08A6}" type="presParOf" srcId="{3E37AE76-120C-4D96-BA32-F39A038EB342}" destId="{4647E19C-8256-424C-9333-ADF96B4BE4A1}" srcOrd="4" destOrd="0" presId="urn:microsoft.com/office/officeart/2005/8/layout/orgChart1"/>
    <dgm:cxn modelId="{3DC4DE7F-EF9F-44BB-BCD1-60A5A5FFA1AE}" type="presParOf" srcId="{3E37AE76-120C-4D96-BA32-F39A038EB342}" destId="{5A0365C2-D0A9-4F42-837C-CD9A13515D3E}" srcOrd="5" destOrd="0" presId="urn:microsoft.com/office/officeart/2005/8/layout/orgChart1"/>
    <dgm:cxn modelId="{68F608B3-69A4-4602-BD61-E49FEE1C4A77}" type="presParOf" srcId="{5A0365C2-D0A9-4F42-837C-CD9A13515D3E}" destId="{E69B0AE7-1854-4F5F-BDEB-09E89F28547F}" srcOrd="0" destOrd="0" presId="urn:microsoft.com/office/officeart/2005/8/layout/orgChart1"/>
    <dgm:cxn modelId="{C53627E1-547F-401E-B876-3FB63CBAEE88}" type="presParOf" srcId="{E69B0AE7-1854-4F5F-BDEB-09E89F28547F}" destId="{95582253-B024-4B18-9194-6846F928A4C2}" srcOrd="0" destOrd="0" presId="urn:microsoft.com/office/officeart/2005/8/layout/orgChart1"/>
    <dgm:cxn modelId="{93831ED0-D2BA-46B4-B9AD-F355D6EB81F3}" type="presParOf" srcId="{E69B0AE7-1854-4F5F-BDEB-09E89F28547F}" destId="{2EE07138-97DB-4EFF-B6A9-3F3E10926EB1}" srcOrd="1" destOrd="0" presId="urn:microsoft.com/office/officeart/2005/8/layout/orgChart1"/>
    <dgm:cxn modelId="{07E43E51-9A68-498E-B02D-1C15657DE37C}" type="presParOf" srcId="{5A0365C2-D0A9-4F42-837C-CD9A13515D3E}" destId="{719267C0-2052-4499-B93F-C58DFDECAB07}" srcOrd="1" destOrd="0" presId="urn:microsoft.com/office/officeart/2005/8/layout/orgChart1"/>
    <dgm:cxn modelId="{32991DFE-D892-4760-8650-E4D1DA8E910D}" type="presParOf" srcId="{719267C0-2052-4499-B93F-C58DFDECAB07}" destId="{BCD639AC-3CC0-469B-A53A-44C24C733B98}" srcOrd="0" destOrd="0" presId="urn:microsoft.com/office/officeart/2005/8/layout/orgChart1"/>
    <dgm:cxn modelId="{A5548693-5BC1-4F43-9AE0-AA4AADD63506}" type="presParOf" srcId="{719267C0-2052-4499-B93F-C58DFDECAB07}" destId="{DB0ACD15-3460-400E-B35D-FCE476DAD485}" srcOrd="1" destOrd="0" presId="urn:microsoft.com/office/officeart/2005/8/layout/orgChart1"/>
    <dgm:cxn modelId="{8B525A9B-24D3-46AE-93C1-4C78CDB5AAFB}" type="presParOf" srcId="{DB0ACD15-3460-400E-B35D-FCE476DAD485}" destId="{C3764AE1-2689-4D7F-AC10-9BA4B68D27C4}" srcOrd="0" destOrd="0" presId="urn:microsoft.com/office/officeart/2005/8/layout/orgChart1"/>
    <dgm:cxn modelId="{C17B3E02-2968-4252-BEA7-D5B05D4815EA}" type="presParOf" srcId="{C3764AE1-2689-4D7F-AC10-9BA4B68D27C4}" destId="{FD582795-6DE4-45BE-908D-0C263E29B59E}" srcOrd="0" destOrd="0" presId="urn:microsoft.com/office/officeart/2005/8/layout/orgChart1"/>
    <dgm:cxn modelId="{185C5F00-2606-4483-A7A6-27DE4A890868}" type="presParOf" srcId="{C3764AE1-2689-4D7F-AC10-9BA4B68D27C4}" destId="{9A417531-58CA-4BE7-A00F-DCDA71B5163A}" srcOrd="1" destOrd="0" presId="urn:microsoft.com/office/officeart/2005/8/layout/orgChart1"/>
    <dgm:cxn modelId="{1F79C4CF-946D-4DD7-B8A3-B8D9291C250B}" type="presParOf" srcId="{DB0ACD15-3460-400E-B35D-FCE476DAD485}" destId="{83EAA3A8-15B2-401E-99BB-B94CFD70280D}" srcOrd="1" destOrd="0" presId="urn:microsoft.com/office/officeart/2005/8/layout/orgChart1"/>
    <dgm:cxn modelId="{E2818B64-F8D6-4A5B-943D-355A4426CF48}" type="presParOf" srcId="{DB0ACD15-3460-400E-B35D-FCE476DAD485}" destId="{9AF19134-59DB-460A-B798-0F24A8B501C9}" srcOrd="2" destOrd="0" presId="urn:microsoft.com/office/officeart/2005/8/layout/orgChart1"/>
    <dgm:cxn modelId="{13E5F616-B270-44EE-A48C-E2030A79CE97}" type="presParOf" srcId="{719267C0-2052-4499-B93F-C58DFDECAB07}" destId="{C4CC13E7-F729-494F-BC39-617A98131D0E}" srcOrd="2" destOrd="0" presId="urn:microsoft.com/office/officeart/2005/8/layout/orgChart1"/>
    <dgm:cxn modelId="{31BC8523-6CDA-4098-82FB-A87017CF8C8C}" type="presParOf" srcId="{719267C0-2052-4499-B93F-C58DFDECAB07}" destId="{A784D041-2CAF-4426-BC6E-910613B18143}" srcOrd="3" destOrd="0" presId="urn:microsoft.com/office/officeart/2005/8/layout/orgChart1"/>
    <dgm:cxn modelId="{73CB3B57-AE09-42BC-AAA7-C823F675552E}" type="presParOf" srcId="{A784D041-2CAF-4426-BC6E-910613B18143}" destId="{D4478B90-7883-4DF7-917E-5ACE551AD4B7}" srcOrd="0" destOrd="0" presId="urn:microsoft.com/office/officeart/2005/8/layout/orgChart1"/>
    <dgm:cxn modelId="{357AA22A-AADF-491E-8B3F-5E45B83B6A3E}" type="presParOf" srcId="{D4478B90-7883-4DF7-917E-5ACE551AD4B7}" destId="{3C631E10-EB6C-450F-9403-44851EF469C8}" srcOrd="0" destOrd="0" presId="urn:microsoft.com/office/officeart/2005/8/layout/orgChart1"/>
    <dgm:cxn modelId="{BCB5082F-DA3D-4617-A66C-C303A8A6173B}" type="presParOf" srcId="{D4478B90-7883-4DF7-917E-5ACE551AD4B7}" destId="{A3749E03-391A-4EED-9B2E-C55523B73484}" srcOrd="1" destOrd="0" presId="urn:microsoft.com/office/officeart/2005/8/layout/orgChart1"/>
    <dgm:cxn modelId="{8B6CCDCF-9A18-4868-9D05-E9BA1C2C2BFF}" type="presParOf" srcId="{A784D041-2CAF-4426-BC6E-910613B18143}" destId="{546BA648-6B2C-4A8A-A3B9-BFA8C4800190}" srcOrd="1" destOrd="0" presId="urn:microsoft.com/office/officeart/2005/8/layout/orgChart1"/>
    <dgm:cxn modelId="{02D80672-7C52-438D-B3E6-726BF7417639}" type="presParOf" srcId="{A784D041-2CAF-4426-BC6E-910613B18143}" destId="{EE6E2B89-3325-4DD5-B81C-55D6A9854DDA}" srcOrd="2" destOrd="0" presId="urn:microsoft.com/office/officeart/2005/8/layout/orgChart1"/>
    <dgm:cxn modelId="{D20BB480-B7D2-4210-B34B-F7F0F33A1B66}" type="presParOf" srcId="{719267C0-2052-4499-B93F-C58DFDECAB07}" destId="{9510A901-8487-47A0-9222-F5EB7FE6C1C7}" srcOrd="4" destOrd="0" presId="urn:microsoft.com/office/officeart/2005/8/layout/orgChart1"/>
    <dgm:cxn modelId="{64502CD7-A5BD-402C-96C3-40275660C3A0}" type="presParOf" srcId="{719267C0-2052-4499-B93F-C58DFDECAB07}" destId="{82331E1D-C976-42EE-99DD-9B29DD421BC3}" srcOrd="5" destOrd="0" presId="urn:microsoft.com/office/officeart/2005/8/layout/orgChart1"/>
    <dgm:cxn modelId="{95980AC0-2032-4F19-A859-D761127A5CD2}" type="presParOf" srcId="{82331E1D-C976-42EE-99DD-9B29DD421BC3}" destId="{C9AC57EE-B40E-4306-8F33-1E41BCEC7068}" srcOrd="0" destOrd="0" presId="urn:microsoft.com/office/officeart/2005/8/layout/orgChart1"/>
    <dgm:cxn modelId="{1C6959C7-7DD5-414A-B537-51DE5027AB7B}" type="presParOf" srcId="{C9AC57EE-B40E-4306-8F33-1E41BCEC7068}" destId="{77048ACF-66BE-4B3C-9C64-E5A17F86FE20}" srcOrd="0" destOrd="0" presId="urn:microsoft.com/office/officeart/2005/8/layout/orgChart1"/>
    <dgm:cxn modelId="{892E0B4C-3D8E-4CD8-81FA-44978FFCFA60}" type="presParOf" srcId="{C9AC57EE-B40E-4306-8F33-1E41BCEC7068}" destId="{0455FF23-E501-4C20-BFA2-009D236A60DE}" srcOrd="1" destOrd="0" presId="urn:microsoft.com/office/officeart/2005/8/layout/orgChart1"/>
    <dgm:cxn modelId="{0B7E1978-F5C5-4CAD-839C-9F8279973FFF}" type="presParOf" srcId="{82331E1D-C976-42EE-99DD-9B29DD421BC3}" destId="{E3980E64-43B0-4DDC-8F77-366EB8653D21}" srcOrd="1" destOrd="0" presId="urn:microsoft.com/office/officeart/2005/8/layout/orgChart1"/>
    <dgm:cxn modelId="{848404DF-7FEC-477E-94A9-F1E7723FD942}" type="presParOf" srcId="{82331E1D-C976-42EE-99DD-9B29DD421BC3}" destId="{216A9869-7B0C-413B-A511-8B9857EE6E1B}" srcOrd="2" destOrd="0" presId="urn:microsoft.com/office/officeart/2005/8/layout/orgChart1"/>
    <dgm:cxn modelId="{FB33A11B-2DCD-475D-B812-254E7DBBB507}" type="presParOf" srcId="{5A0365C2-D0A9-4F42-837C-CD9A13515D3E}" destId="{1C18F9EA-BA59-49B4-B41A-4E470EC1933F}" srcOrd="2" destOrd="0" presId="urn:microsoft.com/office/officeart/2005/8/layout/orgChart1"/>
    <dgm:cxn modelId="{F545E280-78AB-4083-9A84-1EE36CF4BD03}" type="presParOf" srcId="{6D32295A-FFD2-407C-9FD7-86E61B8F3ED7}" destId="{97B849CF-6D23-4232-85D3-8D211386EB0D}" srcOrd="2" destOrd="0" presId="urn:microsoft.com/office/officeart/2005/8/layout/orgChart1"/>
    <dgm:cxn modelId="{F0AF95E7-D3BF-44BD-874E-A2181B919D64}" type="presParOf" srcId="{8DAAF56A-1943-4584-8968-C1901AC9190D}" destId="{CA52CB77-28A6-45A7-8570-37C44324502F}" srcOrd="2" destOrd="0" presId="urn:microsoft.com/office/officeart/2005/8/layout/orgChart1"/>
    <dgm:cxn modelId="{ED7CEB6F-8739-4218-84A6-F816D9CC9839}" type="presParOf" srcId="{8DAAF56A-1943-4584-8968-C1901AC9190D}" destId="{66B31D90-510E-4A14-B29D-CC7C6403C4A6}" srcOrd="3" destOrd="0" presId="urn:microsoft.com/office/officeart/2005/8/layout/orgChart1"/>
    <dgm:cxn modelId="{2C8ECAB8-5573-4D02-A6D3-4956FEB54057}" type="presParOf" srcId="{66B31D90-510E-4A14-B29D-CC7C6403C4A6}" destId="{82443CCD-ED9E-40FD-AC4F-DCFD2E35D58C}" srcOrd="0" destOrd="0" presId="urn:microsoft.com/office/officeart/2005/8/layout/orgChart1"/>
    <dgm:cxn modelId="{9F15062C-B33D-48FE-A628-5BCB6CA662BE}" type="presParOf" srcId="{82443CCD-ED9E-40FD-AC4F-DCFD2E35D58C}" destId="{704E53E5-643E-4F0B-9E2C-687DB6C096E9}" srcOrd="0" destOrd="0" presId="urn:microsoft.com/office/officeart/2005/8/layout/orgChart1"/>
    <dgm:cxn modelId="{EEF5F6FF-4AC9-495B-8956-7CF2F2335678}" type="presParOf" srcId="{82443CCD-ED9E-40FD-AC4F-DCFD2E35D58C}" destId="{6562A04F-B772-4581-813A-790AEEFA7356}" srcOrd="1" destOrd="0" presId="urn:microsoft.com/office/officeart/2005/8/layout/orgChart1"/>
    <dgm:cxn modelId="{BC4EF1AA-D658-4D60-8E6A-140A03646E54}" type="presParOf" srcId="{66B31D90-510E-4A14-B29D-CC7C6403C4A6}" destId="{9A57591A-A1EB-462F-9D4A-D606EC7A2A35}" srcOrd="1" destOrd="0" presId="urn:microsoft.com/office/officeart/2005/8/layout/orgChart1"/>
    <dgm:cxn modelId="{90791EEC-6870-4BE1-9C8E-67F1CC79A61F}" type="presParOf" srcId="{9A57591A-A1EB-462F-9D4A-D606EC7A2A35}" destId="{66E1C0CD-34BA-496F-B0C8-0B33B2EBA7C2}" srcOrd="0" destOrd="0" presId="urn:microsoft.com/office/officeart/2005/8/layout/orgChart1"/>
    <dgm:cxn modelId="{31824A99-D0BF-47B5-B9C6-41B0C8C6D5AA}" type="presParOf" srcId="{9A57591A-A1EB-462F-9D4A-D606EC7A2A35}" destId="{A9FD0B16-83B7-4A04-8BD0-ACE5DB4DD091}" srcOrd="1" destOrd="0" presId="urn:microsoft.com/office/officeart/2005/8/layout/orgChart1"/>
    <dgm:cxn modelId="{F343545C-EFF3-4442-B48C-97776443E63A}" type="presParOf" srcId="{A9FD0B16-83B7-4A04-8BD0-ACE5DB4DD091}" destId="{27C9C237-FAA4-46EC-B866-672AB805B5ED}" srcOrd="0" destOrd="0" presId="urn:microsoft.com/office/officeart/2005/8/layout/orgChart1"/>
    <dgm:cxn modelId="{3806168D-FF96-40FD-8C26-0A05EF6E9C1C}" type="presParOf" srcId="{27C9C237-FAA4-46EC-B866-672AB805B5ED}" destId="{E92B137E-DEFB-4693-8F36-F56869C0C16F}" srcOrd="0" destOrd="0" presId="urn:microsoft.com/office/officeart/2005/8/layout/orgChart1"/>
    <dgm:cxn modelId="{4CBB6577-AB04-402B-AEA8-13B43D625EFC}" type="presParOf" srcId="{27C9C237-FAA4-46EC-B866-672AB805B5ED}" destId="{9BD8EF03-1088-4805-9275-E9D179292A7C}" srcOrd="1" destOrd="0" presId="urn:microsoft.com/office/officeart/2005/8/layout/orgChart1"/>
    <dgm:cxn modelId="{7CA92A1C-FDA6-4719-8036-F362BC229589}" type="presParOf" srcId="{A9FD0B16-83B7-4A04-8BD0-ACE5DB4DD091}" destId="{23DD82F5-5810-4169-BC9A-E030C7D6582E}" srcOrd="1" destOrd="0" presId="urn:microsoft.com/office/officeart/2005/8/layout/orgChart1"/>
    <dgm:cxn modelId="{69EDD921-7AC6-4AA4-9FD9-6379C42FC3D7}" type="presParOf" srcId="{A9FD0B16-83B7-4A04-8BD0-ACE5DB4DD091}" destId="{E6AECC23-83DB-443A-B326-C690FF77757A}" srcOrd="2" destOrd="0" presId="urn:microsoft.com/office/officeart/2005/8/layout/orgChart1"/>
    <dgm:cxn modelId="{B56A5E38-5BB5-4B50-86CE-C3AAA36B5034}" type="presParOf" srcId="{9A57591A-A1EB-462F-9D4A-D606EC7A2A35}" destId="{CFB9B9D0-1372-4337-9057-4C70472DBBE8}" srcOrd="2" destOrd="0" presId="urn:microsoft.com/office/officeart/2005/8/layout/orgChart1"/>
    <dgm:cxn modelId="{56F25F27-6257-4DB5-AA40-35BD55ADFB77}" type="presParOf" srcId="{9A57591A-A1EB-462F-9D4A-D606EC7A2A35}" destId="{FA97F027-2EC9-445C-A792-3A0113B9E443}" srcOrd="3" destOrd="0" presId="urn:microsoft.com/office/officeart/2005/8/layout/orgChart1"/>
    <dgm:cxn modelId="{850E9BB7-2FD6-4B8B-A4AB-09CC3A269525}" type="presParOf" srcId="{FA97F027-2EC9-445C-A792-3A0113B9E443}" destId="{A55C9108-3D94-4122-9F01-6362847AC80F}" srcOrd="0" destOrd="0" presId="urn:microsoft.com/office/officeart/2005/8/layout/orgChart1"/>
    <dgm:cxn modelId="{55B99786-3F8D-45E1-82F9-E603192B5149}" type="presParOf" srcId="{A55C9108-3D94-4122-9F01-6362847AC80F}" destId="{435B9797-6B00-4F4B-88D3-A7D0D3517DA2}" srcOrd="0" destOrd="0" presId="urn:microsoft.com/office/officeart/2005/8/layout/orgChart1"/>
    <dgm:cxn modelId="{4FA2D085-AC6A-4C00-A6F0-8FDB11CE9BC4}" type="presParOf" srcId="{A55C9108-3D94-4122-9F01-6362847AC80F}" destId="{90B68702-524A-409C-94DA-B4F94CB5FD16}" srcOrd="1" destOrd="0" presId="urn:microsoft.com/office/officeart/2005/8/layout/orgChart1"/>
    <dgm:cxn modelId="{31914E53-8E20-4BF9-957E-79904E0126B9}" type="presParOf" srcId="{FA97F027-2EC9-445C-A792-3A0113B9E443}" destId="{912D2C4D-55C0-42B7-A1E9-F703CF962C12}" srcOrd="1" destOrd="0" presId="urn:microsoft.com/office/officeart/2005/8/layout/orgChart1"/>
    <dgm:cxn modelId="{B5867347-3432-44BC-BEAD-61D5E6D6BBDA}" type="presParOf" srcId="{FA97F027-2EC9-445C-A792-3A0113B9E443}" destId="{84F2083F-84F6-4535-85BD-C6724AFD947B}" srcOrd="2" destOrd="0" presId="urn:microsoft.com/office/officeart/2005/8/layout/orgChart1"/>
    <dgm:cxn modelId="{2AB34A30-F476-42B4-9BCF-DEC550C242FE}" type="presParOf" srcId="{66B31D90-510E-4A14-B29D-CC7C6403C4A6}" destId="{EA5F2872-E80E-4F08-A10E-2C6516CAE1CA}" srcOrd="2" destOrd="0" presId="urn:microsoft.com/office/officeart/2005/8/layout/orgChart1"/>
    <dgm:cxn modelId="{50FEE7EC-6342-4A00-9F44-22E46777BB65}" type="presParOf" srcId="{8DAAF56A-1943-4584-8968-C1901AC9190D}" destId="{E4646945-062F-416E-944F-5F5C79890AC8}" srcOrd="4" destOrd="0" presId="urn:microsoft.com/office/officeart/2005/8/layout/orgChart1"/>
    <dgm:cxn modelId="{CB164676-D86A-44ED-AEC7-D324229A9317}" type="presParOf" srcId="{8DAAF56A-1943-4584-8968-C1901AC9190D}" destId="{1B3EEF88-BED0-4B3E-BC0C-119323DF8C1F}" srcOrd="5" destOrd="0" presId="urn:microsoft.com/office/officeart/2005/8/layout/orgChart1"/>
    <dgm:cxn modelId="{1C261B80-3F0B-4286-8F98-763675C8C4FF}" type="presParOf" srcId="{1B3EEF88-BED0-4B3E-BC0C-119323DF8C1F}" destId="{14013153-22AA-4F7B-9F10-9F469885BB84}" srcOrd="0" destOrd="0" presId="urn:microsoft.com/office/officeart/2005/8/layout/orgChart1"/>
    <dgm:cxn modelId="{9B1599F9-6736-4BEE-B1BF-C9121CE2155E}" type="presParOf" srcId="{14013153-22AA-4F7B-9F10-9F469885BB84}" destId="{F731756F-D764-44B0-A324-6D9B492C7EC7}" srcOrd="0" destOrd="0" presId="urn:microsoft.com/office/officeart/2005/8/layout/orgChart1"/>
    <dgm:cxn modelId="{B70BC428-90B4-4D97-83B5-8CE21C6741FE}" type="presParOf" srcId="{14013153-22AA-4F7B-9F10-9F469885BB84}" destId="{7720FB2B-3226-4900-8E5D-EAC41FC828A0}" srcOrd="1" destOrd="0" presId="urn:microsoft.com/office/officeart/2005/8/layout/orgChart1"/>
    <dgm:cxn modelId="{9AA2A655-4A0B-4A81-AEBF-E7FFD30CF933}" type="presParOf" srcId="{1B3EEF88-BED0-4B3E-BC0C-119323DF8C1F}" destId="{382926DD-E1E5-49B7-BAAB-AB5001D45D27}" srcOrd="1" destOrd="0" presId="urn:microsoft.com/office/officeart/2005/8/layout/orgChart1"/>
    <dgm:cxn modelId="{D9CDBB25-4146-4205-A1D6-F14E179B1BFD}" type="presParOf" srcId="{382926DD-E1E5-49B7-BAAB-AB5001D45D27}" destId="{B6E44B81-581F-4391-8990-29C5D7B46176}" srcOrd="0" destOrd="0" presId="urn:microsoft.com/office/officeart/2005/8/layout/orgChart1"/>
    <dgm:cxn modelId="{67357C6D-2D63-4C9E-A802-9835226AA735}" type="presParOf" srcId="{382926DD-E1E5-49B7-BAAB-AB5001D45D27}" destId="{480C59E5-F581-4264-94A8-575F6B4ADE17}" srcOrd="1" destOrd="0" presId="urn:microsoft.com/office/officeart/2005/8/layout/orgChart1"/>
    <dgm:cxn modelId="{0A7BFACC-BFE5-45E1-B22C-6141511E41C5}" type="presParOf" srcId="{480C59E5-F581-4264-94A8-575F6B4ADE17}" destId="{8917F90E-854D-4A96-9317-E1AB30457ED7}" srcOrd="0" destOrd="0" presId="urn:microsoft.com/office/officeart/2005/8/layout/orgChart1"/>
    <dgm:cxn modelId="{1D72785C-9056-4052-A1D4-FBC014171B78}" type="presParOf" srcId="{8917F90E-854D-4A96-9317-E1AB30457ED7}" destId="{817823CB-BC9B-4C3F-B848-B2C062ED46A7}" srcOrd="0" destOrd="0" presId="urn:microsoft.com/office/officeart/2005/8/layout/orgChart1"/>
    <dgm:cxn modelId="{A333C763-842B-404B-A762-76068899851D}" type="presParOf" srcId="{8917F90E-854D-4A96-9317-E1AB30457ED7}" destId="{3AD31FE7-085A-43B9-AFCA-BA5DE82623E6}" srcOrd="1" destOrd="0" presId="urn:microsoft.com/office/officeart/2005/8/layout/orgChart1"/>
    <dgm:cxn modelId="{E6268BFF-3DEE-4752-B73C-E76115A1BFF4}" type="presParOf" srcId="{480C59E5-F581-4264-94A8-575F6B4ADE17}" destId="{DC05B3AB-7F31-4CBB-9703-828749BEED82}" srcOrd="1" destOrd="0" presId="urn:microsoft.com/office/officeart/2005/8/layout/orgChart1"/>
    <dgm:cxn modelId="{A6384F79-3226-48C8-878E-D9488598E416}" type="presParOf" srcId="{DC05B3AB-7F31-4CBB-9703-828749BEED82}" destId="{08AB97C8-53C7-4EF0-B2EF-4EF663A7C8DA}" srcOrd="0" destOrd="0" presId="urn:microsoft.com/office/officeart/2005/8/layout/orgChart1"/>
    <dgm:cxn modelId="{0E5C0548-7795-49B2-9E66-6DBE3D2925FA}" type="presParOf" srcId="{DC05B3AB-7F31-4CBB-9703-828749BEED82}" destId="{27FA10E8-AA84-4ADF-A15A-5DFBC34D5BF1}" srcOrd="1" destOrd="0" presId="urn:microsoft.com/office/officeart/2005/8/layout/orgChart1"/>
    <dgm:cxn modelId="{BD4EBA83-0E14-48FB-8B2C-E981B7299BB7}" type="presParOf" srcId="{27FA10E8-AA84-4ADF-A15A-5DFBC34D5BF1}" destId="{82DFB69B-9040-4FDE-841E-98C127255913}" srcOrd="0" destOrd="0" presId="urn:microsoft.com/office/officeart/2005/8/layout/orgChart1"/>
    <dgm:cxn modelId="{EE8247C9-3C3B-40EA-A35C-E8109C5143BB}" type="presParOf" srcId="{82DFB69B-9040-4FDE-841E-98C127255913}" destId="{7D5F2F87-9D66-4392-A666-EBCCFFE99EEE}" srcOrd="0" destOrd="0" presId="urn:microsoft.com/office/officeart/2005/8/layout/orgChart1"/>
    <dgm:cxn modelId="{89B773B4-E3E9-4B44-982B-F5C8F17357A3}" type="presParOf" srcId="{82DFB69B-9040-4FDE-841E-98C127255913}" destId="{4D1E7533-FAC9-4732-BAC1-5893F0C03E69}" srcOrd="1" destOrd="0" presId="urn:microsoft.com/office/officeart/2005/8/layout/orgChart1"/>
    <dgm:cxn modelId="{E896484E-9819-4EE5-89F8-9EE47EF3DAEB}" type="presParOf" srcId="{27FA10E8-AA84-4ADF-A15A-5DFBC34D5BF1}" destId="{D19CD4C1-DACA-4DEF-9AA1-87CB353252B4}" srcOrd="1" destOrd="0" presId="urn:microsoft.com/office/officeart/2005/8/layout/orgChart1"/>
    <dgm:cxn modelId="{A5C80389-6D4B-4683-A561-BA57576E36C8}" type="presParOf" srcId="{27FA10E8-AA84-4ADF-A15A-5DFBC34D5BF1}" destId="{48D868D0-EA93-4108-972F-A047E58B1A90}" srcOrd="2" destOrd="0" presId="urn:microsoft.com/office/officeart/2005/8/layout/orgChart1"/>
    <dgm:cxn modelId="{1E9ABA4A-E165-40BC-8556-C06D9FB27468}" type="presParOf" srcId="{DC05B3AB-7F31-4CBB-9703-828749BEED82}" destId="{6325C8BC-6713-468A-ABBE-34C93F9203D9}" srcOrd="2" destOrd="0" presId="urn:microsoft.com/office/officeart/2005/8/layout/orgChart1"/>
    <dgm:cxn modelId="{42242673-930D-444C-86E2-1351C88112BA}" type="presParOf" srcId="{DC05B3AB-7F31-4CBB-9703-828749BEED82}" destId="{053211FE-F4D4-41A5-9D35-34E174BF1A7E}" srcOrd="3" destOrd="0" presId="urn:microsoft.com/office/officeart/2005/8/layout/orgChart1"/>
    <dgm:cxn modelId="{798DEB13-270A-4BD2-8549-716F6083810B}" type="presParOf" srcId="{053211FE-F4D4-41A5-9D35-34E174BF1A7E}" destId="{1FDB7901-927E-4787-A04A-BE68AB2276DA}" srcOrd="0" destOrd="0" presId="urn:microsoft.com/office/officeart/2005/8/layout/orgChart1"/>
    <dgm:cxn modelId="{BC4579C2-186D-4E62-ACD8-78761CC1C9C0}" type="presParOf" srcId="{1FDB7901-927E-4787-A04A-BE68AB2276DA}" destId="{399E7F26-0D3C-471C-BCE4-36E69C7013B3}" srcOrd="0" destOrd="0" presId="urn:microsoft.com/office/officeart/2005/8/layout/orgChart1"/>
    <dgm:cxn modelId="{60791E8B-075F-49AF-B313-33B3CFDC1269}" type="presParOf" srcId="{1FDB7901-927E-4787-A04A-BE68AB2276DA}" destId="{85875351-4AA0-4882-89FA-91F5658442B2}" srcOrd="1" destOrd="0" presId="urn:microsoft.com/office/officeart/2005/8/layout/orgChart1"/>
    <dgm:cxn modelId="{3ED298F4-DD45-4A8A-89E2-D07AB01DDB27}" type="presParOf" srcId="{053211FE-F4D4-41A5-9D35-34E174BF1A7E}" destId="{CF47A33F-C8F7-4B27-89AA-8E687B36584F}" srcOrd="1" destOrd="0" presId="urn:microsoft.com/office/officeart/2005/8/layout/orgChart1"/>
    <dgm:cxn modelId="{631D5817-2242-4723-91C3-7DBA17EE1817}" type="presParOf" srcId="{053211FE-F4D4-41A5-9D35-34E174BF1A7E}" destId="{DAA0D7C8-AEC7-4A72-A6A1-69D7DE099CFA}" srcOrd="2" destOrd="0" presId="urn:microsoft.com/office/officeart/2005/8/layout/orgChart1"/>
    <dgm:cxn modelId="{3C8690DA-3C52-4CF8-B554-A5CFAE4B72CA}" type="presParOf" srcId="{DC05B3AB-7F31-4CBB-9703-828749BEED82}" destId="{DA9616EE-FF5C-4EFE-B879-935B179F5D64}" srcOrd="4" destOrd="0" presId="urn:microsoft.com/office/officeart/2005/8/layout/orgChart1"/>
    <dgm:cxn modelId="{99E1F8B3-1A8A-4117-A49D-E60AB6A5915F}" type="presParOf" srcId="{DC05B3AB-7F31-4CBB-9703-828749BEED82}" destId="{AE9119FB-5F17-4D5A-9596-4FE0CD4CD4A4}" srcOrd="5" destOrd="0" presId="urn:microsoft.com/office/officeart/2005/8/layout/orgChart1"/>
    <dgm:cxn modelId="{070A6ADF-4C3A-440E-AEC1-9769041AA439}" type="presParOf" srcId="{AE9119FB-5F17-4D5A-9596-4FE0CD4CD4A4}" destId="{AD9046E1-C381-4A13-AC9B-854BE12C2C0D}" srcOrd="0" destOrd="0" presId="urn:microsoft.com/office/officeart/2005/8/layout/orgChart1"/>
    <dgm:cxn modelId="{CCB41647-C4FB-480D-98A1-4C069E9D709F}" type="presParOf" srcId="{AD9046E1-C381-4A13-AC9B-854BE12C2C0D}" destId="{888F01AB-D828-46E7-AB7F-A1A59D7B4FA8}" srcOrd="0" destOrd="0" presId="urn:microsoft.com/office/officeart/2005/8/layout/orgChart1"/>
    <dgm:cxn modelId="{70CDED03-02A7-4CCB-9CB3-3055BD04308E}" type="presParOf" srcId="{AD9046E1-C381-4A13-AC9B-854BE12C2C0D}" destId="{5BD6C9B4-5839-493C-A552-B142BDF8A577}" srcOrd="1" destOrd="0" presId="urn:microsoft.com/office/officeart/2005/8/layout/orgChart1"/>
    <dgm:cxn modelId="{C15560BC-C798-4EF7-B73C-DD2F60DB017A}" type="presParOf" srcId="{AE9119FB-5F17-4D5A-9596-4FE0CD4CD4A4}" destId="{E2F2AC07-FF1F-4AC2-9BFC-ECFD3C8F9204}" srcOrd="1" destOrd="0" presId="urn:microsoft.com/office/officeart/2005/8/layout/orgChart1"/>
    <dgm:cxn modelId="{CAFE901E-2F8E-476C-BB78-1E1DD4DE2A79}" type="presParOf" srcId="{AE9119FB-5F17-4D5A-9596-4FE0CD4CD4A4}" destId="{4DE21F17-CEAC-4C4F-B12A-9BCE42CC428C}" srcOrd="2" destOrd="0" presId="urn:microsoft.com/office/officeart/2005/8/layout/orgChart1"/>
    <dgm:cxn modelId="{15079CBC-C8ED-41FF-9264-159CFC821762}" type="presParOf" srcId="{DC05B3AB-7F31-4CBB-9703-828749BEED82}" destId="{30BDBB68-590D-41E7-B1DF-695B67B11D49}" srcOrd="6" destOrd="0" presId="urn:microsoft.com/office/officeart/2005/8/layout/orgChart1"/>
    <dgm:cxn modelId="{365DD931-9D15-4CF1-A383-1D7C58E1BC43}" type="presParOf" srcId="{DC05B3AB-7F31-4CBB-9703-828749BEED82}" destId="{88BFCF57-6017-428A-9DDD-821ADC2D9C92}" srcOrd="7" destOrd="0" presId="urn:microsoft.com/office/officeart/2005/8/layout/orgChart1"/>
    <dgm:cxn modelId="{42249D52-C53C-4612-9EE8-16704C7AE442}" type="presParOf" srcId="{88BFCF57-6017-428A-9DDD-821ADC2D9C92}" destId="{05DC4A03-B8E9-47B9-B671-4A0EB297241A}" srcOrd="0" destOrd="0" presId="urn:microsoft.com/office/officeart/2005/8/layout/orgChart1"/>
    <dgm:cxn modelId="{D9793E1F-2F08-4513-AEB2-1FEEF53FC85F}" type="presParOf" srcId="{05DC4A03-B8E9-47B9-B671-4A0EB297241A}" destId="{377F9434-C602-41F9-BE8D-ACE51B36146F}" srcOrd="0" destOrd="0" presId="urn:microsoft.com/office/officeart/2005/8/layout/orgChart1"/>
    <dgm:cxn modelId="{DB296AA8-2D1E-4F4D-BF02-48B6135695E5}" type="presParOf" srcId="{05DC4A03-B8E9-47B9-B671-4A0EB297241A}" destId="{2ADE1BD7-9F2F-4AF7-A789-8C84E1158EA5}" srcOrd="1" destOrd="0" presId="urn:microsoft.com/office/officeart/2005/8/layout/orgChart1"/>
    <dgm:cxn modelId="{439048D8-0619-4C3F-8481-E86E6502752B}" type="presParOf" srcId="{88BFCF57-6017-428A-9DDD-821ADC2D9C92}" destId="{7459A744-A3CC-498C-8F8A-4EE2AF66BDE0}" srcOrd="1" destOrd="0" presId="urn:microsoft.com/office/officeart/2005/8/layout/orgChart1"/>
    <dgm:cxn modelId="{F39226B0-9DFE-41B5-A7C3-DD9AB2226239}" type="presParOf" srcId="{88BFCF57-6017-428A-9DDD-821ADC2D9C92}" destId="{6A525B3E-4762-491E-8707-83CFC6FE17E0}" srcOrd="2" destOrd="0" presId="urn:microsoft.com/office/officeart/2005/8/layout/orgChart1"/>
    <dgm:cxn modelId="{C8A4A6B9-AE51-41AB-BF28-0CCA93902A01}" type="presParOf" srcId="{DC05B3AB-7F31-4CBB-9703-828749BEED82}" destId="{D2343396-1B46-490C-A8F9-457DFD58FDE9}" srcOrd="8" destOrd="0" presId="urn:microsoft.com/office/officeart/2005/8/layout/orgChart1"/>
    <dgm:cxn modelId="{BEC32D36-F479-437B-A849-1386B4C932BC}" type="presParOf" srcId="{DC05B3AB-7F31-4CBB-9703-828749BEED82}" destId="{456A0B4D-7A85-4AA4-881D-07D7683561DC}" srcOrd="9" destOrd="0" presId="urn:microsoft.com/office/officeart/2005/8/layout/orgChart1"/>
    <dgm:cxn modelId="{69A71128-6446-4E1F-B58E-08319C2270F5}" type="presParOf" srcId="{456A0B4D-7A85-4AA4-881D-07D7683561DC}" destId="{08082541-F21D-4237-BD72-14E3E5B1B709}" srcOrd="0" destOrd="0" presId="urn:microsoft.com/office/officeart/2005/8/layout/orgChart1"/>
    <dgm:cxn modelId="{8F330DBD-9B87-4B4A-8A80-85A2EB744943}" type="presParOf" srcId="{08082541-F21D-4237-BD72-14E3E5B1B709}" destId="{D36CDDD5-96D6-4E3E-A052-970A40422335}" srcOrd="0" destOrd="0" presId="urn:microsoft.com/office/officeart/2005/8/layout/orgChart1"/>
    <dgm:cxn modelId="{766C4BAA-C044-42EB-8B95-E155540E5CBC}" type="presParOf" srcId="{08082541-F21D-4237-BD72-14E3E5B1B709}" destId="{EC12DC6E-E3AB-4D2B-94B4-668129F8A42E}" srcOrd="1" destOrd="0" presId="urn:microsoft.com/office/officeart/2005/8/layout/orgChart1"/>
    <dgm:cxn modelId="{FCFBA204-A198-4EF6-A134-DEEB23081B5C}" type="presParOf" srcId="{456A0B4D-7A85-4AA4-881D-07D7683561DC}" destId="{B0FC679E-192B-4D51-BBE9-45AD24E04BCA}" srcOrd="1" destOrd="0" presId="urn:microsoft.com/office/officeart/2005/8/layout/orgChart1"/>
    <dgm:cxn modelId="{9BB6DE5B-61D3-45BF-A09E-68F51588633B}" type="presParOf" srcId="{456A0B4D-7A85-4AA4-881D-07D7683561DC}" destId="{A68DE9FA-8D99-49BF-BD4B-A88E2ACEAAB5}" srcOrd="2" destOrd="0" presId="urn:microsoft.com/office/officeart/2005/8/layout/orgChart1"/>
    <dgm:cxn modelId="{93CCE845-46A4-4221-9D58-929B3C5A7532}" type="presParOf" srcId="{480C59E5-F581-4264-94A8-575F6B4ADE17}" destId="{059AD88B-7A79-42AA-AB55-B2655874644B}" srcOrd="2" destOrd="0" presId="urn:microsoft.com/office/officeart/2005/8/layout/orgChart1"/>
    <dgm:cxn modelId="{C7904537-6363-4D51-ADF2-5463ECA4A2A5}" type="presParOf" srcId="{382926DD-E1E5-49B7-BAAB-AB5001D45D27}" destId="{88681012-75FE-4E7B-ABFB-9EA192DDA546}" srcOrd="2" destOrd="0" presId="urn:microsoft.com/office/officeart/2005/8/layout/orgChart1"/>
    <dgm:cxn modelId="{5040F99B-270A-4493-830A-1A5EC7236CF3}" type="presParOf" srcId="{382926DD-E1E5-49B7-BAAB-AB5001D45D27}" destId="{83B98718-EEF5-4101-A080-2172C90D4737}" srcOrd="3" destOrd="0" presId="urn:microsoft.com/office/officeart/2005/8/layout/orgChart1"/>
    <dgm:cxn modelId="{142FC623-1D65-4A99-B2B5-925C4A3F45A1}" type="presParOf" srcId="{83B98718-EEF5-4101-A080-2172C90D4737}" destId="{055CCE95-F420-42A5-9F71-1E65C475F7B5}" srcOrd="0" destOrd="0" presId="urn:microsoft.com/office/officeart/2005/8/layout/orgChart1"/>
    <dgm:cxn modelId="{E1FF2183-2D57-4E5C-87AB-9B0F67CD2C42}" type="presParOf" srcId="{055CCE95-F420-42A5-9F71-1E65C475F7B5}" destId="{4B0C8497-4ED1-4EFC-A9D7-4E5F74435D5D}" srcOrd="0" destOrd="0" presId="urn:microsoft.com/office/officeart/2005/8/layout/orgChart1"/>
    <dgm:cxn modelId="{9531F318-DDE1-4A41-B6BB-EB45F64D3648}" type="presParOf" srcId="{055CCE95-F420-42A5-9F71-1E65C475F7B5}" destId="{CE0415EE-3544-47C9-8F34-F4577E01FA0C}" srcOrd="1" destOrd="0" presId="urn:microsoft.com/office/officeart/2005/8/layout/orgChart1"/>
    <dgm:cxn modelId="{FC142A66-C7F4-4A37-BF2B-45610C8E884A}" type="presParOf" srcId="{83B98718-EEF5-4101-A080-2172C90D4737}" destId="{9303C747-130D-44D4-806E-C665621245FF}" srcOrd="1" destOrd="0" presId="urn:microsoft.com/office/officeart/2005/8/layout/orgChart1"/>
    <dgm:cxn modelId="{3D841DE8-17AE-40AB-811C-55F164A743EB}" type="presParOf" srcId="{9303C747-130D-44D4-806E-C665621245FF}" destId="{808FDA6D-DDB5-413B-B3C7-08E1CEA855AB}" srcOrd="0" destOrd="0" presId="urn:microsoft.com/office/officeart/2005/8/layout/orgChart1"/>
    <dgm:cxn modelId="{56EE78DA-9594-4B35-87A6-7A2FBAA219CA}" type="presParOf" srcId="{9303C747-130D-44D4-806E-C665621245FF}" destId="{EE77C498-245A-43C1-A3E5-1BD4017ED5F9}" srcOrd="1" destOrd="0" presId="urn:microsoft.com/office/officeart/2005/8/layout/orgChart1"/>
    <dgm:cxn modelId="{D09448CE-66C6-4A1B-9FAD-9F9D86C9A267}" type="presParOf" srcId="{EE77C498-245A-43C1-A3E5-1BD4017ED5F9}" destId="{AFAFD897-9E9E-48F9-B61B-EDBFA2E7A347}" srcOrd="0" destOrd="0" presId="urn:microsoft.com/office/officeart/2005/8/layout/orgChart1"/>
    <dgm:cxn modelId="{78D37044-871D-44CF-8B52-64FAF5B57940}" type="presParOf" srcId="{AFAFD897-9E9E-48F9-B61B-EDBFA2E7A347}" destId="{1055E427-4E9A-41EE-AABE-80EA799D92EB}" srcOrd="0" destOrd="0" presId="urn:microsoft.com/office/officeart/2005/8/layout/orgChart1"/>
    <dgm:cxn modelId="{AF0D36C1-67B3-4E7D-8FB2-64838E9AF56E}" type="presParOf" srcId="{AFAFD897-9E9E-48F9-B61B-EDBFA2E7A347}" destId="{474BE039-BC84-48F8-AD27-234E7C0235B6}" srcOrd="1" destOrd="0" presId="urn:microsoft.com/office/officeart/2005/8/layout/orgChart1"/>
    <dgm:cxn modelId="{520F862D-B2BC-41CC-B3FE-6C3755819D77}" type="presParOf" srcId="{EE77C498-245A-43C1-A3E5-1BD4017ED5F9}" destId="{6005567F-5A1E-4981-AF36-98718B10072B}" srcOrd="1" destOrd="0" presId="urn:microsoft.com/office/officeart/2005/8/layout/orgChart1"/>
    <dgm:cxn modelId="{33643243-2EFE-48E4-85ED-4B751543F7EE}" type="presParOf" srcId="{EE77C498-245A-43C1-A3E5-1BD4017ED5F9}" destId="{8604EE97-E2DF-41DE-90DF-4D2ED743D71E}" srcOrd="2" destOrd="0" presId="urn:microsoft.com/office/officeart/2005/8/layout/orgChart1"/>
    <dgm:cxn modelId="{4756936F-3D53-4C2A-BE54-581CD682FA44}" type="presParOf" srcId="{9303C747-130D-44D4-806E-C665621245FF}" destId="{C7697A08-105E-4F30-9322-D493E204844D}" srcOrd="2" destOrd="0" presId="urn:microsoft.com/office/officeart/2005/8/layout/orgChart1"/>
    <dgm:cxn modelId="{5ED9BA55-71C7-4E02-ADB8-E6BD948AEA93}" type="presParOf" srcId="{9303C747-130D-44D4-806E-C665621245FF}" destId="{A16113ED-8FB2-4A31-AE62-85D5BE4D03EB}" srcOrd="3" destOrd="0" presId="urn:microsoft.com/office/officeart/2005/8/layout/orgChart1"/>
    <dgm:cxn modelId="{B5767612-F680-4952-9D6D-A0E666EC08C9}" type="presParOf" srcId="{A16113ED-8FB2-4A31-AE62-85D5BE4D03EB}" destId="{A7D0A033-23A7-44D7-9B85-72229989632F}" srcOrd="0" destOrd="0" presId="urn:microsoft.com/office/officeart/2005/8/layout/orgChart1"/>
    <dgm:cxn modelId="{E9E7BAEE-63EF-4F95-9F9E-E0F6B57014D4}" type="presParOf" srcId="{A7D0A033-23A7-44D7-9B85-72229989632F}" destId="{00A89EDD-6CE7-49ED-AF49-8BCE572F1D8A}" srcOrd="0" destOrd="0" presId="urn:microsoft.com/office/officeart/2005/8/layout/orgChart1"/>
    <dgm:cxn modelId="{3EE341D1-D045-487A-A7E3-0FF1F5DB5AF7}" type="presParOf" srcId="{A7D0A033-23A7-44D7-9B85-72229989632F}" destId="{7FACD2C9-FEBD-48C4-8140-4AB93C1EAA5D}" srcOrd="1" destOrd="0" presId="urn:microsoft.com/office/officeart/2005/8/layout/orgChart1"/>
    <dgm:cxn modelId="{3400CBDF-7594-4EB2-8531-E577A8619F04}" type="presParOf" srcId="{A16113ED-8FB2-4A31-AE62-85D5BE4D03EB}" destId="{10F504AC-F4D0-4848-B401-67F6D70170B1}" srcOrd="1" destOrd="0" presId="urn:microsoft.com/office/officeart/2005/8/layout/orgChart1"/>
    <dgm:cxn modelId="{58726935-B055-451A-BF5E-59F765B344FE}" type="presParOf" srcId="{A16113ED-8FB2-4A31-AE62-85D5BE4D03EB}" destId="{B3BCC308-3900-423A-B0ED-92E7B86A4ABD}" srcOrd="2" destOrd="0" presId="urn:microsoft.com/office/officeart/2005/8/layout/orgChart1"/>
    <dgm:cxn modelId="{4C9D4D2F-89B9-4FC5-89D8-A11635C3DEB4}" type="presParOf" srcId="{9303C747-130D-44D4-806E-C665621245FF}" destId="{71B1CB86-AA24-4A35-A16C-4CBC7E4136F0}" srcOrd="4" destOrd="0" presId="urn:microsoft.com/office/officeart/2005/8/layout/orgChart1"/>
    <dgm:cxn modelId="{D7E49CE9-F159-4996-A4D3-D6449DB70961}" type="presParOf" srcId="{9303C747-130D-44D4-806E-C665621245FF}" destId="{77EC7D6C-82C4-4B24-82DD-2713465A628E}" srcOrd="5" destOrd="0" presId="urn:microsoft.com/office/officeart/2005/8/layout/orgChart1"/>
    <dgm:cxn modelId="{543EC9CF-2316-435F-B4F4-300E171A0DA0}" type="presParOf" srcId="{77EC7D6C-82C4-4B24-82DD-2713465A628E}" destId="{038517D3-DE3B-40A5-90A0-19AE21536F0C}" srcOrd="0" destOrd="0" presId="urn:microsoft.com/office/officeart/2005/8/layout/orgChart1"/>
    <dgm:cxn modelId="{5CF7362D-00C6-4374-983D-00B4A16F7589}" type="presParOf" srcId="{038517D3-DE3B-40A5-90A0-19AE21536F0C}" destId="{52D49D2B-49F9-466C-85A1-3AF944DACEC1}" srcOrd="0" destOrd="0" presId="urn:microsoft.com/office/officeart/2005/8/layout/orgChart1"/>
    <dgm:cxn modelId="{E2D89C41-2F89-49C3-A2F0-2A34FD560DD8}" type="presParOf" srcId="{038517D3-DE3B-40A5-90A0-19AE21536F0C}" destId="{78592930-DE38-45BB-B11D-E6DA9E7E9E9F}" srcOrd="1" destOrd="0" presId="urn:microsoft.com/office/officeart/2005/8/layout/orgChart1"/>
    <dgm:cxn modelId="{6AC184A3-0B48-40A1-839B-881773CDAC88}" type="presParOf" srcId="{77EC7D6C-82C4-4B24-82DD-2713465A628E}" destId="{2A6F70FB-B96B-4BEF-AB35-633714D78A8C}" srcOrd="1" destOrd="0" presId="urn:microsoft.com/office/officeart/2005/8/layout/orgChart1"/>
    <dgm:cxn modelId="{573A8295-D91F-4500-9D92-9783D92E4429}" type="presParOf" srcId="{77EC7D6C-82C4-4B24-82DD-2713465A628E}" destId="{C7D28A12-6909-43B2-BAA6-97D4C6D098C6}" srcOrd="2" destOrd="0" presId="urn:microsoft.com/office/officeart/2005/8/layout/orgChart1"/>
    <dgm:cxn modelId="{D3DF9D8A-CEC9-48BE-9CC2-87DC6FADEA74}" type="presParOf" srcId="{9303C747-130D-44D4-806E-C665621245FF}" destId="{43A061E5-6A29-40A1-99C3-97BB3E0D1C80}" srcOrd="6" destOrd="0" presId="urn:microsoft.com/office/officeart/2005/8/layout/orgChart1"/>
    <dgm:cxn modelId="{B1530CF3-8DD3-4C91-98DB-0DDDD6ED264D}" type="presParOf" srcId="{9303C747-130D-44D4-806E-C665621245FF}" destId="{D6D3F538-0F13-43D8-8C98-6C5E9A00B8E6}" srcOrd="7" destOrd="0" presId="urn:microsoft.com/office/officeart/2005/8/layout/orgChart1"/>
    <dgm:cxn modelId="{EA908CB8-F54E-4D28-847D-AA451C1EA6FB}" type="presParOf" srcId="{D6D3F538-0F13-43D8-8C98-6C5E9A00B8E6}" destId="{CA180455-8B79-4A51-9091-B389CB930E85}" srcOrd="0" destOrd="0" presId="urn:microsoft.com/office/officeart/2005/8/layout/orgChart1"/>
    <dgm:cxn modelId="{F5EF7D4E-21C4-4FA9-BDF9-76C4B7F9DCA7}" type="presParOf" srcId="{CA180455-8B79-4A51-9091-B389CB930E85}" destId="{1458B75A-AD41-4095-BB03-0A43ADE5E61A}" srcOrd="0" destOrd="0" presId="urn:microsoft.com/office/officeart/2005/8/layout/orgChart1"/>
    <dgm:cxn modelId="{B82733B2-C4B0-4836-B9EF-C8D4B68C3EF3}" type="presParOf" srcId="{CA180455-8B79-4A51-9091-B389CB930E85}" destId="{67A578D5-4241-4EE6-8EB5-C0DFBFC3E116}" srcOrd="1" destOrd="0" presId="urn:microsoft.com/office/officeart/2005/8/layout/orgChart1"/>
    <dgm:cxn modelId="{01D75549-BE58-4EDD-B3F3-4108E516037D}" type="presParOf" srcId="{D6D3F538-0F13-43D8-8C98-6C5E9A00B8E6}" destId="{0D821035-07A3-4078-AC67-29E023196DD3}" srcOrd="1" destOrd="0" presId="urn:microsoft.com/office/officeart/2005/8/layout/orgChart1"/>
    <dgm:cxn modelId="{04C8E028-6291-4D0D-8E8C-F559FA03BC4D}" type="presParOf" srcId="{D6D3F538-0F13-43D8-8C98-6C5E9A00B8E6}" destId="{15638EE6-750F-4A73-B31A-D0FBC50754B3}" srcOrd="2" destOrd="0" presId="urn:microsoft.com/office/officeart/2005/8/layout/orgChart1"/>
    <dgm:cxn modelId="{A7ECEBBD-66BF-4CB8-A7AA-9C068C4D8962}" type="presParOf" srcId="{9303C747-130D-44D4-806E-C665621245FF}" destId="{BD1D3D7C-F5AD-4039-89DD-6F52EEB6907B}" srcOrd="8" destOrd="0" presId="urn:microsoft.com/office/officeart/2005/8/layout/orgChart1"/>
    <dgm:cxn modelId="{F798954B-80FE-45A1-869C-F90D64830330}" type="presParOf" srcId="{9303C747-130D-44D4-806E-C665621245FF}" destId="{400D71E2-9F1E-4FCE-9CC7-C7701F69E8F9}" srcOrd="9" destOrd="0" presId="urn:microsoft.com/office/officeart/2005/8/layout/orgChart1"/>
    <dgm:cxn modelId="{7651CDD4-2E69-4717-9C9A-A5CFCFD8FBC1}" type="presParOf" srcId="{400D71E2-9F1E-4FCE-9CC7-C7701F69E8F9}" destId="{A1108858-E4F0-4B5B-8DFE-5CA7B969EE9E}" srcOrd="0" destOrd="0" presId="urn:microsoft.com/office/officeart/2005/8/layout/orgChart1"/>
    <dgm:cxn modelId="{9DA064F4-3E38-47B5-8304-45A2E2579340}" type="presParOf" srcId="{A1108858-E4F0-4B5B-8DFE-5CA7B969EE9E}" destId="{9159D16B-EE51-46CF-8976-373C4309BCDD}" srcOrd="0" destOrd="0" presId="urn:microsoft.com/office/officeart/2005/8/layout/orgChart1"/>
    <dgm:cxn modelId="{64F946E4-1A7B-46F6-B237-8BB2632769B1}" type="presParOf" srcId="{A1108858-E4F0-4B5B-8DFE-5CA7B969EE9E}" destId="{D403DB72-BC2F-470C-9735-7BD2E5B86343}" srcOrd="1" destOrd="0" presId="urn:microsoft.com/office/officeart/2005/8/layout/orgChart1"/>
    <dgm:cxn modelId="{B8F3E889-7B4B-4706-BB99-DECF492CC34E}" type="presParOf" srcId="{400D71E2-9F1E-4FCE-9CC7-C7701F69E8F9}" destId="{CE4C07BB-2E17-4726-B82B-73515A680E9A}" srcOrd="1" destOrd="0" presId="urn:microsoft.com/office/officeart/2005/8/layout/orgChart1"/>
    <dgm:cxn modelId="{09DDCD7A-A616-4459-8B80-7A42B43F9C04}" type="presParOf" srcId="{400D71E2-9F1E-4FCE-9CC7-C7701F69E8F9}" destId="{94C96155-B6FF-4C26-B875-074EDA6C61AC}" srcOrd="2" destOrd="0" presId="urn:microsoft.com/office/officeart/2005/8/layout/orgChart1"/>
    <dgm:cxn modelId="{51083A83-A942-4509-A5C7-129D18B715DA}" type="presParOf" srcId="{83B98718-EEF5-4101-A080-2172C90D4737}" destId="{E567EAF9-D0B8-4953-AB43-D5B5DEF7930C}" srcOrd="2" destOrd="0" presId="urn:microsoft.com/office/officeart/2005/8/layout/orgChart1"/>
    <dgm:cxn modelId="{E7D75B24-5D4F-4CB6-BB87-09FE448978ED}" type="presParOf" srcId="{382926DD-E1E5-49B7-BAAB-AB5001D45D27}" destId="{D2476993-C2DF-447A-B9C8-21E54DE1ACAC}" srcOrd="4" destOrd="0" presId="urn:microsoft.com/office/officeart/2005/8/layout/orgChart1"/>
    <dgm:cxn modelId="{6FCD1987-C253-431B-A1FB-25F81031EDC6}" type="presParOf" srcId="{382926DD-E1E5-49B7-BAAB-AB5001D45D27}" destId="{057F2326-9036-478A-8827-2B1EDFECD4F1}" srcOrd="5" destOrd="0" presId="urn:microsoft.com/office/officeart/2005/8/layout/orgChart1"/>
    <dgm:cxn modelId="{54955176-80C4-4D5B-88F4-C6C6B2B9B48B}" type="presParOf" srcId="{057F2326-9036-478A-8827-2B1EDFECD4F1}" destId="{0FAA4BC7-7929-4CB8-A36F-42BF874CC80D}" srcOrd="0" destOrd="0" presId="urn:microsoft.com/office/officeart/2005/8/layout/orgChart1"/>
    <dgm:cxn modelId="{A481A7A5-43BB-49B4-BAA0-B1BDEADFE803}" type="presParOf" srcId="{0FAA4BC7-7929-4CB8-A36F-42BF874CC80D}" destId="{12FEF3D9-3799-4AE1-AF9C-F804CB5DA594}" srcOrd="0" destOrd="0" presId="urn:microsoft.com/office/officeart/2005/8/layout/orgChart1"/>
    <dgm:cxn modelId="{B012A384-53EE-4FCC-B129-EEF48CCDE80D}" type="presParOf" srcId="{0FAA4BC7-7929-4CB8-A36F-42BF874CC80D}" destId="{A2836A48-9A45-41D0-9E82-0D422E2B64D3}" srcOrd="1" destOrd="0" presId="urn:microsoft.com/office/officeart/2005/8/layout/orgChart1"/>
    <dgm:cxn modelId="{9B53A854-6F9F-4518-839F-02319671760D}" type="presParOf" srcId="{057F2326-9036-478A-8827-2B1EDFECD4F1}" destId="{F54777DA-108F-4C27-81FD-C5F100A17128}" srcOrd="1" destOrd="0" presId="urn:microsoft.com/office/officeart/2005/8/layout/orgChart1"/>
    <dgm:cxn modelId="{04740373-BA23-49F4-8F81-EFB95E5E82CA}" type="presParOf" srcId="{F54777DA-108F-4C27-81FD-C5F100A17128}" destId="{487877F0-CB1C-4266-9E2E-8917CF86084B}" srcOrd="0" destOrd="0" presId="urn:microsoft.com/office/officeart/2005/8/layout/orgChart1"/>
    <dgm:cxn modelId="{4F6CC9C3-AAC8-49CA-8507-E6C7BF2920C6}" type="presParOf" srcId="{F54777DA-108F-4C27-81FD-C5F100A17128}" destId="{B5A06BAF-4036-4DE4-8461-D8419A792F65}" srcOrd="1" destOrd="0" presId="urn:microsoft.com/office/officeart/2005/8/layout/orgChart1"/>
    <dgm:cxn modelId="{C619987F-6C6C-4DEE-8F39-BA279AC878C9}" type="presParOf" srcId="{B5A06BAF-4036-4DE4-8461-D8419A792F65}" destId="{9EC381C2-7BCA-4F51-9F85-FE2149CCB8EF}" srcOrd="0" destOrd="0" presId="urn:microsoft.com/office/officeart/2005/8/layout/orgChart1"/>
    <dgm:cxn modelId="{29E312D1-4422-4D07-9344-3B2FF19F42F3}" type="presParOf" srcId="{9EC381C2-7BCA-4F51-9F85-FE2149CCB8EF}" destId="{B1C1BBF9-026C-415B-84D8-89D1BF5D1F92}" srcOrd="0" destOrd="0" presId="urn:microsoft.com/office/officeart/2005/8/layout/orgChart1"/>
    <dgm:cxn modelId="{34695F67-201A-463A-893C-ADDE248862E5}" type="presParOf" srcId="{9EC381C2-7BCA-4F51-9F85-FE2149CCB8EF}" destId="{41CDC94F-26DD-4AA2-A49D-CBAF84B2930D}" srcOrd="1" destOrd="0" presId="urn:microsoft.com/office/officeart/2005/8/layout/orgChart1"/>
    <dgm:cxn modelId="{03C8C404-8A88-454C-8868-2936C0E31428}" type="presParOf" srcId="{B5A06BAF-4036-4DE4-8461-D8419A792F65}" destId="{5976F452-0406-44B9-8152-8B84F411411A}" srcOrd="1" destOrd="0" presId="urn:microsoft.com/office/officeart/2005/8/layout/orgChart1"/>
    <dgm:cxn modelId="{FBE86319-6FEB-47C0-98FA-AB1398970244}" type="presParOf" srcId="{B5A06BAF-4036-4DE4-8461-D8419A792F65}" destId="{85B78803-42A6-48B1-804A-E82EDBCD1839}" srcOrd="2" destOrd="0" presId="urn:microsoft.com/office/officeart/2005/8/layout/orgChart1"/>
    <dgm:cxn modelId="{2A49540C-C3C3-4ED3-9A84-9D39B503E85C}" type="presParOf" srcId="{F54777DA-108F-4C27-81FD-C5F100A17128}" destId="{AF9B48C7-170E-4FCD-A009-F080182CD283}" srcOrd="2" destOrd="0" presId="urn:microsoft.com/office/officeart/2005/8/layout/orgChart1"/>
    <dgm:cxn modelId="{B368046C-25E8-4AC0-94CD-DA2C3E240CBF}" type="presParOf" srcId="{F54777DA-108F-4C27-81FD-C5F100A17128}" destId="{C7F9D156-D0FA-4BCB-A4D6-D4E8FB644D22}" srcOrd="3" destOrd="0" presId="urn:microsoft.com/office/officeart/2005/8/layout/orgChart1"/>
    <dgm:cxn modelId="{689093DB-9DE2-44CF-A610-6B9E3761A5B9}" type="presParOf" srcId="{C7F9D156-D0FA-4BCB-A4D6-D4E8FB644D22}" destId="{14001B92-4D50-4A86-8E7F-8C240F1C2CEF}" srcOrd="0" destOrd="0" presId="urn:microsoft.com/office/officeart/2005/8/layout/orgChart1"/>
    <dgm:cxn modelId="{F0CBF2CA-ADCD-4EA1-9DA9-9CED2C832456}" type="presParOf" srcId="{14001B92-4D50-4A86-8E7F-8C240F1C2CEF}" destId="{7B995148-862E-4F79-9387-2D08770BC38B}" srcOrd="0" destOrd="0" presId="urn:microsoft.com/office/officeart/2005/8/layout/orgChart1"/>
    <dgm:cxn modelId="{86CB3F0A-4C86-43C7-BEDF-ACE06881A2B0}" type="presParOf" srcId="{14001B92-4D50-4A86-8E7F-8C240F1C2CEF}" destId="{13B75710-4B10-4415-8B50-C84E7A68533E}" srcOrd="1" destOrd="0" presId="urn:microsoft.com/office/officeart/2005/8/layout/orgChart1"/>
    <dgm:cxn modelId="{EA0FC6CB-AC9C-4D5B-8D74-6289935A0138}" type="presParOf" srcId="{C7F9D156-D0FA-4BCB-A4D6-D4E8FB644D22}" destId="{61453F2A-5B59-448F-8F0F-C4EAEDB712B9}" srcOrd="1" destOrd="0" presId="urn:microsoft.com/office/officeart/2005/8/layout/orgChart1"/>
    <dgm:cxn modelId="{B71221C0-DC2E-4F5E-B949-E589038F9C6C}" type="presParOf" srcId="{C7F9D156-D0FA-4BCB-A4D6-D4E8FB644D22}" destId="{0CDEADD5-5595-4045-8BBA-42CE59A9C0CC}" srcOrd="2" destOrd="0" presId="urn:microsoft.com/office/officeart/2005/8/layout/orgChart1"/>
    <dgm:cxn modelId="{48A38147-A7C3-461F-BB5C-1540E893BF2C}" type="presParOf" srcId="{F54777DA-108F-4C27-81FD-C5F100A17128}" destId="{AA8C676F-D2DC-4B56-B88B-61F229246A61}" srcOrd="4" destOrd="0" presId="urn:microsoft.com/office/officeart/2005/8/layout/orgChart1"/>
    <dgm:cxn modelId="{FB456543-7DDB-4BB1-A29D-869F76B62B12}" type="presParOf" srcId="{F54777DA-108F-4C27-81FD-C5F100A17128}" destId="{08FEF37F-36D0-496E-93A5-532519003A0B}" srcOrd="5" destOrd="0" presId="urn:microsoft.com/office/officeart/2005/8/layout/orgChart1"/>
    <dgm:cxn modelId="{5E1FF5E9-D7B9-4604-990E-D168E10AC83E}" type="presParOf" srcId="{08FEF37F-36D0-496E-93A5-532519003A0B}" destId="{4F75578C-A3AA-4908-9AF1-A3646E8C4341}" srcOrd="0" destOrd="0" presId="urn:microsoft.com/office/officeart/2005/8/layout/orgChart1"/>
    <dgm:cxn modelId="{BDB27230-79AC-4BA1-90B8-229FA5812866}" type="presParOf" srcId="{4F75578C-A3AA-4908-9AF1-A3646E8C4341}" destId="{EC57FF76-1CA8-49E0-BD46-DCA10B8A837E}" srcOrd="0" destOrd="0" presId="urn:microsoft.com/office/officeart/2005/8/layout/orgChart1"/>
    <dgm:cxn modelId="{78F8187F-06A8-44C4-9254-F257C8086531}" type="presParOf" srcId="{4F75578C-A3AA-4908-9AF1-A3646E8C4341}" destId="{A53EC97F-0098-4A1C-9408-B867370F066C}" srcOrd="1" destOrd="0" presId="urn:microsoft.com/office/officeart/2005/8/layout/orgChart1"/>
    <dgm:cxn modelId="{131A7530-E6BC-482D-B880-F6586B4E48F3}" type="presParOf" srcId="{08FEF37F-36D0-496E-93A5-532519003A0B}" destId="{08DEE087-450B-477E-82B0-9EAD46072127}" srcOrd="1" destOrd="0" presId="urn:microsoft.com/office/officeart/2005/8/layout/orgChart1"/>
    <dgm:cxn modelId="{760A62C8-394A-47FC-891B-8737014040A4}" type="presParOf" srcId="{08FEF37F-36D0-496E-93A5-532519003A0B}" destId="{C15D6163-CCDB-4669-96AC-AF407A5DFD14}" srcOrd="2" destOrd="0" presId="urn:microsoft.com/office/officeart/2005/8/layout/orgChart1"/>
    <dgm:cxn modelId="{44D2DFDA-66DD-47EE-9F43-C20D5BFE22DC}" type="presParOf" srcId="{F54777DA-108F-4C27-81FD-C5F100A17128}" destId="{67144274-707F-4F1B-A23F-B80DD58210CD}" srcOrd="6" destOrd="0" presId="urn:microsoft.com/office/officeart/2005/8/layout/orgChart1"/>
    <dgm:cxn modelId="{4CF83D6D-282E-4712-9E5A-AD09075A3302}" type="presParOf" srcId="{F54777DA-108F-4C27-81FD-C5F100A17128}" destId="{DB477C7A-B525-429C-BF2D-0137E8D020F2}" srcOrd="7" destOrd="0" presId="urn:microsoft.com/office/officeart/2005/8/layout/orgChart1"/>
    <dgm:cxn modelId="{65C12920-79FD-4448-B2BC-83E4BBD26468}" type="presParOf" srcId="{DB477C7A-B525-429C-BF2D-0137E8D020F2}" destId="{C7DD49B1-F903-479C-9DD9-407D9BA0E3E4}" srcOrd="0" destOrd="0" presId="urn:microsoft.com/office/officeart/2005/8/layout/orgChart1"/>
    <dgm:cxn modelId="{D3EAC973-2D06-4DC6-8E8D-A06CB37E5B52}" type="presParOf" srcId="{C7DD49B1-F903-479C-9DD9-407D9BA0E3E4}" destId="{28CCA8C9-4AAD-4B25-8AEF-34C8A3299BC7}" srcOrd="0" destOrd="0" presId="urn:microsoft.com/office/officeart/2005/8/layout/orgChart1"/>
    <dgm:cxn modelId="{BF2F1F7D-E9A3-46B5-8724-2028AC695C43}" type="presParOf" srcId="{C7DD49B1-F903-479C-9DD9-407D9BA0E3E4}" destId="{4160EF7D-2DDC-40F7-9590-C70ACB3B3F8A}" srcOrd="1" destOrd="0" presId="urn:microsoft.com/office/officeart/2005/8/layout/orgChart1"/>
    <dgm:cxn modelId="{05E94706-113F-470C-815A-83A68A7827C6}" type="presParOf" srcId="{DB477C7A-B525-429C-BF2D-0137E8D020F2}" destId="{D237429F-741F-4D3A-97F1-4DC84AE540AA}" srcOrd="1" destOrd="0" presId="urn:microsoft.com/office/officeart/2005/8/layout/orgChart1"/>
    <dgm:cxn modelId="{DD0317FC-DF4B-4D2C-A6BA-0A9229F593F1}" type="presParOf" srcId="{DB477C7A-B525-429C-BF2D-0137E8D020F2}" destId="{DBA6DE89-FAAF-4745-8223-484593306413}" srcOrd="2" destOrd="0" presId="urn:microsoft.com/office/officeart/2005/8/layout/orgChart1"/>
    <dgm:cxn modelId="{2FAA5787-E839-40C2-8633-4DC0EF63221F}" type="presParOf" srcId="{F54777DA-108F-4C27-81FD-C5F100A17128}" destId="{99EBB8D8-E54C-4E82-9D89-A3ED994E6A97}" srcOrd="8" destOrd="0" presId="urn:microsoft.com/office/officeart/2005/8/layout/orgChart1"/>
    <dgm:cxn modelId="{B46F72F3-90CA-44C8-BA5A-9B36722F1AF3}" type="presParOf" srcId="{F54777DA-108F-4C27-81FD-C5F100A17128}" destId="{7463AF75-A62B-42A2-B9C4-37E0AD4E6CFF}" srcOrd="9" destOrd="0" presId="urn:microsoft.com/office/officeart/2005/8/layout/orgChart1"/>
    <dgm:cxn modelId="{24024E3F-5FC7-4166-8E79-C9D1EA5E73AE}" type="presParOf" srcId="{7463AF75-A62B-42A2-B9C4-37E0AD4E6CFF}" destId="{D47CBEC7-4605-4D9A-91FF-E5DAFF439D16}" srcOrd="0" destOrd="0" presId="urn:microsoft.com/office/officeart/2005/8/layout/orgChart1"/>
    <dgm:cxn modelId="{EB6C1732-FFD8-4C2C-8A9F-3853DA83BD85}" type="presParOf" srcId="{D47CBEC7-4605-4D9A-91FF-E5DAFF439D16}" destId="{06FD2916-98B2-4322-8ACA-B741C3F80D4C}" srcOrd="0" destOrd="0" presId="urn:microsoft.com/office/officeart/2005/8/layout/orgChart1"/>
    <dgm:cxn modelId="{B9A72D46-0B4E-4C3A-98FA-659EB1E0541C}" type="presParOf" srcId="{D47CBEC7-4605-4D9A-91FF-E5DAFF439D16}" destId="{A818AC1C-057E-4FC2-9DF4-5F97619639E1}" srcOrd="1" destOrd="0" presId="urn:microsoft.com/office/officeart/2005/8/layout/orgChart1"/>
    <dgm:cxn modelId="{D37B5875-56C8-47B9-BBDD-DC662C12E565}" type="presParOf" srcId="{7463AF75-A62B-42A2-B9C4-37E0AD4E6CFF}" destId="{8A3337E6-C739-4729-95BA-493795AC181B}" srcOrd="1" destOrd="0" presId="urn:microsoft.com/office/officeart/2005/8/layout/orgChart1"/>
    <dgm:cxn modelId="{9C9B8E94-DFF0-493E-A6E5-F5B14DE3C671}" type="presParOf" srcId="{7463AF75-A62B-42A2-B9C4-37E0AD4E6CFF}" destId="{114DC767-01D4-49E5-82A0-D42AC52BB882}" srcOrd="2" destOrd="0" presId="urn:microsoft.com/office/officeart/2005/8/layout/orgChart1"/>
    <dgm:cxn modelId="{2B8DEE55-FA16-4005-A46A-597B9B707DB8}" type="presParOf" srcId="{057F2326-9036-478A-8827-2B1EDFECD4F1}" destId="{A66F553C-1401-4479-9BC5-02A6D552A4B3}" srcOrd="2" destOrd="0" presId="urn:microsoft.com/office/officeart/2005/8/layout/orgChart1"/>
    <dgm:cxn modelId="{98E9FF9F-1901-43CA-9901-732AF3F4E997}" type="presParOf" srcId="{1B3EEF88-BED0-4B3E-BC0C-119323DF8C1F}" destId="{D10FECAA-92F9-40F1-8F5E-51C38CE2F1E2}" srcOrd="2" destOrd="0" presId="urn:microsoft.com/office/officeart/2005/8/layout/orgChart1"/>
    <dgm:cxn modelId="{7E92EEAD-D12F-41EB-AE0D-483DD73BA801}" type="presParOf" srcId="{8DAAF56A-1943-4584-8968-C1901AC9190D}" destId="{748B4DED-FCDD-45E4-A020-89E571F9ABAE}" srcOrd="6" destOrd="0" presId="urn:microsoft.com/office/officeart/2005/8/layout/orgChart1"/>
    <dgm:cxn modelId="{1F09BEA8-BAC2-4C3F-88D8-3D67EFE9556E}" type="presParOf" srcId="{8DAAF56A-1943-4584-8968-C1901AC9190D}" destId="{84542929-A3BF-491A-A71E-D07DAA3FBAD4}" srcOrd="7" destOrd="0" presId="urn:microsoft.com/office/officeart/2005/8/layout/orgChart1"/>
    <dgm:cxn modelId="{7F50A46D-3303-48D0-B531-17311948B9B2}" type="presParOf" srcId="{84542929-A3BF-491A-A71E-D07DAA3FBAD4}" destId="{FC97D6B4-4BC0-48E7-B24B-15760CB1D71D}" srcOrd="0" destOrd="0" presId="urn:microsoft.com/office/officeart/2005/8/layout/orgChart1"/>
    <dgm:cxn modelId="{C4A2B6BD-F884-415B-894A-2222DF279747}" type="presParOf" srcId="{FC97D6B4-4BC0-48E7-B24B-15760CB1D71D}" destId="{05C3EDB7-F312-4CBB-B0F4-C02C6A2D8D9C}" srcOrd="0" destOrd="0" presId="urn:microsoft.com/office/officeart/2005/8/layout/orgChart1"/>
    <dgm:cxn modelId="{2B5789E1-F14A-4DDE-8751-06FE305B5AB0}" type="presParOf" srcId="{FC97D6B4-4BC0-48E7-B24B-15760CB1D71D}" destId="{C9588C8D-514E-4716-B8CF-FF7908A20F33}" srcOrd="1" destOrd="0" presId="urn:microsoft.com/office/officeart/2005/8/layout/orgChart1"/>
    <dgm:cxn modelId="{E2EB8B7C-6BCF-4A0C-BF68-7C011A1D46A1}" type="presParOf" srcId="{84542929-A3BF-491A-A71E-D07DAA3FBAD4}" destId="{DC382DBB-CE33-4CEF-9B8F-7065F9546631}" srcOrd="1" destOrd="0" presId="urn:microsoft.com/office/officeart/2005/8/layout/orgChart1"/>
    <dgm:cxn modelId="{4B1B0136-045F-47A2-AEBC-2F0D3AA75824}" type="presParOf" srcId="{84542929-A3BF-491A-A71E-D07DAA3FBAD4}" destId="{7A9CC60B-B06C-4EB7-8CC4-23FB1839D350}" srcOrd="2" destOrd="0" presId="urn:microsoft.com/office/officeart/2005/8/layout/orgChart1"/>
    <dgm:cxn modelId="{7BE37BE9-0410-4565-BA6B-A1E419621880}" type="presParOf" srcId="{2263781E-6EA5-42B0-A134-49D9936E3C98}" destId="{4923D27C-DB7D-44DB-89D0-FDC5E40F9DAA}"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48B4DED-FCDD-45E4-A020-89E571F9ABAE}">
      <dsp:nvSpPr>
        <dsp:cNvPr id="0" name=""/>
        <dsp:cNvSpPr/>
      </dsp:nvSpPr>
      <dsp:spPr>
        <a:xfrm>
          <a:off x="4599868" y="428246"/>
          <a:ext cx="3087217" cy="178879"/>
        </a:xfrm>
        <a:custGeom>
          <a:avLst/>
          <a:gdLst/>
          <a:ahLst/>
          <a:cxnLst/>
          <a:rect l="0" t="0" r="0" b="0"/>
          <a:pathLst>
            <a:path>
              <a:moveTo>
                <a:pt x="0" y="0"/>
              </a:moveTo>
              <a:lnTo>
                <a:pt x="0" y="89439"/>
              </a:lnTo>
              <a:lnTo>
                <a:pt x="3087217" y="89439"/>
              </a:lnTo>
              <a:lnTo>
                <a:pt x="3087217" y="178879"/>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EBB8D8-E54C-4E82-9D89-A3ED994E6A97}">
      <dsp:nvSpPr>
        <dsp:cNvPr id="0" name=""/>
        <dsp:cNvSpPr/>
      </dsp:nvSpPr>
      <dsp:spPr>
        <a:xfrm>
          <a:off x="6942341" y="1637814"/>
          <a:ext cx="127771" cy="2810967"/>
        </a:xfrm>
        <a:custGeom>
          <a:avLst/>
          <a:gdLst/>
          <a:ahLst/>
          <a:cxnLst/>
          <a:rect l="0" t="0" r="0" b="0"/>
          <a:pathLst>
            <a:path>
              <a:moveTo>
                <a:pt x="0" y="0"/>
              </a:moveTo>
              <a:lnTo>
                <a:pt x="0" y="2810967"/>
              </a:lnTo>
              <a:lnTo>
                <a:pt x="127771" y="281096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144274-707F-4F1B-A23F-B80DD58210CD}">
      <dsp:nvSpPr>
        <dsp:cNvPr id="0" name=""/>
        <dsp:cNvSpPr/>
      </dsp:nvSpPr>
      <dsp:spPr>
        <a:xfrm>
          <a:off x="6942341" y="1637814"/>
          <a:ext cx="127771" cy="2206183"/>
        </a:xfrm>
        <a:custGeom>
          <a:avLst/>
          <a:gdLst/>
          <a:ahLst/>
          <a:cxnLst/>
          <a:rect l="0" t="0" r="0" b="0"/>
          <a:pathLst>
            <a:path>
              <a:moveTo>
                <a:pt x="0" y="0"/>
              </a:moveTo>
              <a:lnTo>
                <a:pt x="0" y="2206183"/>
              </a:lnTo>
              <a:lnTo>
                <a:pt x="127771" y="220618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8C676F-D2DC-4B56-B88B-61F229246A61}">
      <dsp:nvSpPr>
        <dsp:cNvPr id="0" name=""/>
        <dsp:cNvSpPr/>
      </dsp:nvSpPr>
      <dsp:spPr>
        <a:xfrm>
          <a:off x="6942341" y="1637814"/>
          <a:ext cx="127771" cy="1601399"/>
        </a:xfrm>
        <a:custGeom>
          <a:avLst/>
          <a:gdLst/>
          <a:ahLst/>
          <a:cxnLst/>
          <a:rect l="0" t="0" r="0" b="0"/>
          <a:pathLst>
            <a:path>
              <a:moveTo>
                <a:pt x="0" y="0"/>
              </a:moveTo>
              <a:lnTo>
                <a:pt x="0" y="1601399"/>
              </a:lnTo>
              <a:lnTo>
                <a:pt x="127771" y="160139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9B48C7-170E-4FCD-A009-F080182CD283}">
      <dsp:nvSpPr>
        <dsp:cNvPr id="0" name=""/>
        <dsp:cNvSpPr/>
      </dsp:nvSpPr>
      <dsp:spPr>
        <a:xfrm>
          <a:off x="6942341" y="1637814"/>
          <a:ext cx="127771" cy="996615"/>
        </a:xfrm>
        <a:custGeom>
          <a:avLst/>
          <a:gdLst/>
          <a:ahLst/>
          <a:cxnLst/>
          <a:rect l="0" t="0" r="0" b="0"/>
          <a:pathLst>
            <a:path>
              <a:moveTo>
                <a:pt x="0" y="0"/>
              </a:moveTo>
              <a:lnTo>
                <a:pt x="0" y="996615"/>
              </a:lnTo>
              <a:lnTo>
                <a:pt x="127771" y="99661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7877F0-CB1C-4266-9E2E-8917CF86084B}">
      <dsp:nvSpPr>
        <dsp:cNvPr id="0" name=""/>
        <dsp:cNvSpPr/>
      </dsp:nvSpPr>
      <dsp:spPr>
        <a:xfrm>
          <a:off x="6942341" y="1637814"/>
          <a:ext cx="127771" cy="391831"/>
        </a:xfrm>
        <a:custGeom>
          <a:avLst/>
          <a:gdLst/>
          <a:ahLst/>
          <a:cxnLst/>
          <a:rect l="0" t="0" r="0" b="0"/>
          <a:pathLst>
            <a:path>
              <a:moveTo>
                <a:pt x="0" y="0"/>
              </a:moveTo>
              <a:lnTo>
                <a:pt x="0" y="391831"/>
              </a:lnTo>
              <a:lnTo>
                <a:pt x="127771" y="391831"/>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476993-C2DF-447A-B9C8-21E54DE1ACAC}">
      <dsp:nvSpPr>
        <dsp:cNvPr id="0" name=""/>
        <dsp:cNvSpPr/>
      </dsp:nvSpPr>
      <dsp:spPr>
        <a:xfrm>
          <a:off x="6252376" y="1033030"/>
          <a:ext cx="1030688" cy="178879"/>
        </a:xfrm>
        <a:custGeom>
          <a:avLst/>
          <a:gdLst/>
          <a:ahLst/>
          <a:cxnLst/>
          <a:rect l="0" t="0" r="0" b="0"/>
          <a:pathLst>
            <a:path>
              <a:moveTo>
                <a:pt x="0" y="0"/>
              </a:moveTo>
              <a:lnTo>
                <a:pt x="0" y="89439"/>
              </a:lnTo>
              <a:lnTo>
                <a:pt x="1030688" y="89439"/>
              </a:lnTo>
              <a:lnTo>
                <a:pt x="1030688" y="178879"/>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1D3D7C-F5AD-4039-89DD-6F52EEB6907B}">
      <dsp:nvSpPr>
        <dsp:cNvPr id="0" name=""/>
        <dsp:cNvSpPr/>
      </dsp:nvSpPr>
      <dsp:spPr>
        <a:xfrm>
          <a:off x="5911653" y="1637814"/>
          <a:ext cx="127771" cy="2810967"/>
        </a:xfrm>
        <a:custGeom>
          <a:avLst/>
          <a:gdLst/>
          <a:ahLst/>
          <a:cxnLst/>
          <a:rect l="0" t="0" r="0" b="0"/>
          <a:pathLst>
            <a:path>
              <a:moveTo>
                <a:pt x="0" y="0"/>
              </a:moveTo>
              <a:lnTo>
                <a:pt x="0" y="2810967"/>
              </a:lnTo>
              <a:lnTo>
                <a:pt x="127771" y="281096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A061E5-6A29-40A1-99C3-97BB3E0D1C80}">
      <dsp:nvSpPr>
        <dsp:cNvPr id="0" name=""/>
        <dsp:cNvSpPr/>
      </dsp:nvSpPr>
      <dsp:spPr>
        <a:xfrm>
          <a:off x="5911653" y="1637814"/>
          <a:ext cx="127771" cy="2206183"/>
        </a:xfrm>
        <a:custGeom>
          <a:avLst/>
          <a:gdLst/>
          <a:ahLst/>
          <a:cxnLst/>
          <a:rect l="0" t="0" r="0" b="0"/>
          <a:pathLst>
            <a:path>
              <a:moveTo>
                <a:pt x="0" y="0"/>
              </a:moveTo>
              <a:lnTo>
                <a:pt x="0" y="2206183"/>
              </a:lnTo>
              <a:lnTo>
                <a:pt x="127771" y="220618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B1CB86-AA24-4A35-A16C-4CBC7E4136F0}">
      <dsp:nvSpPr>
        <dsp:cNvPr id="0" name=""/>
        <dsp:cNvSpPr/>
      </dsp:nvSpPr>
      <dsp:spPr>
        <a:xfrm>
          <a:off x="5911653" y="1637814"/>
          <a:ext cx="127771" cy="1601399"/>
        </a:xfrm>
        <a:custGeom>
          <a:avLst/>
          <a:gdLst/>
          <a:ahLst/>
          <a:cxnLst/>
          <a:rect l="0" t="0" r="0" b="0"/>
          <a:pathLst>
            <a:path>
              <a:moveTo>
                <a:pt x="0" y="0"/>
              </a:moveTo>
              <a:lnTo>
                <a:pt x="0" y="1601399"/>
              </a:lnTo>
              <a:lnTo>
                <a:pt x="127771" y="160139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697A08-105E-4F30-9322-D493E204844D}">
      <dsp:nvSpPr>
        <dsp:cNvPr id="0" name=""/>
        <dsp:cNvSpPr/>
      </dsp:nvSpPr>
      <dsp:spPr>
        <a:xfrm>
          <a:off x="5911653" y="1637814"/>
          <a:ext cx="127771" cy="996615"/>
        </a:xfrm>
        <a:custGeom>
          <a:avLst/>
          <a:gdLst/>
          <a:ahLst/>
          <a:cxnLst/>
          <a:rect l="0" t="0" r="0" b="0"/>
          <a:pathLst>
            <a:path>
              <a:moveTo>
                <a:pt x="0" y="0"/>
              </a:moveTo>
              <a:lnTo>
                <a:pt x="0" y="996615"/>
              </a:lnTo>
              <a:lnTo>
                <a:pt x="127771" y="99661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8FDA6D-DDB5-413B-B3C7-08E1CEA855AB}">
      <dsp:nvSpPr>
        <dsp:cNvPr id="0" name=""/>
        <dsp:cNvSpPr/>
      </dsp:nvSpPr>
      <dsp:spPr>
        <a:xfrm>
          <a:off x="5911653" y="1637814"/>
          <a:ext cx="127771" cy="391831"/>
        </a:xfrm>
        <a:custGeom>
          <a:avLst/>
          <a:gdLst/>
          <a:ahLst/>
          <a:cxnLst/>
          <a:rect l="0" t="0" r="0" b="0"/>
          <a:pathLst>
            <a:path>
              <a:moveTo>
                <a:pt x="0" y="0"/>
              </a:moveTo>
              <a:lnTo>
                <a:pt x="0" y="391831"/>
              </a:lnTo>
              <a:lnTo>
                <a:pt x="127771" y="391831"/>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681012-75FE-4E7B-ABFB-9EA192DDA546}">
      <dsp:nvSpPr>
        <dsp:cNvPr id="0" name=""/>
        <dsp:cNvSpPr/>
      </dsp:nvSpPr>
      <dsp:spPr>
        <a:xfrm>
          <a:off x="6206656" y="1033030"/>
          <a:ext cx="91440" cy="178879"/>
        </a:xfrm>
        <a:custGeom>
          <a:avLst/>
          <a:gdLst/>
          <a:ahLst/>
          <a:cxnLst/>
          <a:rect l="0" t="0" r="0" b="0"/>
          <a:pathLst>
            <a:path>
              <a:moveTo>
                <a:pt x="45720" y="0"/>
              </a:moveTo>
              <a:lnTo>
                <a:pt x="45720" y="178879"/>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343396-1B46-490C-A8F9-457DFD58FDE9}">
      <dsp:nvSpPr>
        <dsp:cNvPr id="0" name=""/>
        <dsp:cNvSpPr/>
      </dsp:nvSpPr>
      <dsp:spPr>
        <a:xfrm>
          <a:off x="4880964" y="1637814"/>
          <a:ext cx="127771" cy="2810967"/>
        </a:xfrm>
        <a:custGeom>
          <a:avLst/>
          <a:gdLst/>
          <a:ahLst/>
          <a:cxnLst/>
          <a:rect l="0" t="0" r="0" b="0"/>
          <a:pathLst>
            <a:path>
              <a:moveTo>
                <a:pt x="0" y="0"/>
              </a:moveTo>
              <a:lnTo>
                <a:pt x="0" y="2810967"/>
              </a:lnTo>
              <a:lnTo>
                <a:pt x="127771" y="281096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BDBB68-590D-41E7-B1DF-695B67B11D49}">
      <dsp:nvSpPr>
        <dsp:cNvPr id="0" name=""/>
        <dsp:cNvSpPr/>
      </dsp:nvSpPr>
      <dsp:spPr>
        <a:xfrm>
          <a:off x="4880964" y="1637814"/>
          <a:ext cx="127771" cy="2206183"/>
        </a:xfrm>
        <a:custGeom>
          <a:avLst/>
          <a:gdLst/>
          <a:ahLst/>
          <a:cxnLst/>
          <a:rect l="0" t="0" r="0" b="0"/>
          <a:pathLst>
            <a:path>
              <a:moveTo>
                <a:pt x="0" y="0"/>
              </a:moveTo>
              <a:lnTo>
                <a:pt x="0" y="2206183"/>
              </a:lnTo>
              <a:lnTo>
                <a:pt x="127771" y="220618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9616EE-FF5C-4EFE-B879-935B179F5D64}">
      <dsp:nvSpPr>
        <dsp:cNvPr id="0" name=""/>
        <dsp:cNvSpPr/>
      </dsp:nvSpPr>
      <dsp:spPr>
        <a:xfrm>
          <a:off x="4880964" y="1637814"/>
          <a:ext cx="127771" cy="1601399"/>
        </a:xfrm>
        <a:custGeom>
          <a:avLst/>
          <a:gdLst/>
          <a:ahLst/>
          <a:cxnLst/>
          <a:rect l="0" t="0" r="0" b="0"/>
          <a:pathLst>
            <a:path>
              <a:moveTo>
                <a:pt x="0" y="0"/>
              </a:moveTo>
              <a:lnTo>
                <a:pt x="0" y="1601399"/>
              </a:lnTo>
              <a:lnTo>
                <a:pt x="127771" y="160139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25C8BC-6713-468A-ABBE-34C93F9203D9}">
      <dsp:nvSpPr>
        <dsp:cNvPr id="0" name=""/>
        <dsp:cNvSpPr/>
      </dsp:nvSpPr>
      <dsp:spPr>
        <a:xfrm>
          <a:off x="4880964" y="1637814"/>
          <a:ext cx="127771" cy="996615"/>
        </a:xfrm>
        <a:custGeom>
          <a:avLst/>
          <a:gdLst/>
          <a:ahLst/>
          <a:cxnLst/>
          <a:rect l="0" t="0" r="0" b="0"/>
          <a:pathLst>
            <a:path>
              <a:moveTo>
                <a:pt x="0" y="0"/>
              </a:moveTo>
              <a:lnTo>
                <a:pt x="0" y="996615"/>
              </a:lnTo>
              <a:lnTo>
                <a:pt x="127771" y="99661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AB97C8-53C7-4EF0-B2EF-4EF663A7C8DA}">
      <dsp:nvSpPr>
        <dsp:cNvPr id="0" name=""/>
        <dsp:cNvSpPr/>
      </dsp:nvSpPr>
      <dsp:spPr>
        <a:xfrm>
          <a:off x="4880964" y="1637814"/>
          <a:ext cx="127771" cy="391831"/>
        </a:xfrm>
        <a:custGeom>
          <a:avLst/>
          <a:gdLst/>
          <a:ahLst/>
          <a:cxnLst/>
          <a:rect l="0" t="0" r="0" b="0"/>
          <a:pathLst>
            <a:path>
              <a:moveTo>
                <a:pt x="0" y="0"/>
              </a:moveTo>
              <a:lnTo>
                <a:pt x="0" y="391831"/>
              </a:lnTo>
              <a:lnTo>
                <a:pt x="127771" y="391831"/>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E44B81-581F-4391-8990-29C5D7B46176}">
      <dsp:nvSpPr>
        <dsp:cNvPr id="0" name=""/>
        <dsp:cNvSpPr/>
      </dsp:nvSpPr>
      <dsp:spPr>
        <a:xfrm>
          <a:off x="5221688" y="1033030"/>
          <a:ext cx="1030688" cy="178879"/>
        </a:xfrm>
        <a:custGeom>
          <a:avLst/>
          <a:gdLst/>
          <a:ahLst/>
          <a:cxnLst/>
          <a:rect l="0" t="0" r="0" b="0"/>
          <a:pathLst>
            <a:path>
              <a:moveTo>
                <a:pt x="1030688" y="0"/>
              </a:moveTo>
              <a:lnTo>
                <a:pt x="1030688" y="89439"/>
              </a:lnTo>
              <a:lnTo>
                <a:pt x="0" y="89439"/>
              </a:lnTo>
              <a:lnTo>
                <a:pt x="0" y="178879"/>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646945-062F-416E-944F-5F5C79890AC8}">
      <dsp:nvSpPr>
        <dsp:cNvPr id="0" name=""/>
        <dsp:cNvSpPr/>
      </dsp:nvSpPr>
      <dsp:spPr>
        <a:xfrm>
          <a:off x="4599868" y="428246"/>
          <a:ext cx="1652508" cy="178879"/>
        </a:xfrm>
        <a:custGeom>
          <a:avLst/>
          <a:gdLst/>
          <a:ahLst/>
          <a:cxnLst/>
          <a:rect l="0" t="0" r="0" b="0"/>
          <a:pathLst>
            <a:path>
              <a:moveTo>
                <a:pt x="0" y="0"/>
              </a:moveTo>
              <a:lnTo>
                <a:pt x="0" y="89439"/>
              </a:lnTo>
              <a:lnTo>
                <a:pt x="1652508" y="89439"/>
              </a:lnTo>
              <a:lnTo>
                <a:pt x="1652508" y="178879"/>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B9B9D0-1372-4337-9057-4C70472DBBE8}">
      <dsp:nvSpPr>
        <dsp:cNvPr id="0" name=""/>
        <dsp:cNvSpPr/>
      </dsp:nvSpPr>
      <dsp:spPr>
        <a:xfrm>
          <a:off x="3765095" y="1035504"/>
          <a:ext cx="130088" cy="994141"/>
        </a:xfrm>
        <a:custGeom>
          <a:avLst/>
          <a:gdLst/>
          <a:ahLst/>
          <a:cxnLst/>
          <a:rect l="0" t="0" r="0" b="0"/>
          <a:pathLst>
            <a:path>
              <a:moveTo>
                <a:pt x="130088" y="0"/>
              </a:moveTo>
              <a:lnTo>
                <a:pt x="0" y="994141"/>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E1C0CD-34BA-496F-B0C8-0B33B2EBA7C2}">
      <dsp:nvSpPr>
        <dsp:cNvPr id="0" name=""/>
        <dsp:cNvSpPr/>
      </dsp:nvSpPr>
      <dsp:spPr>
        <a:xfrm>
          <a:off x="3765095" y="1035504"/>
          <a:ext cx="130088" cy="389357"/>
        </a:xfrm>
        <a:custGeom>
          <a:avLst/>
          <a:gdLst/>
          <a:ahLst/>
          <a:cxnLst/>
          <a:rect l="0" t="0" r="0" b="0"/>
          <a:pathLst>
            <a:path>
              <a:moveTo>
                <a:pt x="130088" y="0"/>
              </a:moveTo>
              <a:lnTo>
                <a:pt x="0" y="389357"/>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52CB77-28A6-45A7-8570-37C44324502F}">
      <dsp:nvSpPr>
        <dsp:cNvPr id="0" name=""/>
        <dsp:cNvSpPr/>
      </dsp:nvSpPr>
      <dsp:spPr>
        <a:xfrm>
          <a:off x="4235907" y="428246"/>
          <a:ext cx="363960" cy="181354"/>
        </a:xfrm>
        <a:custGeom>
          <a:avLst/>
          <a:gdLst/>
          <a:ahLst/>
          <a:cxnLst/>
          <a:rect l="0" t="0" r="0" b="0"/>
          <a:pathLst>
            <a:path>
              <a:moveTo>
                <a:pt x="363960" y="0"/>
              </a:moveTo>
              <a:lnTo>
                <a:pt x="363960" y="91914"/>
              </a:lnTo>
              <a:lnTo>
                <a:pt x="0" y="91914"/>
              </a:lnTo>
              <a:lnTo>
                <a:pt x="0" y="181354"/>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10A901-8487-47A0-9222-F5EB7FE6C1C7}">
      <dsp:nvSpPr>
        <dsp:cNvPr id="0" name=""/>
        <dsp:cNvSpPr/>
      </dsp:nvSpPr>
      <dsp:spPr>
        <a:xfrm>
          <a:off x="2606636" y="1637814"/>
          <a:ext cx="127771" cy="1601399"/>
        </a:xfrm>
        <a:custGeom>
          <a:avLst/>
          <a:gdLst/>
          <a:ahLst/>
          <a:cxnLst/>
          <a:rect l="0" t="0" r="0" b="0"/>
          <a:pathLst>
            <a:path>
              <a:moveTo>
                <a:pt x="0" y="0"/>
              </a:moveTo>
              <a:lnTo>
                <a:pt x="0" y="1601399"/>
              </a:lnTo>
              <a:lnTo>
                <a:pt x="127771" y="160139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CC13E7-F729-494F-BC39-617A98131D0E}">
      <dsp:nvSpPr>
        <dsp:cNvPr id="0" name=""/>
        <dsp:cNvSpPr/>
      </dsp:nvSpPr>
      <dsp:spPr>
        <a:xfrm>
          <a:off x="2606636" y="1637814"/>
          <a:ext cx="127771" cy="996615"/>
        </a:xfrm>
        <a:custGeom>
          <a:avLst/>
          <a:gdLst/>
          <a:ahLst/>
          <a:cxnLst/>
          <a:rect l="0" t="0" r="0" b="0"/>
          <a:pathLst>
            <a:path>
              <a:moveTo>
                <a:pt x="0" y="0"/>
              </a:moveTo>
              <a:lnTo>
                <a:pt x="0" y="996615"/>
              </a:lnTo>
              <a:lnTo>
                <a:pt x="127771" y="99661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D639AC-3CC0-469B-A53A-44C24C733B98}">
      <dsp:nvSpPr>
        <dsp:cNvPr id="0" name=""/>
        <dsp:cNvSpPr/>
      </dsp:nvSpPr>
      <dsp:spPr>
        <a:xfrm>
          <a:off x="2606636" y="1637814"/>
          <a:ext cx="127771" cy="391831"/>
        </a:xfrm>
        <a:custGeom>
          <a:avLst/>
          <a:gdLst/>
          <a:ahLst/>
          <a:cxnLst/>
          <a:rect l="0" t="0" r="0" b="0"/>
          <a:pathLst>
            <a:path>
              <a:moveTo>
                <a:pt x="0" y="0"/>
              </a:moveTo>
              <a:lnTo>
                <a:pt x="0" y="391831"/>
              </a:lnTo>
              <a:lnTo>
                <a:pt x="127771" y="391831"/>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47E19C-8256-424C-9333-ADF96B4BE4A1}">
      <dsp:nvSpPr>
        <dsp:cNvPr id="0" name=""/>
        <dsp:cNvSpPr/>
      </dsp:nvSpPr>
      <dsp:spPr>
        <a:xfrm>
          <a:off x="1916671" y="1033030"/>
          <a:ext cx="1030688" cy="178879"/>
        </a:xfrm>
        <a:custGeom>
          <a:avLst/>
          <a:gdLst/>
          <a:ahLst/>
          <a:cxnLst/>
          <a:rect l="0" t="0" r="0" b="0"/>
          <a:pathLst>
            <a:path>
              <a:moveTo>
                <a:pt x="0" y="0"/>
              </a:moveTo>
              <a:lnTo>
                <a:pt x="0" y="89439"/>
              </a:lnTo>
              <a:lnTo>
                <a:pt x="1030688" y="89439"/>
              </a:lnTo>
              <a:lnTo>
                <a:pt x="1030688" y="178879"/>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A0E52D-3455-48DC-822D-2E73D1848006}">
      <dsp:nvSpPr>
        <dsp:cNvPr id="0" name=""/>
        <dsp:cNvSpPr/>
      </dsp:nvSpPr>
      <dsp:spPr>
        <a:xfrm>
          <a:off x="1575947" y="1637814"/>
          <a:ext cx="127771" cy="1601399"/>
        </a:xfrm>
        <a:custGeom>
          <a:avLst/>
          <a:gdLst/>
          <a:ahLst/>
          <a:cxnLst/>
          <a:rect l="0" t="0" r="0" b="0"/>
          <a:pathLst>
            <a:path>
              <a:moveTo>
                <a:pt x="0" y="0"/>
              </a:moveTo>
              <a:lnTo>
                <a:pt x="0" y="1601399"/>
              </a:lnTo>
              <a:lnTo>
                <a:pt x="127771" y="160139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32219D-5D27-4459-ADFC-7C7A13DD3798}">
      <dsp:nvSpPr>
        <dsp:cNvPr id="0" name=""/>
        <dsp:cNvSpPr/>
      </dsp:nvSpPr>
      <dsp:spPr>
        <a:xfrm>
          <a:off x="1575947" y="1637814"/>
          <a:ext cx="127771" cy="996615"/>
        </a:xfrm>
        <a:custGeom>
          <a:avLst/>
          <a:gdLst/>
          <a:ahLst/>
          <a:cxnLst/>
          <a:rect l="0" t="0" r="0" b="0"/>
          <a:pathLst>
            <a:path>
              <a:moveTo>
                <a:pt x="0" y="0"/>
              </a:moveTo>
              <a:lnTo>
                <a:pt x="0" y="996615"/>
              </a:lnTo>
              <a:lnTo>
                <a:pt x="127771" y="99661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BECA76-C8FF-489D-B73A-8186EE168BC6}">
      <dsp:nvSpPr>
        <dsp:cNvPr id="0" name=""/>
        <dsp:cNvSpPr/>
      </dsp:nvSpPr>
      <dsp:spPr>
        <a:xfrm>
          <a:off x="1575947" y="1637814"/>
          <a:ext cx="127771" cy="391831"/>
        </a:xfrm>
        <a:custGeom>
          <a:avLst/>
          <a:gdLst/>
          <a:ahLst/>
          <a:cxnLst/>
          <a:rect l="0" t="0" r="0" b="0"/>
          <a:pathLst>
            <a:path>
              <a:moveTo>
                <a:pt x="0" y="0"/>
              </a:moveTo>
              <a:lnTo>
                <a:pt x="0" y="391831"/>
              </a:lnTo>
              <a:lnTo>
                <a:pt x="127771" y="391831"/>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62E529-65E7-4F3C-8A5D-A417F2C86B14}">
      <dsp:nvSpPr>
        <dsp:cNvPr id="0" name=""/>
        <dsp:cNvSpPr/>
      </dsp:nvSpPr>
      <dsp:spPr>
        <a:xfrm>
          <a:off x="1870951" y="1033030"/>
          <a:ext cx="91440" cy="178879"/>
        </a:xfrm>
        <a:custGeom>
          <a:avLst/>
          <a:gdLst/>
          <a:ahLst/>
          <a:cxnLst/>
          <a:rect l="0" t="0" r="0" b="0"/>
          <a:pathLst>
            <a:path>
              <a:moveTo>
                <a:pt x="45720" y="0"/>
              </a:moveTo>
              <a:lnTo>
                <a:pt x="45720" y="178879"/>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7E0C90-4A0C-4BEA-92A3-64B12743C179}">
      <dsp:nvSpPr>
        <dsp:cNvPr id="0" name=""/>
        <dsp:cNvSpPr/>
      </dsp:nvSpPr>
      <dsp:spPr>
        <a:xfrm>
          <a:off x="545259" y="1637814"/>
          <a:ext cx="120079" cy="973557"/>
        </a:xfrm>
        <a:custGeom>
          <a:avLst/>
          <a:gdLst/>
          <a:ahLst/>
          <a:cxnLst/>
          <a:rect l="0" t="0" r="0" b="0"/>
          <a:pathLst>
            <a:path>
              <a:moveTo>
                <a:pt x="0" y="0"/>
              </a:moveTo>
              <a:lnTo>
                <a:pt x="0" y="973557"/>
              </a:lnTo>
              <a:lnTo>
                <a:pt x="120079" y="97355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09143C-F529-48D6-8CD0-72E2D0E842D1}">
      <dsp:nvSpPr>
        <dsp:cNvPr id="0" name=""/>
        <dsp:cNvSpPr/>
      </dsp:nvSpPr>
      <dsp:spPr>
        <a:xfrm>
          <a:off x="545259" y="1637814"/>
          <a:ext cx="127771" cy="391831"/>
        </a:xfrm>
        <a:custGeom>
          <a:avLst/>
          <a:gdLst/>
          <a:ahLst/>
          <a:cxnLst/>
          <a:rect l="0" t="0" r="0" b="0"/>
          <a:pathLst>
            <a:path>
              <a:moveTo>
                <a:pt x="0" y="0"/>
              </a:moveTo>
              <a:lnTo>
                <a:pt x="0" y="391831"/>
              </a:lnTo>
              <a:lnTo>
                <a:pt x="127771" y="391831"/>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EFE169-5334-4D4B-BCEE-BC5EBADE7E1C}">
      <dsp:nvSpPr>
        <dsp:cNvPr id="0" name=""/>
        <dsp:cNvSpPr/>
      </dsp:nvSpPr>
      <dsp:spPr>
        <a:xfrm>
          <a:off x="885983" y="1033030"/>
          <a:ext cx="1030688" cy="178879"/>
        </a:xfrm>
        <a:custGeom>
          <a:avLst/>
          <a:gdLst/>
          <a:ahLst/>
          <a:cxnLst/>
          <a:rect l="0" t="0" r="0" b="0"/>
          <a:pathLst>
            <a:path>
              <a:moveTo>
                <a:pt x="1030688" y="0"/>
              </a:moveTo>
              <a:lnTo>
                <a:pt x="1030688" y="89439"/>
              </a:lnTo>
              <a:lnTo>
                <a:pt x="0" y="89439"/>
              </a:lnTo>
              <a:lnTo>
                <a:pt x="0" y="178879"/>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C10B6C-4FE3-4DE6-A152-3F841B6B33CA}">
      <dsp:nvSpPr>
        <dsp:cNvPr id="0" name=""/>
        <dsp:cNvSpPr/>
      </dsp:nvSpPr>
      <dsp:spPr>
        <a:xfrm>
          <a:off x="1916671" y="428246"/>
          <a:ext cx="2683196" cy="178879"/>
        </a:xfrm>
        <a:custGeom>
          <a:avLst/>
          <a:gdLst/>
          <a:ahLst/>
          <a:cxnLst/>
          <a:rect l="0" t="0" r="0" b="0"/>
          <a:pathLst>
            <a:path>
              <a:moveTo>
                <a:pt x="2683196" y="0"/>
              </a:moveTo>
              <a:lnTo>
                <a:pt x="2683196" y="89439"/>
              </a:lnTo>
              <a:lnTo>
                <a:pt x="0" y="89439"/>
              </a:lnTo>
              <a:lnTo>
                <a:pt x="0" y="178879"/>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0EF5CD-941C-4169-9C0F-D2F0ACDCC6A9}">
      <dsp:nvSpPr>
        <dsp:cNvPr id="0" name=""/>
        <dsp:cNvSpPr/>
      </dsp:nvSpPr>
      <dsp:spPr>
        <a:xfrm>
          <a:off x="4173963" y="2341"/>
          <a:ext cx="851808" cy="425904"/>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a:t>Choice</a:t>
          </a:r>
        </a:p>
      </dsp:txBody>
      <dsp:txXfrm>
        <a:off x="4173963" y="2341"/>
        <a:ext cx="851808" cy="425904"/>
      </dsp:txXfrm>
    </dsp:sp>
    <dsp:sp modelId="{B07CB7DC-67D2-4BE8-ADB5-E1EE639A87AE}">
      <dsp:nvSpPr>
        <dsp:cNvPr id="0" name=""/>
        <dsp:cNvSpPr/>
      </dsp:nvSpPr>
      <dsp:spPr>
        <a:xfrm>
          <a:off x="1490767" y="607125"/>
          <a:ext cx="851808" cy="425904"/>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a:t>Auto</a:t>
          </a:r>
        </a:p>
      </dsp:txBody>
      <dsp:txXfrm>
        <a:off x="1490767" y="607125"/>
        <a:ext cx="851808" cy="425904"/>
      </dsp:txXfrm>
    </dsp:sp>
    <dsp:sp modelId="{F74699F9-960E-41B4-A7A2-E76BB42C077E}">
      <dsp:nvSpPr>
        <dsp:cNvPr id="0" name=""/>
        <dsp:cNvSpPr/>
      </dsp:nvSpPr>
      <dsp:spPr>
        <a:xfrm>
          <a:off x="460078" y="1211909"/>
          <a:ext cx="851808" cy="42590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a:t>Drive alone</a:t>
          </a:r>
        </a:p>
      </dsp:txBody>
      <dsp:txXfrm>
        <a:off x="460078" y="1211909"/>
        <a:ext cx="851808" cy="425904"/>
      </dsp:txXfrm>
    </dsp:sp>
    <dsp:sp modelId="{340F4BAF-2A36-43CF-9C04-C4B3C9553F2D}">
      <dsp:nvSpPr>
        <dsp:cNvPr id="0" name=""/>
        <dsp:cNvSpPr/>
      </dsp:nvSpPr>
      <dsp:spPr>
        <a:xfrm>
          <a:off x="673031" y="1816693"/>
          <a:ext cx="851808" cy="42590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a:t>GP(1)</a:t>
          </a:r>
        </a:p>
      </dsp:txBody>
      <dsp:txXfrm>
        <a:off x="673031" y="1816693"/>
        <a:ext cx="851808" cy="425904"/>
      </dsp:txXfrm>
    </dsp:sp>
    <dsp:sp modelId="{5B431182-DC64-4343-ABE8-6D8685126C19}">
      <dsp:nvSpPr>
        <dsp:cNvPr id="0" name=""/>
        <dsp:cNvSpPr/>
      </dsp:nvSpPr>
      <dsp:spPr>
        <a:xfrm>
          <a:off x="665339" y="2398419"/>
          <a:ext cx="851808" cy="42590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a:t>Pay(2)</a:t>
          </a:r>
        </a:p>
      </dsp:txBody>
      <dsp:txXfrm>
        <a:off x="665339" y="2398419"/>
        <a:ext cx="851808" cy="425904"/>
      </dsp:txXfrm>
    </dsp:sp>
    <dsp:sp modelId="{9A89A1AB-A527-4991-8CBF-DCBD10198F3C}">
      <dsp:nvSpPr>
        <dsp:cNvPr id="0" name=""/>
        <dsp:cNvSpPr/>
      </dsp:nvSpPr>
      <dsp:spPr>
        <a:xfrm>
          <a:off x="1490767" y="1211909"/>
          <a:ext cx="851808" cy="42590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a:t>Shared ride 2</a:t>
          </a:r>
        </a:p>
      </dsp:txBody>
      <dsp:txXfrm>
        <a:off x="1490767" y="1211909"/>
        <a:ext cx="851808" cy="425904"/>
      </dsp:txXfrm>
    </dsp:sp>
    <dsp:sp modelId="{6E351808-1F2D-41B3-BEC7-45665F6FC276}">
      <dsp:nvSpPr>
        <dsp:cNvPr id="0" name=""/>
        <dsp:cNvSpPr/>
      </dsp:nvSpPr>
      <dsp:spPr>
        <a:xfrm>
          <a:off x="1703719" y="1816693"/>
          <a:ext cx="851808" cy="42590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a:t>GP(3)</a:t>
          </a:r>
        </a:p>
      </dsp:txBody>
      <dsp:txXfrm>
        <a:off x="1703719" y="1816693"/>
        <a:ext cx="851808" cy="425904"/>
      </dsp:txXfrm>
    </dsp:sp>
    <dsp:sp modelId="{1D63F008-63F2-4338-AC68-4EA5C207DCC0}">
      <dsp:nvSpPr>
        <dsp:cNvPr id="0" name=""/>
        <dsp:cNvSpPr/>
      </dsp:nvSpPr>
      <dsp:spPr>
        <a:xfrm>
          <a:off x="1703719" y="2421477"/>
          <a:ext cx="851808" cy="42590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a:t>HOV(4)</a:t>
          </a:r>
        </a:p>
      </dsp:txBody>
      <dsp:txXfrm>
        <a:off x="1703719" y="2421477"/>
        <a:ext cx="851808" cy="425904"/>
      </dsp:txXfrm>
    </dsp:sp>
    <dsp:sp modelId="{5F7FC00E-0146-4429-9FD1-A986D1758862}">
      <dsp:nvSpPr>
        <dsp:cNvPr id="0" name=""/>
        <dsp:cNvSpPr/>
      </dsp:nvSpPr>
      <dsp:spPr>
        <a:xfrm>
          <a:off x="1703719" y="3026261"/>
          <a:ext cx="851808" cy="42590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a:t>Pay(5)</a:t>
          </a:r>
        </a:p>
      </dsp:txBody>
      <dsp:txXfrm>
        <a:off x="1703719" y="3026261"/>
        <a:ext cx="851808" cy="425904"/>
      </dsp:txXfrm>
    </dsp:sp>
    <dsp:sp modelId="{95582253-B024-4B18-9194-6846F928A4C2}">
      <dsp:nvSpPr>
        <dsp:cNvPr id="0" name=""/>
        <dsp:cNvSpPr/>
      </dsp:nvSpPr>
      <dsp:spPr>
        <a:xfrm>
          <a:off x="2521455" y="1211909"/>
          <a:ext cx="851808" cy="42590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a:t>Shared ride 3+</a:t>
          </a:r>
        </a:p>
      </dsp:txBody>
      <dsp:txXfrm>
        <a:off x="2521455" y="1211909"/>
        <a:ext cx="851808" cy="425904"/>
      </dsp:txXfrm>
    </dsp:sp>
    <dsp:sp modelId="{FD582795-6DE4-45BE-908D-0C263E29B59E}">
      <dsp:nvSpPr>
        <dsp:cNvPr id="0" name=""/>
        <dsp:cNvSpPr/>
      </dsp:nvSpPr>
      <dsp:spPr>
        <a:xfrm>
          <a:off x="2734407" y="1816693"/>
          <a:ext cx="851808" cy="42590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a:t>GP(6)</a:t>
          </a:r>
        </a:p>
      </dsp:txBody>
      <dsp:txXfrm>
        <a:off x="2734407" y="1816693"/>
        <a:ext cx="851808" cy="425904"/>
      </dsp:txXfrm>
    </dsp:sp>
    <dsp:sp modelId="{3C631E10-EB6C-450F-9403-44851EF469C8}">
      <dsp:nvSpPr>
        <dsp:cNvPr id="0" name=""/>
        <dsp:cNvSpPr/>
      </dsp:nvSpPr>
      <dsp:spPr>
        <a:xfrm>
          <a:off x="2734407" y="2421477"/>
          <a:ext cx="851808" cy="42590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a:t>HOV(7)</a:t>
          </a:r>
        </a:p>
      </dsp:txBody>
      <dsp:txXfrm>
        <a:off x="2734407" y="2421477"/>
        <a:ext cx="851808" cy="425904"/>
      </dsp:txXfrm>
    </dsp:sp>
    <dsp:sp modelId="{77048ACF-66BE-4B3C-9C64-E5A17F86FE20}">
      <dsp:nvSpPr>
        <dsp:cNvPr id="0" name=""/>
        <dsp:cNvSpPr/>
      </dsp:nvSpPr>
      <dsp:spPr>
        <a:xfrm>
          <a:off x="2734407" y="3026261"/>
          <a:ext cx="851808" cy="42590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a:t>Pay(8)</a:t>
          </a:r>
        </a:p>
      </dsp:txBody>
      <dsp:txXfrm>
        <a:off x="2734407" y="3026261"/>
        <a:ext cx="851808" cy="425904"/>
      </dsp:txXfrm>
    </dsp:sp>
    <dsp:sp modelId="{704E53E5-643E-4F0B-9E2C-687DB6C096E9}">
      <dsp:nvSpPr>
        <dsp:cNvPr id="0" name=""/>
        <dsp:cNvSpPr/>
      </dsp:nvSpPr>
      <dsp:spPr>
        <a:xfrm>
          <a:off x="3810003" y="609600"/>
          <a:ext cx="851808" cy="425904"/>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a:t>Non-motorized</a:t>
          </a:r>
        </a:p>
      </dsp:txBody>
      <dsp:txXfrm>
        <a:off x="3810003" y="609600"/>
        <a:ext cx="851808" cy="425904"/>
      </dsp:txXfrm>
    </dsp:sp>
    <dsp:sp modelId="{E92B137E-DEFB-4693-8F36-F56869C0C16F}">
      <dsp:nvSpPr>
        <dsp:cNvPr id="0" name=""/>
        <dsp:cNvSpPr/>
      </dsp:nvSpPr>
      <dsp:spPr>
        <a:xfrm>
          <a:off x="3765095" y="1211909"/>
          <a:ext cx="851808" cy="42590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a:t>Walk(9)</a:t>
          </a:r>
        </a:p>
      </dsp:txBody>
      <dsp:txXfrm>
        <a:off x="3765095" y="1211909"/>
        <a:ext cx="851808" cy="425904"/>
      </dsp:txXfrm>
    </dsp:sp>
    <dsp:sp modelId="{435B9797-6B00-4F4B-88D3-A7D0D3517DA2}">
      <dsp:nvSpPr>
        <dsp:cNvPr id="0" name=""/>
        <dsp:cNvSpPr/>
      </dsp:nvSpPr>
      <dsp:spPr>
        <a:xfrm>
          <a:off x="3765095" y="1816693"/>
          <a:ext cx="851808" cy="42590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bicycle(10</a:t>
          </a:r>
          <a:r>
            <a:rPr lang="en-US" sz="1300" kern="1200" dirty="0"/>
            <a:t>)</a:t>
          </a:r>
        </a:p>
      </dsp:txBody>
      <dsp:txXfrm>
        <a:off x="3765095" y="1816693"/>
        <a:ext cx="851808" cy="425904"/>
      </dsp:txXfrm>
    </dsp:sp>
    <dsp:sp modelId="{F731756F-D764-44B0-A324-6D9B492C7EC7}">
      <dsp:nvSpPr>
        <dsp:cNvPr id="0" name=""/>
        <dsp:cNvSpPr/>
      </dsp:nvSpPr>
      <dsp:spPr>
        <a:xfrm>
          <a:off x="5826472" y="607125"/>
          <a:ext cx="851808" cy="425904"/>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a:t>Transit</a:t>
          </a:r>
        </a:p>
      </dsp:txBody>
      <dsp:txXfrm>
        <a:off x="5826472" y="607125"/>
        <a:ext cx="851808" cy="425904"/>
      </dsp:txXfrm>
    </dsp:sp>
    <dsp:sp modelId="{817823CB-BC9B-4C3F-B848-B2C062ED46A7}">
      <dsp:nvSpPr>
        <dsp:cNvPr id="0" name=""/>
        <dsp:cNvSpPr/>
      </dsp:nvSpPr>
      <dsp:spPr>
        <a:xfrm>
          <a:off x="4795784" y="1211909"/>
          <a:ext cx="851808" cy="42590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a:t>Walk access</a:t>
          </a:r>
        </a:p>
      </dsp:txBody>
      <dsp:txXfrm>
        <a:off x="4795784" y="1211909"/>
        <a:ext cx="851808" cy="425904"/>
      </dsp:txXfrm>
    </dsp:sp>
    <dsp:sp modelId="{7D5F2F87-9D66-4392-A666-EBCCFFE99EEE}">
      <dsp:nvSpPr>
        <dsp:cNvPr id="0" name=""/>
        <dsp:cNvSpPr/>
      </dsp:nvSpPr>
      <dsp:spPr>
        <a:xfrm>
          <a:off x="5008736" y="1816693"/>
          <a:ext cx="851808" cy="42590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a:t>Local bus(11)</a:t>
          </a:r>
        </a:p>
      </dsp:txBody>
      <dsp:txXfrm>
        <a:off x="5008736" y="1816693"/>
        <a:ext cx="851808" cy="425904"/>
      </dsp:txXfrm>
    </dsp:sp>
    <dsp:sp modelId="{399E7F26-0D3C-471C-BCE4-36E69C7013B3}">
      <dsp:nvSpPr>
        <dsp:cNvPr id="0" name=""/>
        <dsp:cNvSpPr/>
      </dsp:nvSpPr>
      <dsp:spPr>
        <a:xfrm>
          <a:off x="5008736" y="2421477"/>
          <a:ext cx="851808" cy="42590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a:t>Express bus(12)</a:t>
          </a:r>
        </a:p>
      </dsp:txBody>
      <dsp:txXfrm>
        <a:off x="5008736" y="2421477"/>
        <a:ext cx="851808" cy="425904"/>
      </dsp:txXfrm>
    </dsp:sp>
    <dsp:sp modelId="{888F01AB-D828-46E7-AB7F-A1A59D7B4FA8}">
      <dsp:nvSpPr>
        <dsp:cNvPr id="0" name=""/>
        <dsp:cNvSpPr/>
      </dsp:nvSpPr>
      <dsp:spPr>
        <a:xfrm>
          <a:off x="5008736" y="3026261"/>
          <a:ext cx="851808" cy="42590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a:t>BRT(13)</a:t>
          </a:r>
        </a:p>
      </dsp:txBody>
      <dsp:txXfrm>
        <a:off x="5008736" y="3026261"/>
        <a:ext cx="851808" cy="425904"/>
      </dsp:txXfrm>
    </dsp:sp>
    <dsp:sp modelId="{377F9434-C602-41F9-BE8D-ACE51B36146F}">
      <dsp:nvSpPr>
        <dsp:cNvPr id="0" name=""/>
        <dsp:cNvSpPr/>
      </dsp:nvSpPr>
      <dsp:spPr>
        <a:xfrm>
          <a:off x="5008736" y="3631045"/>
          <a:ext cx="851808" cy="42590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a:t>LRT(14)</a:t>
          </a:r>
        </a:p>
      </dsp:txBody>
      <dsp:txXfrm>
        <a:off x="5008736" y="3631045"/>
        <a:ext cx="851808" cy="425904"/>
      </dsp:txXfrm>
    </dsp:sp>
    <dsp:sp modelId="{D36CDDD5-96D6-4E3E-A052-970A40422335}">
      <dsp:nvSpPr>
        <dsp:cNvPr id="0" name=""/>
        <dsp:cNvSpPr/>
      </dsp:nvSpPr>
      <dsp:spPr>
        <a:xfrm>
          <a:off x="5008736" y="4235829"/>
          <a:ext cx="851808" cy="42590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a:t>Commuter rail(15)</a:t>
          </a:r>
        </a:p>
      </dsp:txBody>
      <dsp:txXfrm>
        <a:off x="5008736" y="4235829"/>
        <a:ext cx="851808" cy="425904"/>
      </dsp:txXfrm>
    </dsp:sp>
    <dsp:sp modelId="{4B0C8497-4ED1-4EFC-A9D7-4E5F74435D5D}">
      <dsp:nvSpPr>
        <dsp:cNvPr id="0" name=""/>
        <dsp:cNvSpPr/>
      </dsp:nvSpPr>
      <dsp:spPr>
        <a:xfrm>
          <a:off x="5826472" y="1211909"/>
          <a:ext cx="851808" cy="42590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a:t>PNR  access</a:t>
          </a:r>
        </a:p>
      </dsp:txBody>
      <dsp:txXfrm>
        <a:off x="5826472" y="1211909"/>
        <a:ext cx="851808" cy="425904"/>
      </dsp:txXfrm>
    </dsp:sp>
    <dsp:sp modelId="{1055E427-4E9A-41EE-AABE-80EA799D92EB}">
      <dsp:nvSpPr>
        <dsp:cNvPr id="0" name=""/>
        <dsp:cNvSpPr/>
      </dsp:nvSpPr>
      <dsp:spPr>
        <a:xfrm>
          <a:off x="6039424" y="1816693"/>
          <a:ext cx="851808" cy="42590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a:t>Local bus(16)</a:t>
          </a:r>
        </a:p>
      </dsp:txBody>
      <dsp:txXfrm>
        <a:off x="6039424" y="1816693"/>
        <a:ext cx="851808" cy="425904"/>
      </dsp:txXfrm>
    </dsp:sp>
    <dsp:sp modelId="{00A89EDD-6CE7-49ED-AF49-8BCE572F1D8A}">
      <dsp:nvSpPr>
        <dsp:cNvPr id="0" name=""/>
        <dsp:cNvSpPr/>
      </dsp:nvSpPr>
      <dsp:spPr>
        <a:xfrm>
          <a:off x="6039424" y="2421477"/>
          <a:ext cx="851808" cy="42590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a:t>Express bus(17)</a:t>
          </a:r>
        </a:p>
      </dsp:txBody>
      <dsp:txXfrm>
        <a:off x="6039424" y="2421477"/>
        <a:ext cx="851808" cy="425904"/>
      </dsp:txXfrm>
    </dsp:sp>
    <dsp:sp modelId="{52D49D2B-49F9-466C-85A1-3AF944DACEC1}">
      <dsp:nvSpPr>
        <dsp:cNvPr id="0" name=""/>
        <dsp:cNvSpPr/>
      </dsp:nvSpPr>
      <dsp:spPr>
        <a:xfrm>
          <a:off x="6039424" y="3026261"/>
          <a:ext cx="851808" cy="42590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a:t>BRT(18)</a:t>
          </a:r>
        </a:p>
      </dsp:txBody>
      <dsp:txXfrm>
        <a:off x="6039424" y="3026261"/>
        <a:ext cx="851808" cy="425904"/>
      </dsp:txXfrm>
    </dsp:sp>
    <dsp:sp modelId="{1458B75A-AD41-4095-BB03-0A43ADE5E61A}">
      <dsp:nvSpPr>
        <dsp:cNvPr id="0" name=""/>
        <dsp:cNvSpPr/>
      </dsp:nvSpPr>
      <dsp:spPr>
        <a:xfrm>
          <a:off x="6039424" y="3631045"/>
          <a:ext cx="851808" cy="42590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a:t>LRT(19)</a:t>
          </a:r>
        </a:p>
      </dsp:txBody>
      <dsp:txXfrm>
        <a:off x="6039424" y="3631045"/>
        <a:ext cx="851808" cy="425904"/>
      </dsp:txXfrm>
    </dsp:sp>
    <dsp:sp modelId="{9159D16B-EE51-46CF-8976-373C4309BCDD}">
      <dsp:nvSpPr>
        <dsp:cNvPr id="0" name=""/>
        <dsp:cNvSpPr/>
      </dsp:nvSpPr>
      <dsp:spPr>
        <a:xfrm>
          <a:off x="6039424" y="4235829"/>
          <a:ext cx="851808" cy="42590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a:t>Commuter rail(20)</a:t>
          </a:r>
        </a:p>
      </dsp:txBody>
      <dsp:txXfrm>
        <a:off x="6039424" y="4235829"/>
        <a:ext cx="851808" cy="425904"/>
      </dsp:txXfrm>
    </dsp:sp>
    <dsp:sp modelId="{12FEF3D9-3799-4AE1-AF9C-F804CB5DA594}">
      <dsp:nvSpPr>
        <dsp:cNvPr id="0" name=""/>
        <dsp:cNvSpPr/>
      </dsp:nvSpPr>
      <dsp:spPr>
        <a:xfrm>
          <a:off x="6857160" y="1211909"/>
          <a:ext cx="851808" cy="42590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a:t>KNR  access</a:t>
          </a:r>
        </a:p>
      </dsp:txBody>
      <dsp:txXfrm>
        <a:off x="6857160" y="1211909"/>
        <a:ext cx="851808" cy="425904"/>
      </dsp:txXfrm>
    </dsp:sp>
    <dsp:sp modelId="{B1C1BBF9-026C-415B-84D8-89D1BF5D1F92}">
      <dsp:nvSpPr>
        <dsp:cNvPr id="0" name=""/>
        <dsp:cNvSpPr/>
      </dsp:nvSpPr>
      <dsp:spPr>
        <a:xfrm>
          <a:off x="7070112" y="1816693"/>
          <a:ext cx="851808" cy="42590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a:t>Local bus(21)</a:t>
          </a:r>
        </a:p>
      </dsp:txBody>
      <dsp:txXfrm>
        <a:off x="7070112" y="1816693"/>
        <a:ext cx="851808" cy="425904"/>
      </dsp:txXfrm>
    </dsp:sp>
    <dsp:sp modelId="{7B995148-862E-4F79-9387-2D08770BC38B}">
      <dsp:nvSpPr>
        <dsp:cNvPr id="0" name=""/>
        <dsp:cNvSpPr/>
      </dsp:nvSpPr>
      <dsp:spPr>
        <a:xfrm>
          <a:off x="7070112" y="2421477"/>
          <a:ext cx="851808" cy="42590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a:t>Express bus(22)</a:t>
          </a:r>
        </a:p>
      </dsp:txBody>
      <dsp:txXfrm>
        <a:off x="7070112" y="2421477"/>
        <a:ext cx="851808" cy="425904"/>
      </dsp:txXfrm>
    </dsp:sp>
    <dsp:sp modelId="{EC57FF76-1CA8-49E0-BD46-DCA10B8A837E}">
      <dsp:nvSpPr>
        <dsp:cNvPr id="0" name=""/>
        <dsp:cNvSpPr/>
      </dsp:nvSpPr>
      <dsp:spPr>
        <a:xfrm>
          <a:off x="7070112" y="3026261"/>
          <a:ext cx="851808" cy="42590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a:t>BRT(23)</a:t>
          </a:r>
        </a:p>
      </dsp:txBody>
      <dsp:txXfrm>
        <a:off x="7070112" y="3026261"/>
        <a:ext cx="851808" cy="425904"/>
      </dsp:txXfrm>
    </dsp:sp>
    <dsp:sp modelId="{28CCA8C9-4AAD-4B25-8AEF-34C8A3299BC7}">
      <dsp:nvSpPr>
        <dsp:cNvPr id="0" name=""/>
        <dsp:cNvSpPr/>
      </dsp:nvSpPr>
      <dsp:spPr>
        <a:xfrm>
          <a:off x="7070112" y="3631045"/>
          <a:ext cx="851808" cy="42590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a:t>LRT(24)</a:t>
          </a:r>
        </a:p>
      </dsp:txBody>
      <dsp:txXfrm>
        <a:off x="7070112" y="3631045"/>
        <a:ext cx="851808" cy="425904"/>
      </dsp:txXfrm>
    </dsp:sp>
    <dsp:sp modelId="{06FD2916-98B2-4322-8ACA-B741C3F80D4C}">
      <dsp:nvSpPr>
        <dsp:cNvPr id="0" name=""/>
        <dsp:cNvSpPr/>
      </dsp:nvSpPr>
      <dsp:spPr>
        <a:xfrm>
          <a:off x="7070112" y="4235829"/>
          <a:ext cx="851808" cy="42590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a:t>Commuter rail(25)</a:t>
          </a:r>
        </a:p>
      </dsp:txBody>
      <dsp:txXfrm>
        <a:off x="7070112" y="4235829"/>
        <a:ext cx="851808" cy="425904"/>
      </dsp:txXfrm>
    </dsp:sp>
    <dsp:sp modelId="{05C3EDB7-F312-4CBB-B0F4-C02C6A2D8D9C}">
      <dsp:nvSpPr>
        <dsp:cNvPr id="0" name=""/>
        <dsp:cNvSpPr/>
      </dsp:nvSpPr>
      <dsp:spPr>
        <a:xfrm>
          <a:off x="7261181" y="607125"/>
          <a:ext cx="851808" cy="425904"/>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a:t>School Bus(26)</a:t>
          </a:r>
        </a:p>
      </dsp:txBody>
      <dsp:txXfrm>
        <a:off x="7261181" y="607125"/>
        <a:ext cx="851808" cy="42590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EF9AD7-48D5-4139-BE0E-BF4566B00EC7}" type="datetimeFigureOut">
              <a:rPr lang="en-US" smtClean="0"/>
              <a:pPr/>
              <a:t>5/18/2015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7801F98-A0C2-4F06-8C1D-F76CD850A622}" type="slidenum">
              <a:rPr lang="en-US" smtClean="0"/>
              <a:pPr/>
              <a:t>‹#›</a:t>
            </a:fld>
            <a:endParaRPr lang="en-US"/>
          </a:p>
        </p:txBody>
      </p:sp>
    </p:spTree>
    <p:extLst>
      <p:ext uri="{BB962C8B-B14F-4D97-AF65-F5344CB8AC3E}">
        <p14:creationId xmlns:p14="http://schemas.microsoft.com/office/powerpoint/2010/main" xmlns="" val="2057854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a:ln/>
        </p:spPr>
      </p:sp>
      <p:sp>
        <p:nvSpPr>
          <p:cNvPr id="16386"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37369" indent="-237369">
              <a:buFont typeface="+mj-lt"/>
              <a:buAutoNum type="arabicPeriod"/>
            </a:pPr>
            <a:r>
              <a:rPr lang="en-US" altLang="zh-CN" dirty="0" smtClean="0"/>
              <a:t>My</a:t>
            </a:r>
            <a:r>
              <a:rPr lang="en-US" altLang="zh-CN" baseline="0" dirty="0" smtClean="0"/>
              <a:t> topic today is---READ</a:t>
            </a:r>
          </a:p>
          <a:p>
            <a:endParaRPr lang="en-US" altLang="zh-CN" dirty="0" smtClean="0"/>
          </a:p>
          <a:p>
            <a:pPr marL="237369" indent="-237369">
              <a:buFont typeface="+mj-lt"/>
              <a:buAutoNum type="arabicPeriod"/>
            </a:pPr>
            <a:r>
              <a:rPr lang="en-US" altLang="zh-CN" dirty="0" smtClean="0"/>
              <a:t>Before</a:t>
            </a:r>
            <a:r>
              <a:rPr lang="en-US" altLang="zh-CN" baseline="0" dirty="0" smtClean="0"/>
              <a:t> I start my presentation, </a:t>
            </a:r>
            <a:r>
              <a:rPr lang="en-US" altLang="zh-CN" dirty="0" smtClean="0"/>
              <a:t>I want to acknowledge:</a:t>
            </a:r>
          </a:p>
          <a:p>
            <a:endParaRPr lang="en-US" altLang="zh-CN" dirty="0" smtClean="0"/>
          </a:p>
          <a:p>
            <a:pPr marL="178027" indent="-178027">
              <a:buFont typeface="Arial" panose="020B0604020202020204" pitchFamily="34" charset="0"/>
              <a:buChar char="•"/>
            </a:pPr>
            <a:r>
              <a:rPr lang="en-US" altLang="zh-CN" dirty="0" smtClean="0"/>
              <a:t>SANDAG co-authors--Names</a:t>
            </a:r>
          </a:p>
          <a:p>
            <a:pPr marL="178027" indent="-178027">
              <a:buFont typeface="Arial" panose="020B0604020202020204" pitchFamily="34" charset="0"/>
              <a:buChar char="•"/>
            </a:pPr>
            <a:endParaRPr lang="en-US" altLang="zh-CN" dirty="0" smtClean="0"/>
          </a:p>
          <a:p>
            <a:pPr marL="178027" indent="-178027">
              <a:buFont typeface="Arial" panose="020B0604020202020204" pitchFamily="34" charset="0"/>
              <a:buChar char="•"/>
            </a:pPr>
            <a:r>
              <a:rPr lang="en-US" altLang="zh-CN" baseline="0" dirty="0" smtClean="0"/>
              <a:t>RSG, PB, and Hood Transportation Consulting.</a:t>
            </a:r>
          </a:p>
          <a:p>
            <a:endParaRPr lang="en-US" altLang="zh-CN" baseline="0" dirty="0" smtClean="0"/>
          </a:p>
          <a:p>
            <a:endParaRPr lang="en-US" altLang="zh-CN" baseline="0" dirty="0" smtClean="0"/>
          </a:p>
          <a:p>
            <a:endParaRPr lang="en-US" altLang="zh-CN" dirty="0" smtClean="0"/>
          </a:p>
        </p:txBody>
      </p:sp>
      <p:sp>
        <p:nvSpPr>
          <p:cNvPr id="16387"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0"/>
              </a:spcBef>
              <a:defRPr>
                <a:solidFill>
                  <a:schemeClr val="tx1"/>
                </a:solidFill>
                <a:latin typeface="Arial" charset="0"/>
              </a:defRPr>
            </a:lvl1pPr>
            <a:lvl2pPr marL="757066" indent="-291179">
              <a:spcBef>
                <a:spcPct val="0"/>
              </a:spcBef>
              <a:defRPr>
                <a:solidFill>
                  <a:schemeClr val="tx1"/>
                </a:solidFill>
                <a:latin typeface="Arial" charset="0"/>
              </a:defRPr>
            </a:lvl2pPr>
            <a:lvl3pPr marL="1164717" indent="-232943">
              <a:spcBef>
                <a:spcPct val="0"/>
              </a:spcBef>
              <a:defRPr>
                <a:solidFill>
                  <a:schemeClr val="tx1"/>
                </a:solidFill>
                <a:latin typeface="Arial" charset="0"/>
              </a:defRPr>
            </a:lvl3pPr>
            <a:lvl4pPr marL="1630604" indent="-232943">
              <a:spcBef>
                <a:spcPct val="0"/>
              </a:spcBef>
              <a:defRPr>
                <a:solidFill>
                  <a:schemeClr val="tx1"/>
                </a:solidFill>
                <a:latin typeface="Arial" charset="0"/>
              </a:defRPr>
            </a:lvl4pPr>
            <a:lvl5pPr marL="2096491" indent="-232943">
              <a:spcBef>
                <a:spcPct val="0"/>
              </a:spcBef>
              <a:defRPr>
                <a:solidFill>
                  <a:schemeClr val="tx1"/>
                </a:solidFill>
                <a:latin typeface="Arial" charset="0"/>
              </a:defRPr>
            </a:lvl5pPr>
            <a:lvl6pPr marL="2562377" indent="-232943" fontAlgn="base">
              <a:spcBef>
                <a:spcPct val="0"/>
              </a:spcBef>
              <a:spcAft>
                <a:spcPct val="0"/>
              </a:spcAft>
              <a:defRPr>
                <a:solidFill>
                  <a:schemeClr val="tx1"/>
                </a:solidFill>
                <a:latin typeface="Arial" charset="0"/>
              </a:defRPr>
            </a:lvl6pPr>
            <a:lvl7pPr marL="3028264" indent="-232943" fontAlgn="base">
              <a:spcBef>
                <a:spcPct val="0"/>
              </a:spcBef>
              <a:spcAft>
                <a:spcPct val="0"/>
              </a:spcAft>
              <a:defRPr>
                <a:solidFill>
                  <a:schemeClr val="tx1"/>
                </a:solidFill>
                <a:latin typeface="Arial" charset="0"/>
              </a:defRPr>
            </a:lvl7pPr>
            <a:lvl8pPr marL="3494151" indent="-232943" fontAlgn="base">
              <a:spcBef>
                <a:spcPct val="0"/>
              </a:spcBef>
              <a:spcAft>
                <a:spcPct val="0"/>
              </a:spcAft>
              <a:defRPr>
                <a:solidFill>
                  <a:schemeClr val="tx1"/>
                </a:solidFill>
                <a:latin typeface="Arial" charset="0"/>
              </a:defRPr>
            </a:lvl8pPr>
            <a:lvl9pPr marL="3960038" indent="-232943" fontAlgn="base">
              <a:spcBef>
                <a:spcPct val="0"/>
              </a:spcBef>
              <a:spcAft>
                <a:spcPct val="0"/>
              </a:spcAft>
              <a:defRPr>
                <a:solidFill>
                  <a:schemeClr val="tx1"/>
                </a:solidFill>
                <a:latin typeface="Arial" charset="0"/>
              </a:defRPr>
            </a:lvl9pPr>
          </a:lstStyle>
          <a:p>
            <a:fld id="{72B4253A-C1A0-4BA2-BF57-0B73C47C9B9E}" type="datetime1">
              <a:rPr lang="zh-CN" altLang="en-US">
                <a:solidFill>
                  <a:prstClr val="black"/>
                </a:solidFill>
              </a:rPr>
              <a:pPr/>
              <a:t>2015/5/18</a:t>
            </a:fld>
            <a:endParaRPr lang="en-US" altLang="zh-CN" dirty="0">
              <a:solidFill>
                <a:prstClr val="black"/>
              </a:solidFill>
            </a:endParaRPr>
          </a:p>
        </p:txBody>
      </p:sp>
      <p:sp>
        <p:nvSpPr>
          <p:cNvPr id="16388" name="Footer Placeholder 4"/>
          <p:cNvSpPr>
            <a:spLocks noGrp="1"/>
          </p:cNvSpPr>
          <p:nvPr>
            <p:ph type="ftr" sz="quarter" idx="4"/>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0"/>
              </a:spcBef>
              <a:defRPr>
                <a:solidFill>
                  <a:schemeClr val="tx1"/>
                </a:solidFill>
                <a:latin typeface="Arial" charset="0"/>
              </a:defRPr>
            </a:lvl1pPr>
            <a:lvl2pPr marL="757066" indent="-291179">
              <a:spcBef>
                <a:spcPct val="0"/>
              </a:spcBef>
              <a:defRPr>
                <a:solidFill>
                  <a:schemeClr val="tx1"/>
                </a:solidFill>
                <a:latin typeface="Arial" charset="0"/>
              </a:defRPr>
            </a:lvl2pPr>
            <a:lvl3pPr marL="1164717" indent="-232943">
              <a:spcBef>
                <a:spcPct val="0"/>
              </a:spcBef>
              <a:defRPr>
                <a:solidFill>
                  <a:schemeClr val="tx1"/>
                </a:solidFill>
                <a:latin typeface="Arial" charset="0"/>
              </a:defRPr>
            </a:lvl3pPr>
            <a:lvl4pPr marL="1630604" indent="-232943">
              <a:spcBef>
                <a:spcPct val="0"/>
              </a:spcBef>
              <a:defRPr>
                <a:solidFill>
                  <a:schemeClr val="tx1"/>
                </a:solidFill>
                <a:latin typeface="Arial" charset="0"/>
              </a:defRPr>
            </a:lvl4pPr>
            <a:lvl5pPr marL="2096491" indent="-232943">
              <a:spcBef>
                <a:spcPct val="0"/>
              </a:spcBef>
              <a:defRPr>
                <a:solidFill>
                  <a:schemeClr val="tx1"/>
                </a:solidFill>
                <a:latin typeface="Arial" charset="0"/>
              </a:defRPr>
            </a:lvl5pPr>
            <a:lvl6pPr marL="2562377" indent="-232943" fontAlgn="base">
              <a:spcBef>
                <a:spcPct val="0"/>
              </a:spcBef>
              <a:spcAft>
                <a:spcPct val="0"/>
              </a:spcAft>
              <a:defRPr>
                <a:solidFill>
                  <a:schemeClr val="tx1"/>
                </a:solidFill>
                <a:latin typeface="Arial" charset="0"/>
              </a:defRPr>
            </a:lvl6pPr>
            <a:lvl7pPr marL="3028264" indent="-232943" fontAlgn="base">
              <a:spcBef>
                <a:spcPct val="0"/>
              </a:spcBef>
              <a:spcAft>
                <a:spcPct val="0"/>
              </a:spcAft>
              <a:defRPr>
                <a:solidFill>
                  <a:schemeClr val="tx1"/>
                </a:solidFill>
                <a:latin typeface="Arial" charset="0"/>
              </a:defRPr>
            </a:lvl7pPr>
            <a:lvl8pPr marL="3494151" indent="-232943" fontAlgn="base">
              <a:spcBef>
                <a:spcPct val="0"/>
              </a:spcBef>
              <a:spcAft>
                <a:spcPct val="0"/>
              </a:spcAft>
              <a:defRPr>
                <a:solidFill>
                  <a:schemeClr val="tx1"/>
                </a:solidFill>
                <a:latin typeface="Arial" charset="0"/>
              </a:defRPr>
            </a:lvl8pPr>
            <a:lvl9pPr marL="3960038" indent="-232943" fontAlgn="base">
              <a:spcBef>
                <a:spcPct val="0"/>
              </a:spcBef>
              <a:spcAft>
                <a:spcPct val="0"/>
              </a:spcAft>
              <a:defRPr>
                <a:solidFill>
                  <a:schemeClr val="tx1"/>
                </a:solidFill>
                <a:latin typeface="Arial" charset="0"/>
              </a:defRPr>
            </a:lvl9pPr>
          </a:lstStyle>
          <a:p>
            <a:r>
              <a:rPr lang="en-US" altLang="zh-CN" dirty="0">
                <a:solidFill>
                  <a:prstClr val="black"/>
                </a:solidFill>
              </a:rPr>
              <a:t>ABM Project Update</a:t>
            </a:r>
          </a:p>
        </p:txBody>
      </p:sp>
      <p:sp>
        <p:nvSpPr>
          <p:cNvPr id="16389" name="Slide Number Placeholder 5"/>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0"/>
              </a:spcBef>
              <a:defRPr>
                <a:solidFill>
                  <a:schemeClr val="tx1"/>
                </a:solidFill>
                <a:latin typeface="Arial" charset="0"/>
              </a:defRPr>
            </a:lvl1pPr>
            <a:lvl2pPr marL="757066" indent="-291179">
              <a:spcBef>
                <a:spcPct val="0"/>
              </a:spcBef>
              <a:defRPr>
                <a:solidFill>
                  <a:schemeClr val="tx1"/>
                </a:solidFill>
                <a:latin typeface="Arial" charset="0"/>
              </a:defRPr>
            </a:lvl2pPr>
            <a:lvl3pPr marL="1164717" indent="-232943">
              <a:spcBef>
                <a:spcPct val="0"/>
              </a:spcBef>
              <a:defRPr>
                <a:solidFill>
                  <a:schemeClr val="tx1"/>
                </a:solidFill>
                <a:latin typeface="Arial" charset="0"/>
              </a:defRPr>
            </a:lvl3pPr>
            <a:lvl4pPr marL="1630604" indent="-232943">
              <a:spcBef>
                <a:spcPct val="0"/>
              </a:spcBef>
              <a:defRPr>
                <a:solidFill>
                  <a:schemeClr val="tx1"/>
                </a:solidFill>
                <a:latin typeface="Arial" charset="0"/>
              </a:defRPr>
            </a:lvl4pPr>
            <a:lvl5pPr marL="2096491" indent="-232943">
              <a:spcBef>
                <a:spcPct val="0"/>
              </a:spcBef>
              <a:defRPr>
                <a:solidFill>
                  <a:schemeClr val="tx1"/>
                </a:solidFill>
                <a:latin typeface="Arial" charset="0"/>
              </a:defRPr>
            </a:lvl5pPr>
            <a:lvl6pPr marL="2562377" indent="-232943" fontAlgn="base">
              <a:spcBef>
                <a:spcPct val="0"/>
              </a:spcBef>
              <a:spcAft>
                <a:spcPct val="0"/>
              </a:spcAft>
              <a:defRPr>
                <a:solidFill>
                  <a:schemeClr val="tx1"/>
                </a:solidFill>
                <a:latin typeface="Arial" charset="0"/>
              </a:defRPr>
            </a:lvl6pPr>
            <a:lvl7pPr marL="3028264" indent="-232943" fontAlgn="base">
              <a:spcBef>
                <a:spcPct val="0"/>
              </a:spcBef>
              <a:spcAft>
                <a:spcPct val="0"/>
              </a:spcAft>
              <a:defRPr>
                <a:solidFill>
                  <a:schemeClr val="tx1"/>
                </a:solidFill>
                <a:latin typeface="Arial" charset="0"/>
              </a:defRPr>
            </a:lvl7pPr>
            <a:lvl8pPr marL="3494151" indent="-232943" fontAlgn="base">
              <a:spcBef>
                <a:spcPct val="0"/>
              </a:spcBef>
              <a:spcAft>
                <a:spcPct val="0"/>
              </a:spcAft>
              <a:defRPr>
                <a:solidFill>
                  <a:schemeClr val="tx1"/>
                </a:solidFill>
                <a:latin typeface="Arial" charset="0"/>
              </a:defRPr>
            </a:lvl8pPr>
            <a:lvl9pPr marL="3960038" indent="-232943" fontAlgn="base">
              <a:spcBef>
                <a:spcPct val="0"/>
              </a:spcBef>
              <a:spcAft>
                <a:spcPct val="0"/>
              </a:spcAft>
              <a:defRPr>
                <a:solidFill>
                  <a:schemeClr val="tx1"/>
                </a:solidFill>
                <a:latin typeface="Arial" charset="0"/>
              </a:defRPr>
            </a:lvl9pPr>
          </a:lstStyle>
          <a:p>
            <a:fld id="{4279A8EF-8353-4794-9071-E95FED95BD4D}" type="slidenum">
              <a:rPr lang="zh-CN" altLang="en-US">
                <a:solidFill>
                  <a:prstClr val="black"/>
                </a:solidFill>
              </a:rPr>
              <a:pPr/>
              <a:t>1</a:t>
            </a:fld>
            <a:endParaRPr lang="en-US" altLang="zh-CN"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385" name="Rectangle 7"/>
          <p:cNvSpPr>
            <a:spLocks noGrp="1" noChangeArrowheads="1"/>
          </p:cNvSpPr>
          <p:nvPr>
            <p:ph type="sldNum" sz="quarter" idx="5"/>
          </p:nvPr>
        </p:nvSpPr>
        <p:spPr>
          <a:noFill/>
        </p:spPr>
        <p:txBody>
          <a:bodyPr/>
          <a:lstStyle/>
          <a:p>
            <a:fld id="{CB43535B-AE1A-4CE6-9722-133CBBE6B831}" type="slidenum">
              <a:rPr lang="en-US" smtClean="0">
                <a:latin typeface="Arial" charset="0"/>
              </a:rPr>
              <a:pPr/>
              <a:t>10</a:t>
            </a:fld>
            <a:endParaRPr lang="en-US" smtClean="0">
              <a:latin typeface="Arial" charset="0"/>
            </a:endParaRPr>
          </a:p>
        </p:txBody>
      </p:sp>
      <p:sp>
        <p:nvSpPr>
          <p:cNvPr id="912386" name="Rectangle 2"/>
          <p:cNvSpPr>
            <a:spLocks noGrp="1" noRot="1" noChangeAspect="1" noChangeArrowheads="1" noTextEdit="1"/>
          </p:cNvSpPr>
          <p:nvPr>
            <p:ph type="sldImg"/>
          </p:nvPr>
        </p:nvSpPr>
        <p:spPr>
          <a:xfrm>
            <a:off x="1185863" y="698500"/>
            <a:ext cx="4645025" cy="3484563"/>
          </a:xfrm>
          <a:ln/>
        </p:spPr>
      </p:sp>
      <p:sp>
        <p:nvSpPr>
          <p:cNvPr id="912387" name="Rectangle 4"/>
          <p:cNvSpPr>
            <a:spLocks noGrp="1" noChangeArrowheads="1"/>
          </p:cNvSpPr>
          <p:nvPr>
            <p:ph type="body" idx="1"/>
          </p:nvPr>
        </p:nvSpPr>
        <p:spPr>
          <a:noFill/>
          <a:ln/>
        </p:spPr>
        <p:txBody>
          <a:bodyPr/>
          <a:lstStyle/>
          <a:p>
            <a:pPr marL="232943" indent="-232943">
              <a:buFont typeface="+mj-lt"/>
              <a:buAutoNum type="arabicPeriod"/>
            </a:pPr>
            <a:r>
              <a:rPr lang="en-US" dirty="0" smtClean="0">
                <a:latin typeface="Arial" charset="0"/>
              </a:rPr>
              <a:t>Zone 1 and 2, transit</a:t>
            </a:r>
            <a:r>
              <a:rPr lang="en-US" baseline="0" dirty="0" smtClean="0">
                <a:latin typeface="Arial" charset="0"/>
              </a:rPr>
              <a:t> stops 1 and 2</a:t>
            </a:r>
          </a:p>
          <a:p>
            <a:pPr marL="232943" indent="-232943">
              <a:buFont typeface="+mj-lt"/>
              <a:buAutoNum type="arabicPeriod"/>
            </a:pPr>
            <a:endParaRPr lang="en-US" baseline="0" dirty="0" smtClean="0">
              <a:latin typeface="Arial" charset="0"/>
            </a:endParaRPr>
          </a:p>
          <a:p>
            <a:pPr marL="232943" indent="-232943">
              <a:buFont typeface="+mj-lt"/>
              <a:buAutoNum type="arabicPeriod"/>
            </a:pPr>
            <a:r>
              <a:rPr lang="en-US" baseline="0" dirty="0" smtClean="0">
                <a:latin typeface="Arial" charset="0"/>
              </a:rPr>
              <a:t>The mode to travel from zone 1 and 2-Walk to Transit.</a:t>
            </a:r>
          </a:p>
          <a:p>
            <a:pPr marL="232943" indent="-232943">
              <a:buFont typeface="+mj-lt"/>
              <a:buAutoNum type="arabicPeriod"/>
            </a:pPr>
            <a:endParaRPr lang="en-US" baseline="0" dirty="0" smtClean="0">
              <a:latin typeface="Arial" charset="0"/>
            </a:endParaRPr>
          </a:p>
          <a:p>
            <a:pPr marL="232943" indent="-232943">
              <a:buFont typeface="+mj-lt"/>
              <a:buAutoNum type="arabicPeriod"/>
            </a:pPr>
            <a:r>
              <a:rPr lang="en-US" baseline="0" dirty="0" smtClean="0">
                <a:latin typeface="Arial" charset="0"/>
              </a:rPr>
              <a:t>Addition of two minor streets</a:t>
            </a:r>
            <a:endParaRPr lang="en-US" dirty="0" smtClean="0">
              <a:latin typeface="Arial" charset="0"/>
            </a:endParaRPr>
          </a:p>
          <a:p>
            <a:pPr marL="232943" indent="-232943">
              <a:buFont typeface="+mj-lt"/>
              <a:buAutoNum type="arabicPeriod"/>
            </a:pPr>
            <a:endParaRPr lang="en-US" baseline="0" dirty="0" smtClean="0">
              <a:latin typeface="Arial" charset="0"/>
            </a:endParaRPr>
          </a:p>
          <a:p>
            <a:pPr marL="232943" indent="-232943">
              <a:buFont typeface="+mj-lt"/>
              <a:buAutoNum type="arabicPeriod"/>
            </a:pPr>
            <a:r>
              <a:rPr lang="en-US" baseline="0" dirty="0" smtClean="0">
                <a:latin typeface="Arial" charset="0"/>
              </a:rPr>
              <a:t>Yellow path: Non-all street based path</a:t>
            </a:r>
          </a:p>
          <a:p>
            <a:pPr marL="232943" indent="-232943">
              <a:buFont typeface="+mj-lt"/>
              <a:buAutoNum type="arabicPeriod"/>
            </a:pPr>
            <a:endParaRPr lang="en-US" baseline="0" dirty="0" smtClean="0">
              <a:latin typeface="Arial" charset="0"/>
            </a:endParaRPr>
          </a:p>
          <a:p>
            <a:pPr marL="232943" indent="-232943">
              <a:buFont typeface="+mj-lt"/>
              <a:buAutoNum type="arabicPeriod"/>
            </a:pPr>
            <a:r>
              <a:rPr lang="en-US" baseline="0" dirty="0" smtClean="0">
                <a:latin typeface="Arial" charset="0"/>
              </a:rPr>
              <a:t>Blue path: all street based path</a:t>
            </a:r>
          </a:p>
          <a:p>
            <a:pPr marL="232943" indent="-232943">
              <a:buFont typeface="+mj-lt"/>
              <a:buAutoNum type="arabicPeriod"/>
            </a:pPr>
            <a:endParaRPr lang="en-US" baseline="0" dirty="0" smtClean="0">
              <a:latin typeface="Arial" charset="0"/>
            </a:endParaRPr>
          </a:p>
          <a:p>
            <a:pPr marL="232943" indent="-232943">
              <a:buFont typeface="+mj-lt"/>
              <a:buAutoNum type="arabicPeriod"/>
            </a:pPr>
            <a:r>
              <a:rPr lang="en-US" baseline="0" dirty="0" smtClean="0">
                <a:latin typeface="Arial" charset="0"/>
              </a:rPr>
              <a:t>The all street based path makes walk to transit mode more likely to be chosen as the selected mode</a:t>
            </a:r>
          </a:p>
          <a:p>
            <a:pPr marL="232943" indent="-232943">
              <a:buFont typeface="+mj-lt"/>
              <a:buAutoNum type="arabicPeriod"/>
            </a:pPr>
            <a:endParaRPr lang="en-US" baseline="0" dirty="0" smtClean="0">
              <a:latin typeface="Arial" charset="0"/>
            </a:endParaRPr>
          </a:p>
          <a:p>
            <a:pPr marL="232943" indent="-232943">
              <a:buFont typeface="+mj-lt"/>
              <a:buAutoNum type="arabicPeriod"/>
            </a:pPr>
            <a:r>
              <a:rPr lang="en-US" baseline="0" dirty="0" smtClean="0">
                <a:latin typeface="Arial" charset="0"/>
              </a:rPr>
              <a:t>Network resolution matters for mode choice!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385" name="Rectangle 7"/>
          <p:cNvSpPr>
            <a:spLocks noGrp="1" noChangeArrowheads="1"/>
          </p:cNvSpPr>
          <p:nvPr>
            <p:ph type="sldNum" sz="quarter" idx="5"/>
          </p:nvPr>
        </p:nvSpPr>
        <p:spPr>
          <a:noFill/>
        </p:spPr>
        <p:txBody>
          <a:bodyPr/>
          <a:lstStyle/>
          <a:p>
            <a:fld id="{CB43535B-AE1A-4CE6-9722-133CBBE6B831}" type="slidenum">
              <a:rPr lang="en-US" smtClean="0">
                <a:latin typeface="Arial" charset="0"/>
              </a:rPr>
              <a:pPr/>
              <a:t>11</a:t>
            </a:fld>
            <a:endParaRPr lang="en-US" smtClean="0">
              <a:latin typeface="Arial" charset="0"/>
            </a:endParaRPr>
          </a:p>
        </p:txBody>
      </p:sp>
      <p:sp>
        <p:nvSpPr>
          <p:cNvPr id="912386" name="Rectangle 2"/>
          <p:cNvSpPr>
            <a:spLocks noGrp="1" noRot="1" noChangeAspect="1" noChangeArrowheads="1" noTextEdit="1"/>
          </p:cNvSpPr>
          <p:nvPr>
            <p:ph type="sldImg"/>
          </p:nvPr>
        </p:nvSpPr>
        <p:spPr>
          <a:xfrm>
            <a:off x="1185863" y="698500"/>
            <a:ext cx="4645025" cy="3484563"/>
          </a:xfrm>
          <a:ln/>
        </p:spPr>
      </p:sp>
      <p:sp>
        <p:nvSpPr>
          <p:cNvPr id="912387" name="Rectangle 4"/>
          <p:cNvSpPr>
            <a:spLocks noGrp="1" noChangeArrowheads="1"/>
          </p:cNvSpPr>
          <p:nvPr>
            <p:ph type="body" idx="1"/>
          </p:nvPr>
        </p:nvSpPr>
        <p:spPr>
          <a:noFill/>
          <a:ln/>
        </p:spPr>
        <p:txBody>
          <a:bodyPr/>
          <a:lstStyle/>
          <a:p>
            <a:r>
              <a:rPr lang="en-US" baseline="0" dirty="0" smtClean="0">
                <a:latin typeface="Arial" charset="0"/>
              </a:rPr>
              <a:t>Tour origin zone 1, tour destination zone 2</a:t>
            </a:r>
          </a:p>
          <a:p>
            <a:endParaRPr lang="en-US" baseline="0" dirty="0" smtClean="0">
              <a:latin typeface="Arial" charset="0"/>
            </a:endParaRPr>
          </a:p>
          <a:p>
            <a:r>
              <a:rPr lang="en-US" baseline="0" dirty="0" smtClean="0">
                <a:latin typeface="Arial" charset="0"/>
              </a:rPr>
              <a:t>Tour mode chosen as WALK mode</a:t>
            </a:r>
          </a:p>
          <a:p>
            <a:endParaRPr lang="en-US" baseline="0" dirty="0" smtClean="0">
              <a:latin typeface="Arial" charset="0"/>
            </a:endParaRPr>
          </a:p>
          <a:p>
            <a:r>
              <a:rPr lang="en-US" baseline="0" dirty="0" smtClean="0">
                <a:latin typeface="Arial" charset="0"/>
              </a:rPr>
              <a:t>3 potential stop locations: s1, s2, s3</a:t>
            </a:r>
          </a:p>
          <a:p>
            <a:endParaRPr lang="en-US" baseline="0" dirty="0" smtClean="0">
              <a:latin typeface="Arial" charset="0"/>
            </a:endParaRPr>
          </a:p>
          <a:p>
            <a:r>
              <a:rPr lang="en-US" baseline="0" dirty="0" smtClean="0">
                <a:latin typeface="Arial" charset="0"/>
              </a:rPr>
              <a:t>Walk threshold at 3 miles</a:t>
            </a:r>
          </a:p>
          <a:p>
            <a:endParaRPr lang="en-US" baseline="0" dirty="0" smtClean="0">
              <a:latin typeface="Arial" charset="0"/>
            </a:endParaRPr>
          </a:p>
          <a:p>
            <a:r>
              <a:rPr lang="en-US" baseline="0" dirty="0" smtClean="0">
                <a:latin typeface="Arial" charset="0"/>
              </a:rPr>
              <a:t>Path 1-s1-2 not available</a:t>
            </a:r>
          </a:p>
          <a:p>
            <a:r>
              <a:rPr lang="en-US" baseline="0" dirty="0" smtClean="0">
                <a:latin typeface="Arial" charset="0"/>
              </a:rPr>
              <a:t>Path 1-s2-2 not available</a:t>
            </a:r>
          </a:p>
          <a:p>
            <a:r>
              <a:rPr lang="en-US" baseline="0" dirty="0" smtClean="0">
                <a:latin typeface="Arial" charset="0"/>
              </a:rPr>
              <a:t>Path 1-s3-2 OK</a:t>
            </a:r>
          </a:p>
          <a:p>
            <a:endParaRPr lang="en-US" baseline="0" dirty="0" smtClean="0">
              <a:latin typeface="Arial" charset="0"/>
            </a:endParaRPr>
          </a:p>
          <a:p>
            <a:r>
              <a:rPr lang="en-US" baseline="0" dirty="0" smtClean="0">
                <a:latin typeface="Arial" charset="0"/>
              </a:rPr>
              <a:t>Network resolution matter to stop location choice!!!</a:t>
            </a:r>
          </a:p>
          <a:p>
            <a:endParaRPr lang="en-US" baseline="0" dirty="0"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Our intention is to construct two scenarios.</a:t>
            </a:r>
          </a:p>
          <a:p>
            <a:endParaRPr lang="en-US" baseline="0" dirty="0" smtClean="0"/>
          </a:p>
          <a:p>
            <a:r>
              <a:rPr lang="en-US" baseline="0" dirty="0" smtClean="0"/>
              <a:t>Because of the different network resolutions, these walk and bike input files are different, they are:</a:t>
            </a:r>
          </a:p>
          <a:p>
            <a:pPr marL="232943" indent="-232943">
              <a:buFont typeface="+mj-lt"/>
              <a:buAutoNum type="arabicPeriod"/>
            </a:pPr>
            <a:r>
              <a:rPr lang="en-US" baseline="0" dirty="0" smtClean="0"/>
              <a:t>Walk distance between zones</a:t>
            </a:r>
          </a:p>
          <a:p>
            <a:pPr marL="232943" indent="-232943">
              <a:buFont typeface="+mj-lt"/>
              <a:buAutoNum type="arabicPeriod"/>
            </a:pPr>
            <a:r>
              <a:rPr lang="en-US" baseline="0" dirty="0" smtClean="0"/>
              <a:t>Walk distance between zone and Transit stop</a:t>
            </a:r>
          </a:p>
          <a:p>
            <a:pPr marL="232943" indent="-232943">
              <a:buFont typeface="+mj-lt"/>
              <a:buAutoNum type="arabicPeriod"/>
            </a:pPr>
            <a:r>
              <a:rPr lang="en-US" baseline="0" dirty="0" smtClean="0"/>
              <a:t>Bike distance and </a:t>
            </a:r>
            <a:r>
              <a:rPr lang="en-US" baseline="0" dirty="0" err="1" smtClean="0"/>
              <a:t>logsums</a:t>
            </a:r>
            <a:r>
              <a:rPr lang="en-US" baseline="0" dirty="0" smtClean="0"/>
              <a:t> between zones </a:t>
            </a:r>
          </a:p>
          <a:p>
            <a:endParaRPr lang="en-US" baseline="0" dirty="0" smtClean="0"/>
          </a:p>
          <a:p>
            <a:r>
              <a:rPr lang="en-US" baseline="0" dirty="0" smtClean="0"/>
              <a:t>For results, we want look at two sets of results:</a:t>
            </a:r>
          </a:p>
          <a:p>
            <a:pPr marL="232943" indent="-232943">
              <a:buFont typeface="+mj-lt"/>
              <a:buAutoNum type="arabicPeriod"/>
            </a:pPr>
            <a:r>
              <a:rPr lang="en-US" baseline="0" dirty="0" smtClean="0"/>
              <a:t>Network results and model performance </a:t>
            </a:r>
            <a:r>
              <a:rPr lang="en-US" baseline="0" dirty="0" err="1" smtClean="0"/>
              <a:t>reulst</a:t>
            </a:r>
            <a:endParaRPr lang="en-US" baseline="0" dirty="0" smtClean="0"/>
          </a:p>
          <a:p>
            <a:endParaRPr lang="en-US" baseline="0" dirty="0" smtClean="0"/>
          </a:p>
          <a:p>
            <a:r>
              <a:rPr lang="en-US" baseline="0" dirty="0" smtClean="0"/>
              <a:t>For model performance results, our intention is to investigate:</a:t>
            </a:r>
          </a:p>
          <a:p>
            <a:pPr marL="232943" indent="-232943">
              <a:buFont typeface="+mj-lt"/>
              <a:buAutoNum type="arabicPeriod"/>
            </a:pPr>
            <a:r>
              <a:rPr lang="en-US" baseline="0" dirty="0" smtClean="0"/>
              <a:t>Mode shares, particularly walk, bike, and want to transit mode shares.</a:t>
            </a:r>
          </a:p>
          <a:p>
            <a:pPr marL="232943" indent="-232943">
              <a:buFont typeface="+mj-lt"/>
              <a:buAutoNum type="arabicPeriod"/>
            </a:pPr>
            <a:r>
              <a:rPr lang="en-US" baseline="0" dirty="0" smtClean="0"/>
              <a:t>Average walk and bike trip distances.</a:t>
            </a:r>
          </a:p>
          <a:p>
            <a:pPr marL="232943" indent="-232943">
              <a:buFont typeface="+mj-lt"/>
              <a:buAutoNum type="arabicPeriod"/>
            </a:pPr>
            <a:r>
              <a:rPr lang="en-US" baseline="0" dirty="0" smtClean="0"/>
              <a:t>And VMT.</a:t>
            </a:r>
          </a:p>
          <a:p>
            <a:pPr marL="232943" indent="-232943">
              <a:buFont typeface="+mj-lt"/>
              <a:buAutoNum type="arabicPeriod"/>
            </a:pPr>
            <a:r>
              <a:rPr lang="en-US" baseline="0" dirty="0" smtClean="0"/>
              <a:t>We think these are likely to be affected by the introduction of all street network.  </a:t>
            </a:r>
          </a:p>
          <a:p>
            <a:pPr defTabSz="931774"/>
            <a:endParaRPr lang="en-US" baseline="0" dirty="0" smtClean="0">
              <a:latin typeface="Arial" pitchFamily="34" charset="0"/>
            </a:endParaRPr>
          </a:p>
          <a:p>
            <a:pPr defTabSz="931774"/>
            <a:r>
              <a:rPr lang="en-US" baseline="0" dirty="0" smtClean="0">
                <a:latin typeface="Arial" pitchFamily="34" charset="0"/>
              </a:rPr>
              <a:t>Unfortunately, the model run for the non-all street network scenario has some problems. I think it would interesting to explain the problem as it reveals how network resolution matters to the model.</a:t>
            </a:r>
          </a:p>
          <a:p>
            <a:pPr marL="232943" indent="-232943" defTabSz="931774">
              <a:buFont typeface="+mj-lt"/>
              <a:buAutoNum type="arabicPeriod"/>
            </a:pPr>
            <a:r>
              <a:rPr lang="en-US" baseline="0" dirty="0" smtClean="0">
                <a:latin typeface="Arial" pitchFamily="34" charset="0"/>
              </a:rPr>
              <a:t>As I mentioned, the network resolution affect both mode and stop location choices.  </a:t>
            </a:r>
          </a:p>
          <a:p>
            <a:pPr marL="232943" indent="-232943" defTabSz="931774">
              <a:buFont typeface="+mj-lt"/>
              <a:buAutoNum type="arabicPeriod"/>
            </a:pPr>
            <a:r>
              <a:rPr lang="en-US" baseline="0" dirty="0" smtClean="0">
                <a:latin typeface="Arial" pitchFamily="34" charset="0"/>
              </a:rPr>
              <a:t>The problem with the non-all street scenario run is caused by inconsistency between mode and stop location choices.  </a:t>
            </a:r>
          </a:p>
          <a:p>
            <a:pPr marL="232943" indent="-232943" defTabSz="931774">
              <a:buFont typeface="+mj-lt"/>
              <a:buAutoNum type="arabicPeriod"/>
            </a:pPr>
            <a:r>
              <a:rPr lang="en-US" baseline="0" dirty="0" smtClean="0">
                <a:latin typeface="Arial" pitchFamily="34" charset="0"/>
              </a:rPr>
              <a:t>Based on the walk and bike input files, in mode choice mode is set to WALK mode, while in the stop location choice, in a few cases, it could not find any valid stop location alternative.  </a:t>
            </a:r>
          </a:p>
          <a:p>
            <a:pPr marL="232943" indent="-232943" defTabSz="931774">
              <a:buFont typeface="+mj-lt"/>
              <a:buAutoNum type="arabicPeriod"/>
            </a:pPr>
            <a:r>
              <a:rPr lang="en-US" baseline="0" dirty="0" smtClean="0">
                <a:latin typeface="Arial" pitchFamily="34" charset="0"/>
              </a:rPr>
              <a:t>GO BACK to slide 11.</a:t>
            </a:r>
          </a:p>
          <a:p>
            <a:pPr marL="232943" indent="-232943" defTabSz="931774">
              <a:buFont typeface="+mj-lt"/>
              <a:buAutoNum type="arabicPeriod"/>
            </a:pPr>
            <a:r>
              <a:rPr lang="en-US" baseline="0" dirty="0" smtClean="0">
                <a:latin typeface="Arial" pitchFamily="34" charset="0"/>
              </a:rPr>
              <a:t>We think it is caused by the walk and bike inputs files we created for the non-all street scenario.  Need further investigation.</a:t>
            </a:r>
          </a:p>
          <a:p>
            <a:pPr defTabSz="931774"/>
            <a:endParaRPr lang="en-US" baseline="0" dirty="0" smtClean="0">
              <a:latin typeface="Arial" pitchFamily="34" charset="0"/>
            </a:endParaRPr>
          </a:p>
          <a:p>
            <a:pPr defTabSz="931774"/>
            <a:r>
              <a:rPr lang="en-US" baseline="0" dirty="0" smtClean="0">
                <a:latin typeface="Arial" pitchFamily="34" charset="0"/>
              </a:rPr>
              <a:t>But what we can report is the network results:</a:t>
            </a:r>
          </a:p>
          <a:p>
            <a:pPr defTabSz="931774"/>
            <a:endParaRPr lang="en-US" baseline="0" dirty="0" smtClean="0">
              <a:latin typeface="Arial" pitchFamily="34" charset="0"/>
            </a:endParaRPr>
          </a:p>
          <a:p>
            <a:pPr defTabSz="931774"/>
            <a:endParaRPr lang="en-US" baseline="0" dirty="0" smtClean="0">
              <a:latin typeface="Arial" pitchFamily="34" charset="0"/>
            </a:endParaRP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r>
              <a:rPr lang="en-US" baseline="0" dirty="0" smtClean="0"/>
              <a:t>For non-all street scenario:</a:t>
            </a:r>
          </a:p>
          <a:p>
            <a:pPr marL="174708" indent="-174708">
              <a:buFont typeface="Arial" panose="020B0604020202020204" pitchFamily="34" charset="0"/>
              <a:buChar char="•"/>
            </a:pPr>
            <a:r>
              <a:rPr lang="en-US" baseline="0" dirty="0" smtClean="0"/>
              <a:t>We used a straight line based approach to calculate distance between two locations based off X,Y coordinates.  A scaling factor is applied to the straight line distance in an attempt to reflect real world walk/bike path.</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F554F184-A593-4564-AC81-C2D80BF4C352}"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xmlns="" val="489415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dt" sz="quarter" idx="1"/>
          </p:nvPr>
        </p:nvSpPr>
        <p:spPr>
          <a:noFill/>
        </p:spPr>
        <p:txBody>
          <a:bodyPr/>
          <a:lstStyle>
            <a:lvl1pPr eaLnBrk="0" hangingPunct="0">
              <a:defRPr>
                <a:solidFill>
                  <a:schemeClr val="tx1"/>
                </a:solidFill>
                <a:latin typeface="Arial" pitchFamily="34" charset="0"/>
              </a:defRPr>
            </a:lvl1pPr>
            <a:lvl2pPr marL="757024" indent="-291163" eaLnBrk="0" hangingPunct="0">
              <a:defRPr>
                <a:solidFill>
                  <a:schemeClr val="tx1"/>
                </a:solidFill>
                <a:latin typeface="Arial" pitchFamily="34" charset="0"/>
              </a:defRPr>
            </a:lvl2pPr>
            <a:lvl3pPr marL="1164653" indent="-232930" eaLnBrk="0" hangingPunct="0">
              <a:defRPr>
                <a:solidFill>
                  <a:schemeClr val="tx1"/>
                </a:solidFill>
                <a:latin typeface="Arial" pitchFamily="34" charset="0"/>
              </a:defRPr>
            </a:lvl3pPr>
            <a:lvl4pPr marL="1630514" indent="-232930" eaLnBrk="0" hangingPunct="0">
              <a:defRPr>
                <a:solidFill>
                  <a:schemeClr val="tx1"/>
                </a:solidFill>
                <a:latin typeface="Arial" pitchFamily="34" charset="0"/>
              </a:defRPr>
            </a:lvl4pPr>
            <a:lvl5pPr marL="2096375" indent="-232930" eaLnBrk="0" hangingPunct="0">
              <a:defRPr>
                <a:solidFill>
                  <a:schemeClr val="tx1"/>
                </a:solidFill>
                <a:latin typeface="Arial" pitchFamily="34" charset="0"/>
              </a:defRPr>
            </a:lvl5pPr>
            <a:lvl6pPr marL="2562236" indent="-232930" eaLnBrk="0" fontAlgn="base" hangingPunct="0">
              <a:spcBef>
                <a:spcPct val="0"/>
              </a:spcBef>
              <a:spcAft>
                <a:spcPct val="0"/>
              </a:spcAft>
              <a:defRPr>
                <a:solidFill>
                  <a:schemeClr val="tx1"/>
                </a:solidFill>
                <a:latin typeface="Arial" pitchFamily="34" charset="0"/>
              </a:defRPr>
            </a:lvl6pPr>
            <a:lvl7pPr marL="3028096" indent="-232930" eaLnBrk="0" fontAlgn="base" hangingPunct="0">
              <a:spcBef>
                <a:spcPct val="0"/>
              </a:spcBef>
              <a:spcAft>
                <a:spcPct val="0"/>
              </a:spcAft>
              <a:defRPr>
                <a:solidFill>
                  <a:schemeClr val="tx1"/>
                </a:solidFill>
                <a:latin typeface="Arial" pitchFamily="34" charset="0"/>
              </a:defRPr>
            </a:lvl7pPr>
            <a:lvl8pPr marL="3493957" indent="-232930" eaLnBrk="0" fontAlgn="base" hangingPunct="0">
              <a:spcBef>
                <a:spcPct val="0"/>
              </a:spcBef>
              <a:spcAft>
                <a:spcPct val="0"/>
              </a:spcAft>
              <a:defRPr>
                <a:solidFill>
                  <a:schemeClr val="tx1"/>
                </a:solidFill>
                <a:latin typeface="Arial" pitchFamily="34" charset="0"/>
              </a:defRPr>
            </a:lvl8pPr>
            <a:lvl9pPr marL="3959819" indent="-232930" eaLnBrk="0" fontAlgn="base" hangingPunct="0">
              <a:spcBef>
                <a:spcPct val="0"/>
              </a:spcBef>
              <a:spcAft>
                <a:spcPct val="0"/>
              </a:spcAft>
              <a:defRPr>
                <a:solidFill>
                  <a:schemeClr val="tx1"/>
                </a:solidFill>
                <a:latin typeface="Arial" pitchFamily="34" charset="0"/>
              </a:defRPr>
            </a:lvl9pPr>
          </a:lstStyle>
          <a:p>
            <a:pPr eaLnBrk="1" hangingPunct="1"/>
            <a:fld id="{C41A365F-0294-420B-93A0-750172B539D9}" type="datetime1">
              <a:rPr lang="en-US">
                <a:solidFill>
                  <a:prstClr val="black"/>
                </a:solidFill>
              </a:rPr>
              <a:pPr eaLnBrk="1" hangingPunct="1"/>
              <a:t>5/18/2015</a:t>
            </a:fld>
            <a:endParaRPr lang="en-US" dirty="0">
              <a:solidFill>
                <a:prstClr val="black"/>
              </a:solidFill>
            </a:endParaRPr>
          </a:p>
        </p:txBody>
      </p:sp>
      <p:sp>
        <p:nvSpPr>
          <p:cNvPr id="28675"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57024" indent="-291163" eaLnBrk="0" hangingPunct="0">
              <a:defRPr>
                <a:solidFill>
                  <a:schemeClr val="tx1"/>
                </a:solidFill>
                <a:latin typeface="Arial" pitchFamily="34" charset="0"/>
              </a:defRPr>
            </a:lvl2pPr>
            <a:lvl3pPr marL="1164653" indent="-232930" eaLnBrk="0" hangingPunct="0">
              <a:defRPr>
                <a:solidFill>
                  <a:schemeClr val="tx1"/>
                </a:solidFill>
                <a:latin typeface="Arial" pitchFamily="34" charset="0"/>
              </a:defRPr>
            </a:lvl3pPr>
            <a:lvl4pPr marL="1630514" indent="-232930" eaLnBrk="0" hangingPunct="0">
              <a:defRPr>
                <a:solidFill>
                  <a:schemeClr val="tx1"/>
                </a:solidFill>
                <a:latin typeface="Arial" pitchFamily="34" charset="0"/>
              </a:defRPr>
            </a:lvl4pPr>
            <a:lvl5pPr marL="2096375" indent="-232930" eaLnBrk="0" hangingPunct="0">
              <a:defRPr>
                <a:solidFill>
                  <a:schemeClr val="tx1"/>
                </a:solidFill>
                <a:latin typeface="Arial" pitchFamily="34" charset="0"/>
              </a:defRPr>
            </a:lvl5pPr>
            <a:lvl6pPr marL="2562236" indent="-232930" eaLnBrk="0" fontAlgn="base" hangingPunct="0">
              <a:spcBef>
                <a:spcPct val="0"/>
              </a:spcBef>
              <a:spcAft>
                <a:spcPct val="0"/>
              </a:spcAft>
              <a:defRPr>
                <a:solidFill>
                  <a:schemeClr val="tx1"/>
                </a:solidFill>
                <a:latin typeface="Arial" pitchFamily="34" charset="0"/>
              </a:defRPr>
            </a:lvl6pPr>
            <a:lvl7pPr marL="3028096" indent="-232930" eaLnBrk="0" fontAlgn="base" hangingPunct="0">
              <a:spcBef>
                <a:spcPct val="0"/>
              </a:spcBef>
              <a:spcAft>
                <a:spcPct val="0"/>
              </a:spcAft>
              <a:defRPr>
                <a:solidFill>
                  <a:schemeClr val="tx1"/>
                </a:solidFill>
                <a:latin typeface="Arial" pitchFamily="34" charset="0"/>
              </a:defRPr>
            </a:lvl7pPr>
            <a:lvl8pPr marL="3493957" indent="-232930" eaLnBrk="0" fontAlgn="base" hangingPunct="0">
              <a:spcBef>
                <a:spcPct val="0"/>
              </a:spcBef>
              <a:spcAft>
                <a:spcPct val="0"/>
              </a:spcAft>
              <a:defRPr>
                <a:solidFill>
                  <a:schemeClr val="tx1"/>
                </a:solidFill>
                <a:latin typeface="Arial" pitchFamily="34" charset="0"/>
              </a:defRPr>
            </a:lvl8pPr>
            <a:lvl9pPr marL="3959819" indent="-232930" eaLnBrk="0" fontAlgn="base" hangingPunct="0">
              <a:spcBef>
                <a:spcPct val="0"/>
              </a:spcBef>
              <a:spcAft>
                <a:spcPct val="0"/>
              </a:spcAft>
              <a:defRPr>
                <a:solidFill>
                  <a:schemeClr val="tx1"/>
                </a:solidFill>
                <a:latin typeface="Arial" pitchFamily="34" charset="0"/>
              </a:defRPr>
            </a:lvl9pPr>
          </a:lstStyle>
          <a:p>
            <a:pPr eaLnBrk="1" hangingPunct="1"/>
            <a:fld id="{DFAB9844-8CD6-4C4A-9288-18F9800B9B85}" type="slidenum">
              <a:rPr lang="en-US">
                <a:solidFill>
                  <a:prstClr val="black"/>
                </a:solidFill>
              </a:rPr>
              <a:pPr eaLnBrk="1" hangingPunct="1"/>
              <a:t>13</a:t>
            </a:fld>
            <a:endParaRPr lang="en-US" dirty="0">
              <a:solidFill>
                <a:prstClr val="black"/>
              </a:solidFill>
            </a:endParaRPr>
          </a:p>
        </p:txBody>
      </p:sp>
      <p:sp>
        <p:nvSpPr>
          <p:cNvPr id="28676" name="Rectangle 2"/>
          <p:cNvSpPr>
            <a:spLocks noGrp="1" noRot="1" noChangeAspect="1" noChangeArrowheads="1" noTextEdit="1"/>
          </p:cNvSpPr>
          <p:nvPr>
            <p:ph type="sldImg"/>
          </p:nvPr>
        </p:nvSpPr>
        <p:spPr>
          <a:ln/>
        </p:spPr>
      </p:sp>
      <p:sp>
        <p:nvSpPr>
          <p:cNvPr id="28677" name="Rectangle 3"/>
          <p:cNvSpPr>
            <a:spLocks noGrp="1" noChangeArrowheads="1"/>
          </p:cNvSpPr>
          <p:nvPr>
            <p:ph type="body" idx="1"/>
          </p:nvPr>
        </p:nvSpPr>
        <p:spPr>
          <a:noFill/>
        </p:spPr>
        <p:txBody>
          <a:bodyPr/>
          <a:lstStyle/>
          <a:p>
            <a:pPr eaLnBrk="1" hangingPunct="1"/>
            <a:r>
              <a:rPr lang="en-US" dirty="0" smtClean="0">
                <a:latin typeface="Arial" pitchFamily="34" charset="0"/>
              </a:rPr>
              <a:t>4 metrics: READ</a:t>
            </a:r>
          </a:p>
          <a:p>
            <a:pPr eaLnBrk="1" hangingPunct="1"/>
            <a:endParaRPr lang="en-US" dirty="0" smtClean="0">
              <a:latin typeface="Arial" pitchFamily="34" charset="0"/>
            </a:endParaRPr>
          </a:p>
          <a:p>
            <a:pPr marL="232943" indent="-232943">
              <a:buFont typeface="+mj-lt"/>
              <a:buAutoNum type="arabicPeriod"/>
            </a:pPr>
            <a:r>
              <a:rPr lang="en-US" dirty="0" err="1" smtClean="0">
                <a:latin typeface="Arial" pitchFamily="34" charset="0"/>
              </a:rPr>
              <a:t>Avg</a:t>
            </a:r>
            <a:r>
              <a:rPr lang="en-US" baseline="0" dirty="0" smtClean="0">
                <a:latin typeface="Arial" pitchFamily="34" charset="0"/>
              </a:rPr>
              <a:t> zone to zone walk distance is 1.93 vs 2.08.  Distance in all street network is shorter by 7.8%.  Makes sense.</a:t>
            </a:r>
          </a:p>
          <a:p>
            <a:pPr marL="232943" indent="-232943">
              <a:buFont typeface="+mj-lt"/>
              <a:buAutoNum type="arabicPeriod"/>
            </a:pPr>
            <a:endParaRPr lang="en-US" baseline="0" dirty="0" smtClean="0">
              <a:latin typeface="Arial" pitchFamily="34" charset="0"/>
            </a:endParaRPr>
          </a:p>
          <a:p>
            <a:pPr marL="232943" indent="-232943">
              <a:buFont typeface="+mj-lt"/>
              <a:buAutoNum type="arabicPeriod"/>
            </a:pPr>
            <a:r>
              <a:rPr lang="en-US" baseline="0" dirty="0" smtClean="0">
                <a:latin typeface="Arial" pitchFamily="34" charset="0"/>
              </a:rPr>
              <a:t>The walkability between zone pairs in better in the all street network scenario, by a rather significant 19.3%. </a:t>
            </a:r>
          </a:p>
          <a:p>
            <a:pPr marL="232943" indent="-232943">
              <a:buFont typeface="+mj-lt"/>
              <a:buAutoNum type="arabicPeriod"/>
            </a:pPr>
            <a:endParaRPr lang="en-US" baseline="0" dirty="0" smtClean="0">
              <a:latin typeface="Arial" pitchFamily="34" charset="0"/>
            </a:endParaRPr>
          </a:p>
          <a:p>
            <a:pPr marL="232943" indent="-232943">
              <a:buFont typeface="+mj-lt"/>
              <a:buAutoNum type="arabicPeriod"/>
            </a:pPr>
            <a:r>
              <a:rPr lang="en-US" baseline="0" dirty="0" smtClean="0">
                <a:latin typeface="Arial" pitchFamily="34" charset="0"/>
              </a:rPr>
              <a:t>Both of these numbers proves all street networks have better connectivity.</a:t>
            </a:r>
          </a:p>
          <a:p>
            <a:pPr marL="232943" indent="-232943">
              <a:buFont typeface="+mj-lt"/>
              <a:buAutoNum type="arabicPeriod"/>
            </a:pPr>
            <a:endParaRPr lang="en-US" baseline="0" dirty="0" smtClean="0">
              <a:latin typeface="Arial" pitchFamily="34" charset="0"/>
            </a:endParaRPr>
          </a:p>
          <a:p>
            <a:pPr marL="232943" indent="-232943">
              <a:buFont typeface="+mj-lt"/>
              <a:buAutoNum type="arabicPeriod"/>
            </a:pPr>
            <a:r>
              <a:rPr lang="en-US" baseline="0" dirty="0" smtClean="0">
                <a:latin typeface="Arial" pitchFamily="34" charset="0"/>
              </a:rPr>
              <a:t>The all street network impact on walk from zone to transit is not as significant as walk between zones.</a:t>
            </a:r>
          </a:p>
          <a:p>
            <a:pPr marL="232943" indent="-232943">
              <a:buFont typeface="+mj-lt"/>
              <a:buAutoNum type="arabicPeriod"/>
            </a:pPr>
            <a:endParaRPr lang="en-US" baseline="0" dirty="0" smtClean="0">
              <a:latin typeface="Arial" pitchFamily="34" charset="0"/>
            </a:endParaRPr>
          </a:p>
          <a:p>
            <a:pPr marL="232943" indent="-232943">
              <a:buFont typeface="+mj-lt"/>
              <a:buAutoNum type="arabicPeriod"/>
            </a:pPr>
            <a:r>
              <a:rPr lang="en-US" baseline="0" dirty="0" smtClean="0">
                <a:latin typeface="Arial" pitchFamily="34" charset="0"/>
              </a:rPr>
              <a:t>Similar to walk distance between zones, distance in all street network is shorter by 2.6%.</a:t>
            </a:r>
          </a:p>
          <a:p>
            <a:pPr marL="232943" indent="-232943">
              <a:buFont typeface="+mj-lt"/>
              <a:buAutoNum type="arabicPeriod"/>
            </a:pPr>
            <a:endParaRPr lang="en-US" baseline="0" dirty="0" smtClean="0">
              <a:latin typeface="Arial" pitchFamily="34" charset="0"/>
            </a:endParaRPr>
          </a:p>
          <a:p>
            <a:pPr marL="232943" indent="-232943">
              <a:buFont typeface="+mj-lt"/>
              <a:buAutoNum type="arabicPeriod"/>
            </a:pPr>
            <a:r>
              <a:rPr lang="en-US" baseline="0" dirty="0" smtClean="0">
                <a:latin typeface="Arial" pitchFamily="34" charset="0"/>
              </a:rPr>
              <a:t>Walkable zone to transit stop pairs increased by 3.1%.  This is counter intuitive.</a:t>
            </a:r>
          </a:p>
          <a:p>
            <a:pPr marL="232943" indent="-232943">
              <a:buFont typeface="+mj-lt"/>
              <a:buAutoNum type="arabicPeriod"/>
            </a:pPr>
            <a:endParaRPr lang="en-US" baseline="0" dirty="0" smtClean="0">
              <a:latin typeface="Arial" pitchFamily="34" charset="0"/>
            </a:endParaRPr>
          </a:p>
          <a:p>
            <a:pPr marL="232943" indent="-232943">
              <a:buFont typeface="+mj-lt"/>
              <a:buAutoNum type="arabicPeriod"/>
            </a:pPr>
            <a:r>
              <a:rPr lang="en-US" baseline="0" dirty="0" smtClean="0">
                <a:latin typeface="Arial" pitchFamily="34" charset="0"/>
              </a:rPr>
              <a:t>We think it is because transit stops tend to be on major intersections which are likely already included in the highway network, therefore, using all street network doesn’t affect the walk distance that much. </a:t>
            </a:r>
          </a:p>
          <a:p>
            <a:pPr eaLnBrk="1" hangingPunct="1"/>
            <a:endParaRPr lang="en-US" baseline="0" dirty="0" smtClean="0">
              <a:latin typeface="Arial" pitchFamily="34" charset="0"/>
            </a:endParaRPr>
          </a:p>
          <a:p>
            <a:pPr eaLnBrk="1" hangingPunct="1"/>
            <a:endParaRPr lang="en-US" dirty="0"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Yes, it matters:</a:t>
            </a:r>
          </a:p>
          <a:p>
            <a:pPr marL="174708" indent="-174708">
              <a:buFont typeface="Arial" panose="020B0604020202020204" pitchFamily="34" charset="0"/>
              <a:buChar char="•"/>
            </a:pPr>
            <a:r>
              <a:rPr lang="en-US" dirty="0" smtClean="0"/>
              <a:t>It matters to</a:t>
            </a:r>
            <a:r>
              <a:rPr lang="en-US" baseline="0" dirty="0" smtClean="0"/>
              <a:t> mode, stop location, as well as bike assignments.</a:t>
            </a:r>
          </a:p>
          <a:p>
            <a:endParaRPr lang="en-US" baseline="0" dirty="0" smtClean="0"/>
          </a:p>
          <a:p>
            <a:r>
              <a:rPr lang="en-US" baseline="0" dirty="0" smtClean="0"/>
              <a:t>How much does it matter?</a:t>
            </a:r>
          </a:p>
          <a:p>
            <a:pPr marL="174708" indent="-174708">
              <a:buFont typeface="Arial" panose="020B0604020202020204" pitchFamily="34" charset="0"/>
              <a:buChar char="•"/>
            </a:pPr>
            <a:r>
              <a:rPr lang="en-US" baseline="0" dirty="0" smtClean="0"/>
              <a:t>All street network increase connectivity and reduce walk distance in both zone to zone walk and zone to transit stop walk cases.</a:t>
            </a:r>
          </a:p>
          <a:p>
            <a:pPr marL="174708" indent="-174708">
              <a:buFont typeface="Arial" panose="020B0604020202020204" pitchFamily="34" charset="0"/>
              <a:buChar char="•"/>
            </a:pPr>
            <a:r>
              <a:rPr lang="en-US" baseline="0" dirty="0" smtClean="0"/>
              <a:t>The impact on zone to zone walk is larger than that of zone to transit walk. </a:t>
            </a:r>
          </a:p>
          <a:p>
            <a:pPr marL="174708" indent="-174708">
              <a:buFont typeface="Arial" panose="020B0604020202020204" pitchFamily="34" charset="0"/>
              <a:buChar char="•"/>
            </a:pPr>
            <a:r>
              <a:rPr lang="en-US" baseline="0" dirty="0" smtClean="0"/>
              <a:t>The impact of all street network to model performance metrics such as mode, trip length, and VMT metrics will be reported once available.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554F184-A593-4564-AC81-C2D80BF4C352}"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xmlns="" val="4894159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7801F98-A0C2-4F06-8C1D-F76CD850A622}" type="slidenum">
              <a:rPr lang="en-US" smtClean="0"/>
              <a:pPr/>
              <a:t>15</a:t>
            </a:fld>
            <a:endParaRPr lang="en-US"/>
          </a:p>
        </p:txBody>
      </p:sp>
    </p:spTree>
    <p:extLst>
      <p:ext uri="{BB962C8B-B14F-4D97-AF65-F5344CB8AC3E}">
        <p14:creationId xmlns:p14="http://schemas.microsoft.com/office/powerpoint/2010/main" xmlns="" val="2683471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Font typeface="+mj-lt"/>
              <a:buAutoNum type="arabicPeriod"/>
            </a:pPr>
            <a:r>
              <a:rPr lang="en-US" dirty="0" smtClean="0"/>
              <a:t>SANDAG transitioned</a:t>
            </a:r>
            <a:r>
              <a:rPr lang="en-US" baseline="0" dirty="0" smtClean="0"/>
              <a:t> from a 4-step model to an ABM in 2013.  Since then, we have used ABM in our RTP applications.  The new SADAG RTP is named as San Diego Forward.</a:t>
            </a:r>
          </a:p>
          <a:p>
            <a:pPr marL="232943" indent="-232943">
              <a:buFont typeface="+mj-lt"/>
              <a:buAutoNum type="arabicPeriod"/>
            </a:pPr>
            <a:endParaRPr lang="en-US" baseline="0" dirty="0" smtClean="0"/>
          </a:p>
          <a:p>
            <a:pPr marL="232943" indent="-232943">
              <a:buFont typeface="+mj-lt"/>
              <a:buAutoNum type="arabicPeriod"/>
            </a:pPr>
            <a:r>
              <a:rPr lang="en-US" baseline="0" dirty="0" smtClean="0"/>
              <a:t>For the first time in RTP, active transportation is included similar to the way auto and transit networks are included. </a:t>
            </a:r>
          </a:p>
          <a:p>
            <a:pPr marL="232943" indent="-232943">
              <a:buFont typeface="+mj-lt"/>
              <a:buAutoNum type="arabicPeriod"/>
            </a:pPr>
            <a:endParaRPr lang="en-US" baseline="0" dirty="0" smtClean="0"/>
          </a:p>
          <a:p>
            <a:pPr marL="232943" indent="-232943">
              <a:buFont typeface="+mj-lt"/>
              <a:buAutoNum type="arabicPeriod"/>
            </a:pPr>
            <a:r>
              <a:rPr lang="en-US" dirty="0" smtClean="0"/>
              <a:t>This requires us to develop a model that can handle non-motorized travel properly.</a:t>
            </a:r>
            <a:r>
              <a:rPr lang="en-US" baseline="0" dirty="0" smtClean="0"/>
              <a:t>  </a:t>
            </a:r>
            <a:r>
              <a:rPr lang="en-US" dirty="0" smtClean="0"/>
              <a:t>The addition of</a:t>
            </a:r>
            <a:r>
              <a:rPr lang="en-US" baseline="0" dirty="0" smtClean="0"/>
              <a:t> AT to ABM is to achieve such a goal.  </a:t>
            </a:r>
          </a:p>
          <a:p>
            <a:pPr marL="232943" indent="-232943">
              <a:buFont typeface="+mj-lt"/>
              <a:buAutoNum type="arabicPeriod"/>
            </a:pPr>
            <a:endParaRPr lang="en-US" baseline="0" dirty="0" smtClean="0"/>
          </a:p>
          <a:p>
            <a:pPr marL="232943" indent="-232943">
              <a:buFont typeface="+mj-lt"/>
              <a:buAutoNum type="arabicPeriod"/>
            </a:pPr>
            <a:r>
              <a:rPr lang="en-US" baseline="0" dirty="0" smtClean="0"/>
              <a:t>The first question when we considered adding an AT model is what kind of network we should use.  We decided to use a all street based AT network. </a:t>
            </a:r>
          </a:p>
          <a:p>
            <a:endParaRPr lang="en-US" baseline="0" dirty="0" smtClean="0"/>
          </a:p>
        </p:txBody>
      </p:sp>
      <p:sp>
        <p:nvSpPr>
          <p:cNvPr id="4" name="Slide Number Placeholder 3"/>
          <p:cNvSpPr>
            <a:spLocks noGrp="1"/>
          </p:cNvSpPr>
          <p:nvPr>
            <p:ph type="sldNum" sz="quarter" idx="10"/>
          </p:nvPr>
        </p:nvSpPr>
        <p:spPr/>
        <p:txBody>
          <a:bodyPr/>
          <a:lstStyle/>
          <a:p>
            <a:fld id="{F554F184-A593-4564-AC81-C2D80BF4C352}"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xmlns="" val="489415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dt" sz="quarter" idx="1"/>
          </p:nvPr>
        </p:nvSpPr>
        <p:spPr>
          <a:noFill/>
        </p:spPr>
        <p:txBody>
          <a:bodyPr/>
          <a:lstStyle>
            <a:lvl1pPr eaLnBrk="0" hangingPunct="0">
              <a:defRPr>
                <a:solidFill>
                  <a:schemeClr val="tx1"/>
                </a:solidFill>
                <a:latin typeface="Arial" pitchFamily="34" charset="0"/>
              </a:defRPr>
            </a:lvl1pPr>
            <a:lvl2pPr marL="757024" indent="-291163" eaLnBrk="0" hangingPunct="0">
              <a:defRPr>
                <a:solidFill>
                  <a:schemeClr val="tx1"/>
                </a:solidFill>
                <a:latin typeface="Arial" pitchFamily="34" charset="0"/>
              </a:defRPr>
            </a:lvl2pPr>
            <a:lvl3pPr marL="1164653" indent="-232930" eaLnBrk="0" hangingPunct="0">
              <a:defRPr>
                <a:solidFill>
                  <a:schemeClr val="tx1"/>
                </a:solidFill>
                <a:latin typeface="Arial" pitchFamily="34" charset="0"/>
              </a:defRPr>
            </a:lvl3pPr>
            <a:lvl4pPr marL="1630514" indent="-232930" eaLnBrk="0" hangingPunct="0">
              <a:defRPr>
                <a:solidFill>
                  <a:schemeClr val="tx1"/>
                </a:solidFill>
                <a:latin typeface="Arial" pitchFamily="34" charset="0"/>
              </a:defRPr>
            </a:lvl4pPr>
            <a:lvl5pPr marL="2096375" indent="-232930" eaLnBrk="0" hangingPunct="0">
              <a:defRPr>
                <a:solidFill>
                  <a:schemeClr val="tx1"/>
                </a:solidFill>
                <a:latin typeface="Arial" pitchFamily="34" charset="0"/>
              </a:defRPr>
            </a:lvl5pPr>
            <a:lvl6pPr marL="2562236" indent="-232930" eaLnBrk="0" fontAlgn="base" hangingPunct="0">
              <a:spcBef>
                <a:spcPct val="0"/>
              </a:spcBef>
              <a:spcAft>
                <a:spcPct val="0"/>
              </a:spcAft>
              <a:defRPr>
                <a:solidFill>
                  <a:schemeClr val="tx1"/>
                </a:solidFill>
                <a:latin typeface="Arial" pitchFamily="34" charset="0"/>
              </a:defRPr>
            </a:lvl6pPr>
            <a:lvl7pPr marL="3028096" indent="-232930" eaLnBrk="0" fontAlgn="base" hangingPunct="0">
              <a:spcBef>
                <a:spcPct val="0"/>
              </a:spcBef>
              <a:spcAft>
                <a:spcPct val="0"/>
              </a:spcAft>
              <a:defRPr>
                <a:solidFill>
                  <a:schemeClr val="tx1"/>
                </a:solidFill>
                <a:latin typeface="Arial" pitchFamily="34" charset="0"/>
              </a:defRPr>
            </a:lvl7pPr>
            <a:lvl8pPr marL="3493957" indent="-232930" eaLnBrk="0" fontAlgn="base" hangingPunct="0">
              <a:spcBef>
                <a:spcPct val="0"/>
              </a:spcBef>
              <a:spcAft>
                <a:spcPct val="0"/>
              </a:spcAft>
              <a:defRPr>
                <a:solidFill>
                  <a:schemeClr val="tx1"/>
                </a:solidFill>
                <a:latin typeface="Arial" pitchFamily="34" charset="0"/>
              </a:defRPr>
            </a:lvl8pPr>
            <a:lvl9pPr marL="3959819" indent="-232930" eaLnBrk="0" fontAlgn="base" hangingPunct="0">
              <a:spcBef>
                <a:spcPct val="0"/>
              </a:spcBef>
              <a:spcAft>
                <a:spcPct val="0"/>
              </a:spcAft>
              <a:defRPr>
                <a:solidFill>
                  <a:schemeClr val="tx1"/>
                </a:solidFill>
                <a:latin typeface="Arial" pitchFamily="34" charset="0"/>
              </a:defRPr>
            </a:lvl9pPr>
          </a:lstStyle>
          <a:p>
            <a:pPr eaLnBrk="1" hangingPunct="1"/>
            <a:fld id="{97FBCC1E-A4C5-4DED-8D5F-971BE7816C95}" type="datetime1">
              <a:rPr lang="en-US">
                <a:solidFill>
                  <a:prstClr val="black"/>
                </a:solidFill>
              </a:rPr>
              <a:pPr eaLnBrk="1" hangingPunct="1"/>
              <a:t>5/18/2015</a:t>
            </a:fld>
            <a:endParaRPr lang="en-US">
              <a:solidFill>
                <a:prstClr val="black"/>
              </a:solidFill>
            </a:endParaRPr>
          </a:p>
        </p:txBody>
      </p:sp>
      <p:sp>
        <p:nvSpPr>
          <p:cNvPr id="27651"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57024" indent="-291163" eaLnBrk="0" hangingPunct="0">
              <a:defRPr>
                <a:solidFill>
                  <a:schemeClr val="tx1"/>
                </a:solidFill>
                <a:latin typeface="Arial" pitchFamily="34" charset="0"/>
              </a:defRPr>
            </a:lvl2pPr>
            <a:lvl3pPr marL="1164653" indent="-232930" eaLnBrk="0" hangingPunct="0">
              <a:defRPr>
                <a:solidFill>
                  <a:schemeClr val="tx1"/>
                </a:solidFill>
                <a:latin typeface="Arial" pitchFamily="34" charset="0"/>
              </a:defRPr>
            </a:lvl3pPr>
            <a:lvl4pPr marL="1630514" indent="-232930" eaLnBrk="0" hangingPunct="0">
              <a:defRPr>
                <a:solidFill>
                  <a:schemeClr val="tx1"/>
                </a:solidFill>
                <a:latin typeface="Arial" pitchFamily="34" charset="0"/>
              </a:defRPr>
            </a:lvl4pPr>
            <a:lvl5pPr marL="2096375" indent="-232930" eaLnBrk="0" hangingPunct="0">
              <a:defRPr>
                <a:solidFill>
                  <a:schemeClr val="tx1"/>
                </a:solidFill>
                <a:latin typeface="Arial" pitchFamily="34" charset="0"/>
              </a:defRPr>
            </a:lvl5pPr>
            <a:lvl6pPr marL="2562236" indent="-232930" eaLnBrk="0" fontAlgn="base" hangingPunct="0">
              <a:spcBef>
                <a:spcPct val="0"/>
              </a:spcBef>
              <a:spcAft>
                <a:spcPct val="0"/>
              </a:spcAft>
              <a:defRPr>
                <a:solidFill>
                  <a:schemeClr val="tx1"/>
                </a:solidFill>
                <a:latin typeface="Arial" pitchFamily="34" charset="0"/>
              </a:defRPr>
            </a:lvl6pPr>
            <a:lvl7pPr marL="3028096" indent="-232930" eaLnBrk="0" fontAlgn="base" hangingPunct="0">
              <a:spcBef>
                <a:spcPct val="0"/>
              </a:spcBef>
              <a:spcAft>
                <a:spcPct val="0"/>
              </a:spcAft>
              <a:defRPr>
                <a:solidFill>
                  <a:schemeClr val="tx1"/>
                </a:solidFill>
                <a:latin typeface="Arial" pitchFamily="34" charset="0"/>
              </a:defRPr>
            </a:lvl7pPr>
            <a:lvl8pPr marL="3493957" indent="-232930" eaLnBrk="0" fontAlgn="base" hangingPunct="0">
              <a:spcBef>
                <a:spcPct val="0"/>
              </a:spcBef>
              <a:spcAft>
                <a:spcPct val="0"/>
              </a:spcAft>
              <a:defRPr>
                <a:solidFill>
                  <a:schemeClr val="tx1"/>
                </a:solidFill>
                <a:latin typeface="Arial" pitchFamily="34" charset="0"/>
              </a:defRPr>
            </a:lvl8pPr>
            <a:lvl9pPr marL="3959819" indent="-232930" eaLnBrk="0" fontAlgn="base" hangingPunct="0">
              <a:spcBef>
                <a:spcPct val="0"/>
              </a:spcBef>
              <a:spcAft>
                <a:spcPct val="0"/>
              </a:spcAft>
              <a:defRPr>
                <a:solidFill>
                  <a:schemeClr val="tx1"/>
                </a:solidFill>
                <a:latin typeface="Arial" pitchFamily="34" charset="0"/>
              </a:defRPr>
            </a:lvl9pPr>
          </a:lstStyle>
          <a:p>
            <a:pPr eaLnBrk="1" hangingPunct="1"/>
            <a:fld id="{EA331A15-8228-42A7-B94F-2F94E6E074FF}" type="slidenum">
              <a:rPr lang="en-US">
                <a:solidFill>
                  <a:prstClr val="black"/>
                </a:solidFill>
              </a:rPr>
              <a:pPr eaLnBrk="1" hangingPunct="1"/>
              <a:t>3</a:t>
            </a:fld>
            <a:endParaRPr lang="en-US">
              <a:solidFill>
                <a:prstClr val="black"/>
              </a:solidFill>
            </a:endParaRPr>
          </a:p>
        </p:txBody>
      </p:sp>
      <p:sp>
        <p:nvSpPr>
          <p:cNvPr id="27652" name="Rectangle 2"/>
          <p:cNvSpPr>
            <a:spLocks noGrp="1" noRot="1" noChangeAspect="1" noChangeArrowheads="1" noTextEdit="1"/>
          </p:cNvSpPr>
          <p:nvPr>
            <p:ph type="sldImg"/>
          </p:nvPr>
        </p:nvSpPr>
        <p:spPr>
          <a:ln/>
        </p:spPr>
      </p:sp>
      <p:sp>
        <p:nvSpPr>
          <p:cNvPr id="27653" name="Rectangle 3"/>
          <p:cNvSpPr>
            <a:spLocks noGrp="1" noChangeArrowheads="1"/>
          </p:cNvSpPr>
          <p:nvPr>
            <p:ph type="body" idx="1"/>
          </p:nvPr>
        </p:nvSpPr>
        <p:spPr>
          <a:noFill/>
        </p:spPr>
        <p:txBody>
          <a:bodyPr/>
          <a:lstStyle/>
          <a:p>
            <a:r>
              <a:rPr lang="en-US" baseline="0" dirty="0" smtClean="0"/>
              <a:t>Let me start with a brief overview of the integrated ABM-AT model structure.</a:t>
            </a:r>
          </a:p>
          <a:p>
            <a:pPr eaLnBrk="1" hangingPunct="1"/>
            <a:endParaRPr lang="en-US" baseline="0" dirty="0" smtClean="0">
              <a:latin typeface="Arial" pitchFamily="34" charset="0"/>
            </a:endParaRPr>
          </a:p>
          <a:p>
            <a:pPr eaLnBrk="1" hangingPunct="1"/>
            <a:r>
              <a:rPr lang="en-US" baseline="0" dirty="0" smtClean="0">
                <a:latin typeface="Arial" pitchFamily="34" charset="0"/>
              </a:rPr>
              <a:t>ABM flow chart with AT included.</a:t>
            </a:r>
          </a:p>
          <a:p>
            <a:pPr marL="291163" indent="-291163">
              <a:buFont typeface="Arial" panose="020B0604020202020204" pitchFamily="34" charset="0"/>
              <a:buChar char="•"/>
            </a:pPr>
            <a:r>
              <a:rPr lang="en-US" dirty="0" smtClean="0">
                <a:latin typeface="Arial" pitchFamily="34" charset="0"/>
              </a:rPr>
              <a:t>Inputs:</a:t>
            </a:r>
            <a:r>
              <a:rPr lang="en-US" baseline="0" dirty="0" smtClean="0">
                <a:latin typeface="Arial" pitchFamily="34" charset="0"/>
              </a:rPr>
              <a:t> READ.</a:t>
            </a:r>
          </a:p>
          <a:p>
            <a:pPr marL="291163" indent="-291163">
              <a:buFont typeface="Arial" panose="020B0604020202020204" pitchFamily="34" charset="0"/>
              <a:buChar char="•"/>
            </a:pPr>
            <a:r>
              <a:rPr lang="en-US" baseline="0" dirty="0" smtClean="0">
                <a:latin typeface="Arial" pitchFamily="34" charset="0"/>
              </a:rPr>
              <a:t>Core: ABM.</a:t>
            </a:r>
          </a:p>
          <a:p>
            <a:pPr marL="291163" indent="-291163">
              <a:buFont typeface="Arial" panose="020B0604020202020204" pitchFamily="34" charset="0"/>
              <a:buChar char="•"/>
            </a:pPr>
            <a:r>
              <a:rPr lang="en-US" baseline="0" dirty="0" smtClean="0">
                <a:latin typeface="Arial" pitchFamily="34" charset="0"/>
              </a:rPr>
              <a:t>Enhancement:</a:t>
            </a:r>
          </a:p>
          <a:p>
            <a:pPr marL="640559" lvl="1" indent="-174698">
              <a:buFont typeface="Courier New" panose="02070309020205020404" pitchFamily="49" charset="0"/>
              <a:buChar char="o"/>
            </a:pPr>
            <a:r>
              <a:rPr lang="en-US" baseline="0" dirty="0" smtClean="0">
                <a:latin typeface="Arial" pitchFamily="34" charset="0"/>
              </a:rPr>
              <a:t>NM impedance</a:t>
            </a:r>
          </a:p>
          <a:p>
            <a:pPr marL="640559" lvl="1" indent="-174698">
              <a:buFont typeface="Courier New" panose="02070309020205020404" pitchFamily="49" charset="0"/>
              <a:buChar char="o"/>
            </a:pPr>
            <a:r>
              <a:rPr lang="en-US" baseline="0" dirty="0" smtClean="0">
                <a:latin typeface="Arial" pitchFamily="34" charset="0"/>
              </a:rPr>
              <a:t>Mode choice</a:t>
            </a:r>
          </a:p>
          <a:p>
            <a:pPr marL="640559" lvl="1" indent="-174698">
              <a:buFont typeface="Courier New" panose="02070309020205020404" pitchFamily="49" charset="0"/>
              <a:buChar char="o"/>
            </a:pPr>
            <a:r>
              <a:rPr lang="en-US" baseline="0" dirty="0" smtClean="0">
                <a:latin typeface="Arial" pitchFamily="34" charset="0"/>
              </a:rPr>
              <a:t>Bike route choice</a:t>
            </a:r>
          </a:p>
          <a:p>
            <a:pPr eaLnBrk="1" hangingPunct="1"/>
            <a:r>
              <a:rPr lang="en-US" baseline="0" dirty="0" smtClean="0">
                <a:latin typeface="Arial" pitchFamily="34" charset="0"/>
              </a:rPr>
              <a:t>Outputs: READ.</a:t>
            </a:r>
          </a:p>
          <a:p>
            <a:pPr eaLnBrk="1" hangingPunct="1"/>
            <a:endParaRPr lang="en-US" baseline="0" dirty="0" smtClean="0">
              <a:latin typeface="Arial" pitchFamily="34" charset="0"/>
            </a:endParaRPr>
          </a:p>
          <a:p>
            <a:pPr eaLnBrk="1" hangingPunct="1"/>
            <a:r>
              <a:rPr lang="en-US" baseline="0" dirty="0" smtClean="0">
                <a:latin typeface="Arial" pitchFamily="34" charset="0"/>
              </a:rPr>
              <a:t>The components in the circle are within the AT scope.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Multiple networks used in the</a:t>
            </a:r>
            <a:r>
              <a:rPr lang="en-US" baseline="0" dirty="0" smtClean="0"/>
              <a:t> model.</a:t>
            </a:r>
            <a:endParaRPr lang="en-US" dirty="0" smtClean="0"/>
          </a:p>
          <a:p>
            <a:endParaRPr lang="en-US" dirty="0" smtClean="0"/>
          </a:p>
          <a:p>
            <a:pPr marL="232943" indent="-232943">
              <a:buFont typeface="+mj-lt"/>
              <a:buAutoNum type="arabicPeriod"/>
            </a:pPr>
            <a:r>
              <a:rPr lang="en-US" dirty="0" smtClean="0"/>
              <a:t>Highway network: highways</a:t>
            </a:r>
            <a:r>
              <a:rPr lang="en-US" baseline="0" dirty="0" smtClean="0"/>
              <a:t> and main roads, with minor roads excluded.</a:t>
            </a:r>
          </a:p>
          <a:p>
            <a:pPr marL="232943" indent="-232943">
              <a:buFont typeface="+mj-lt"/>
              <a:buAutoNum type="arabicPeriod"/>
            </a:pPr>
            <a:endParaRPr lang="en-US" baseline="0" dirty="0" smtClean="0"/>
          </a:p>
          <a:p>
            <a:pPr marL="232943" indent="-232943">
              <a:buFont typeface="+mj-lt"/>
              <a:buAutoNum type="arabicPeriod"/>
            </a:pPr>
            <a:r>
              <a:rPr lang="en-US" baseline="0" dirty="0" smtClean="0"/>
              <a:t>Transit network: highway network + designated transit links</a:t>
            </a:r>
            <a:endParaRPr lang="en-US" dirty="0" smtClean="0"/>
          </a:p>
          <a:p>
            <a:pPr marL="232943" indent="-232943">
              <a:buFont typeface="+mj-lt"/>
              <a:buAutoNum type="arabicPeriod"/>
            </a:pPr>
            <a:endParaRPr lang="en-US" dirty="0" smtClean="0"/>
          </a:p>
          <a:p>
            <a:pPr marL="232943" indent="-232943">
              <a:buFont typeface="+mj-lt"/>
              <a:buAutoNum type="arabicPeriod"/>
            </a:pPr>
            <a:r>
              <a:rPr lang="en-US" dirty="0" smtClean="0"/>
              <a:t>Two options for AT networks:</a:t>
            </a:r>
            <a:r>
              <a:rPr lang="en-US" baseline="0" dirty="0" smtClean="0"/>
              <a:t> two options</a:t>
            </a:r>
          </a:p>
          <a:p>
            <a:pPr marL="232943" indent="-232943">
              <a:buFont typeface="+mj-lt"/>
              <a:buAutoNum type="arabicPeriod"/>
            </a:pPr>
            <a:endParaRPr lang="en-US" baseline="0" dirty="0" smtClean="0"/>
          </a:p>
          <a:p>
            <a:pPr marL="232943" indent="-232943">
              <a:buFont typeface="+mj-lt"/>
              <a:buAutoNum type="arabicPeriod"/>
            </a:pPr>
            <a:r>
              <a:rPr lang="en-US" baseline="0" dirty="0" smtClean="0"/>
              <a:t>We used all street network as we think non-motorized mode trips tend to be shorter and are more likely to use minor streets. </a:t>
            </a:r>
            <a:endParaRPr lang="en-US" dirty="0"/>
          </a:p>
        </p:txBody>
      </p:sp>
      <p:sp>
        <p:nvSpPr>
          <p:cNvPr id="4" name="Slide Number Placeholder 3"/>
          <p:cNvSpPr>
            <a:spLocks noGrp="1"/>
          </p:cNvSpPr>
          <p:nvPr>
            <p:ph type="sldNum" sz="quarter" idx="10"/>
          </p:nvPr>
        </p:nvSpPr>
        <p:spPr/>
        <p:txBody>
          <a:bodyPr/>
          <a:lstStyle/>
          <a:p>
            <a:fld id="{F554F184-A593-4564-AC81-C2D80BF4C352}"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xmlns="" val="489415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Font typeface="+mj-lt"/>
              <a:buAutoNum type="arabicPeriod"/>
            </a:pPr>
            <a:r>
              <a:rPr lang="en-US" dirty="0" smtClean="0"/>
              <a:t>All</a:t>
            </a:r>
            <a:r>
              <a:rPr lang="en-US" baseline="0" dirty="0" smtClean="0"/>
              <a:t> street network maintained by SANGIS</a:t>
            </a:r>
          </a:p>
          <a:p>
            <a:pPr marL="232943" indent="-232943">
              <a:buFont typeface="+mj-lt"/>
              <a:buAutoNum type="arabicPeriod"/>
            </a:pPr>
            <a:endParaRPr lang="en-US" baseline="0" dirty="0" smtClean="0"/>
          </a:p>
          <a:p>
            <a:pPr marL="232943" indent="-232943">
              <a:buFont typeface="+mj-lt"/>
              <a:buAutoNum type="arabicPeriod"/>
            </a:pPr>
            <a:r>
              <a:rPr lang="en-US" baseline="0" dirty="0" smtClean="0"/>
              <a:t>Existing and planned bike network maintained by SANDAG</a:t>
            </a:r>
          </a:p>
          <a:p>
            <a:pPr marL="232943" indent="-232943">
              <a:buFont typeface="+mj-lt"/>
              <a:buAutoNum type="arabicPeriod"/>
            </a:pPr>
            <a:endParaRPr lang="en-US" baseline="0" dirty="0" smtClean="0"/>
          </a:p>
          <a:p>
            <a:pPr marL="232943" indent="-232943">
              <a:buFont typeface="+mj-lt"/>
              <a:buAutoNum type="arabicPeriod"/>
            </a:pPr>
            <a:r>
              <a:rPr lang="en-US" baseline="0" dirty="0" smtClean="0"/>
              <a:t>Different bike facility types.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4213BE37-ED80-46E9-851E-AE1BE339314B}" type="slidenum">
              <a:rPr lang="en-US" smtClean="0"/>
              <a:pPr>
                <a:defRPr/>
              </a:pPr>
              <a:t>5</a:t>
            </a:fld>
            <a:endParaRPr lang="en-US"/>
          </a:p>
        </p:txBody>
      </p:sp>
    </p:spTree>
    <p:extLst>
      <p:ext uri="{BB962C8B-B14F-4D97-AF65-F5344CB8AC3E}">
        <p14:creationId xmlns:p14="http://schemas.microsoft.com/office/powerpoint/2010/main" xmlns="" val="1225822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READ</a:t>
            </a:r>
          </a:p>
          <a:p>
            <a:endParaRPr lang="en-US" baseline="0" dirty="0" smtClean="0"/>
          </a:p>
          <a:p>
            <a:r>
              <a:rPr lang="en-US" baseline="0" dirty="0" smtClean="0"/>
              <a:t>In the next slides I will go through each of these models one by one.</a:t>
            </a:r>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F554F184-A593-4564-AC81-C2D80BF4C352}"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xmlns="" val="489415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385" name="Rectangle 7"/>
          <p:cNvSpPr>
            <a:spLocks noGrp="1" noChangeArrowheads="1"/>
          </p:cNvSpPr>
          <p:nvPr>
            <p:ph type="sldNum" sz="quarter" idx="5"/>
          </p:nvPr>
        </p:nvSpPr>
        <p:spPr>
          <a:noFill/>
        </p:spPr>
        <p:txBody>
          <a:bodyPr/>
          <a:lstStyle/>
          <a:p>
            <a:fld id="{CB43535B-AE1A-4CE6-9722-133CBBE6B831}" type="slidenum">
              <a:rPr lang="en-US" smtClean="0">
                <a:latin typeface="Arial" charset="0"/>
              </a:rPr>
              <a:pPr/>
              <a:t>7</a:t>
            </a:fld>
            <a:endParaRPr lang="en-US" smtClean="0">
              <a:latin typeface="Arial" charset="0"/>
            </a:endParaRPr>
          </a:p>
        </p:txBody>
      </p:sp>
      <p:sp>
        <p:nvSpPr>
          <p:cNvPr id="912386" name="Rectangle 2"/>
          <p:cNvSpPr>
            <a:spLocks noGrp="1" noRot="1" noChangeAspect="1" noChangeArrowheads="1" noTextEdit="1"/>
          </p:cNvSpPr>
          <p:nvPr>
            <p:ph type="sldImg"/>
          </p:nvPr>
        </p:nvSpPr>
        <p:spPr>
          <a:xfrm>
            <a:off x="1185863" y="698500"/>
            <a:ext cx="4645025" cy="3484563"/>
          </a:xfrm>
          <a:ln/>
        </p:spPr>
      </p:sp>
      <p:sp>
        <p:nvSpPr>
          <p:cNvPr id="912387" name="Rectangle 4"/>
          <p:cNvSpPr>
            <a:spLocks noGrp="1" noChangeArrowheads="1"/>
          </p:cNvSpPr>
          <p:nvPr>
            <p:ph type="body" idx="1"/>
          </p:nvPr>
        </p:nvSpPr>
        <p:spPr>
          <a:noFill/>
          <a:ln/>
        </p:spPr>
        <p:txBody>
          <a:bodyPr/>
          <a:lstStyle/>
          <a:p>
            <a:pPr marL="174708" indent="-174708">
              <a:buFont typeface="Arial" panose="020B0604020202020204" pitchFamily="34" charset="0"/>
              <a:buChar char="•"/>
            </a:pPr>
            <a:r>
              <a:rPr lang="en-US" baseline="0" dirty="0" smtClean="0">
                <a:latin typeface="Arial" charset="0"/>
              </a:rPr>
              <a:t>Bike path from zone 1 and 2</a:t>
            </a:r>
          </a:p>
          <a:p>
            <a:pPr marL="174708" indent="-174708">
              <a:buFont typeface="Arial" panose="020B0604020202020204" pitchFamily="34" charset="0"/>
              <a:buChar char="•"/>
            </a:pPr>
            <a:endParaRPr lang="en-US" baseline="0" dirty="0" smtClean="0">
              <a:latin typeface="Arial" charset="0"/>
            </a:endParaRPr>
          </a:p>
          <a:p>
            <a:pPr marL="174708" indent="-174708">
              <a:buFont typeface="Arial" panose="020B0604020202020204" pitchFamily="34" charset="0"/>
              <a:buChar char="•"/>
            </a:pPr>
            <a:r>
              <a:rPr lang="en-US" baseline="0" dirty="0" smtClean="0">
                <a:latin typeface="Arial" charset="0"/>
              </a:rPr>
              <a:t>Network and zones, excluding minor roads: Blue path: non all street based bike path</a:t>
            </a:r>
          </a:p>
          <a:p>
            <a:pPr marL="640594" lvl="1" indent="-174708">
              <a:buFont typeface="Arial" panose="020B0604020202020204" pitchFamily="34" charset="0"/>
              <a:buChar char="•"/>
            </a:pPr>
            <a:endParaRPr lang="en-US" baseline="0" dirty="0" smtClean="0">
              <a:latin typeface="Arial" charset="0"/>
            </a:endParaRPr>
          </a:p>
          <a:p>
            <a:pPr marL="174708" indent="-174708">
              <a:buFont typeface="Arial" panose="020B0604020202020204" pitchFamily="34" charset="0"/>
              <a:buChar char="•"/>
            </a:pPr>
            <a:r>
              <a:rPr lang="en-US" baseline="0" dirty="0" smtClean="0">
                <a:latin typeface="Arial" charset="0"/>
              </a:rPr>
              <a:t>Add this minor road: Yellow path: all street based path</a:t>
            </a:r>
          </a:p>
          <a:p>
            <a:pPr marL="174708" indent="-174708">
              <a:buFont typeface="Arial" panose="020B0604020202020204" pitchFamily="34" charset="0"/>
              <a:buChar char="•"/>
            </a:pPr>
            <a:endParaRPr lang="en-US" baseline="0" dirty="0" smtClean="0">
              <a:latin typeface="Arial" charset="0"/>
            </a:endParaRPr>
          </a:p>
          <a:p>
            <a:pPr marL="174708" indent="-174708" defTabSz="931774">
              <a:buFont typeface="Arial" panose="020B0604020202020204" pitchFamily="34" charset="0"/>
              <a:buChar char="•"/>
            </a:pPr>
            <a:r>
              <a:rPr lang="en-US" baseline="0" dirty="0" smtClean="0">
                <a:latin typeface="Arial" charset="0"/>
              </a:rPr>
              <a:t>Network resolution matters to bike route choice!!!</a:t>
            </a:r>
          </a:p>
          <a:p>
            <a:pPr marL="174708" indent="-174708">
              <a:buFont typeface="Arial" panose="020B0604020202020204" pitchFamily="34" charset="0"/>
              <a:buChar char="•"/>
            </a:pPr>
            <a:endParaRPr lang="en-US" baseline="0" dirty="0"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network</a:t>
            </a:r>
            <a:r>
              <a:rPr lang="en-US" baseline="0" dirty="0" smtClean="0"/>
              <a:t> attributes used in bike route choice:</a:t>
            </a:r>
          </a:p>
          <a:p>
            <a:endParaRPr lang="en-US" baseline="0" dirty="0" smtClean="0"/>
          </a:p>
          <a:p>
            <a:pPr marL="232943" indent="-232943">
              <a:buFont typeface="+mj-lt"/>
              <a:buAutoNum type="arabicPeriod"/>
            </a:pPr>
            <a:r>
              <a:rPr lang="en-US" baseline="0" dirty="0" smtClean="0"/>
              <a:t>Link distance</a:t>
            </a:r>
          </a:p>
          <a:p>
            <a:pPr marL="232943" indent="-232943">
              <a:buFont typeface="+mj-lt"/>
              <a:buAutoNum type="arabicPeriod"/>
            </a:pPr>
            <a:r>
              <a:rPr lang="en-US" baseline="0" dirty="0" smtClean="0"/>
              <a:t>Positive elevation gains</a:t>
            </a:r>
          </a:p>
          <a:p>
            <a:pPr marL="232943" indent="-232943">
              <a:buFont typeface="+mj-lt"/>
              <a:buAutoNum type="arabicPeriod"/>
            </a:pPr>
            <a:r>
              <a:rPr lang="en-US" baseline="0" dirty="0" smtClean="0"/>
              <a:t>Bike facility type or class</a:t>
            </a:r>
          </a:p>
          <a:p>
            <a:pPr marL="232943" indent="-232943">
              <a:buFont typeface="+mj-lt"/>
              <a:buAutoNum type="arabicPeriod"/>
            </a:pPr>
            <a:r>
              <a:rPr lang="en-US" baseline="0" dirty="0" smtClean="0"/>
              <a:t>Presence of traffic</a:t>
            </a:r>
          </a:p>
          <a:p>
            <a:pPr marL="232943" indent="-232943">
              <a:buFont typeface="+mj-lt"/>
              <a:buAutoNum type="arabicPeriod"/>
            </a:pPr>
            <a:r>
              <a:rPr lang="en-US" baseline="0" dirty="0" smtClean="0"/>
              <a:t>Signal impact</a:t>
            </a:r>
          </a:p>
          <a:p>
            <a:endParaRPr lang="en-US" dirty="0"/>
          </a:p>
        </p:txBody>
      </p:sp>
      <p:sp>
        <p:nvSpPr>
          <p:cNvPr id="4" name="Slide Number Placeholder 3"/>
          <p:cNvSpPr>
            <a:spLocks noGrp="1"/>
          </p:cNvSpPr>
          <p:nvPr>
            <p:ph type="sldNum" sz="quarter" idx="10"/>
          </p:nvPr>
        </p:nvSpPr>
        <p:spPr/>
        <p:txBody>
          <a:bodyPr/>
          <a:lstStyle/>
          <a:p>
            <a:pPr>
              <a:defRPr/>
            </a:pPr>
            <a:fld id="{4213BE37-ED80-46E9-851E-AE1BE339314B}" type="slidenum">
              <a:rPr lang="en-US" smtClean="0"/>
              <a:pPr>
                <a:defRPr/>
              </a:pPr>
              <a:t>8</a:t>
            </a:fld>
            <a:endParaRPr lang="en-US"/>
          </a:p>
        </p:txBody>
      </p:sp>
    </p:spTree>
    <p:extLst>
      <p:ext uri="{BB962C8B-B14F-4D97-AF65-F5344CB8AC3E}">
        <p14:creationId xmlns:p14="http://schemas.microsoft.com/office/powerpoint/2010/main" xmlns="" val="1714417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let’s talk about </a:t>
            </a:r>
            <a:r>
              <a:rPr lang="en-US" baseline="0" dirty="0" smtClean="0"/>
              <a:t>mode choice.</a:t>
            </a:r>
            <a:endParaRPr lang="en-US" dirty="0" smtClean="0"/>
          </a:p>
          <a:p>
            <a:endParaRPr lang="en-US" dirty="0" smtClean="0"/>
          </a:p>
          <a:p>
            <a:r>
              <a:rPr lang="en-US" dirty="0" smtClean="0"/>
              <a:t>26 Modes. </a:t>
            </a:r>
          </a:p>
          <a:p>
            <a:endParaRPr lang="en-US" dirty="0" smtClean="0"/>
          </a:p>
          <a:p>
            <a:pPr marL="232943" indent="-232943">
              <a:buFont typeface="+mj-lt"/>
              <a:buAutoNum type="arabicPeriod"/>
            </a:pPr>
            <a:r>
              <a:rPr lang="en-US" dirty="0" smtClean="0"/>
              <a:t>Top</a:t>
            </a:r>
            <a:r>
              <a:rPr lang="en-US" baseline="0" dirty="0" smtClean="0"/>
              <a:t> level: auto, NM, transit, and school bus</a:t>
            </a:r>
          </a:p>
          <a:p>
            <a:pPr marL="232943" indent="-232943">
              <a:buFont typeface="+mj-lt"/>
              <a:buAutoNum type="arabicPeriod"/>
            </a:pPr>
            <a:r>
              <a:rPr lang="en-US" baseline="0" dirty="0" smtClean="0"/>
              <a:t>Transit further segmented by line haul and access model</a:t>
            </a:r>
          </a:p>
          <a:p>
            <a:pPr marL="232943" indent="-232943">
              <a:buFont typeface="+mj-lt"/>
              <a:buAutoNum type="arabicPeriod"/>
            </a:pPr>
            <a:r>
              <a:rPr lang="en-US" baseline="0" dirty="0" smtClean="0"/>
              <a:t>Transit access modes:</a:t>
            </a:r>
          </a:p>
          <a:p>
            <a:pPr marL="640594" lvl="1" indent="-174708">
              <a:buFont typeface="Arial" panose="020B0604020202020204" pitchFamily="34" charset="0"/>
              <a:buChar char="•"/>
            </a:pPr>
            <a:r>
              <a:rPr lang="en-US" baseline="0" dirty="0" smtClean="0"/>
              <a:t>Walk access</a:t>
            </a:r>
          </a:p>
          <a:p>
            <a:pPr marL="640594" lvl="1" indent="-174708">
              <a:buFont typeface="Arial" panose="020B0604020202020204" pitchFamily="34" charset="0"/>
              <a:buChar char="•"/>
            </a:pPr>
            <a:r>
              <a:rPr lang="en-US" baseline="0" dirty="0" smtClean="0"/>
              <a:t>PNR: park and ride</a:t>
            </a:r>
          </a:p>
          <a:p>
            <a:pPr marL="640594" lvl="1" indent="-174708">
              <a:buFont typeface="Arial" panose="020B0604020202020204" pitchFamily="34" charset="0"/>
              <a:buChar char="•"/>
            </a:pPr>
            <a:r>
              <a:rPr lang="en-US" baseline="0" dirty="0" smtClean="0"/>
              <a:t>KNR: kiss and ride</a:t>
            </a:r>
          </a:p>
          <a:p>
            <a:endParaRPr lang="en-US" baseline="0" dirty="0" smtClean="0"/>
          </a:p>
          <a:p>
            <a:r>
              <a:rPr lang="en-US" baseline="0" dirty="0" smtClean="0"/>
              <a:t>Network resolution matters to:</a:t>
            </a:r>
          </a:p>
          <a:p>
            <a:pPr marL="174708" indent="-174708">
              <a:buFont typeface="Arial" panose="020B0604020202020204" pitchFamily="34" charset="0"/>
              <a:buChar char="•"/>
            </a:pPr>
            <a:r>
              <a:rPr lang="en-US" baseline="0" dirty="0" smtClean="0"/>
              <a:t>WALK mode</a:t>
            </a:r>
          </a:p>
          <a:p>
            <a:pPr marL="174708" indent="-174708">
              <a:buFont typeface="Arial" panose="020B0604020202020204" pitchFamily="34" charset="0"/>
              <a:buChar char="•"/>
            </a:pPr>
            <a:r>
              <a:rPr lang="en-US" baseline="0" dirty="0" smtClean="0"/>
              <a:t>BIKE mode</a:t>
            </a:r>
          </a:p>
          <a:p>
            <a:pPr marL="174708" indent="-174708">
              <a:buFont typeface="Arial" panose="020B0604020202020204" pitchFamily="34" charset="0"/>
              <a:buChar char="•"/>
            </a:pPr>
            <a:r>
              <a:rPr lang="en-US" baseline="0" dirty="0" smtClean="0"/>
              <a:t>WALK TO TRANSIT</a:t>
            </a:r>
          </a:p>
        </p:txBody>
      </p:sp>
      <p:sp>
        <p:nvSpPr>
          <p:cNvPr id="4" name="Date Placeholder 3"/>
          <p:cNvSpPr>
            <a:spLocks noGrp="1"/>
          </p:cNvSpPr>
          <p:nvPr>
            <p:ph type="dt" idx="10"/>
          </p:nvPr>
        </p:nvSpPr>
        <p:spPr/>
        <p:txBody>
          <a:bodyPr/>
          <a:lstStyle/>
          <a:p>
            <a:pPr>
              <a:defRPr/>
            </a:pPr>
            <a:fld id="{AAA73B5E-7BA9-49B0-8EC1-B819D657CA9D}" type="datetime1">
              <a:rPr lang="en-US" smtClean="0">
                <a:solidFill>
                  <a:prstClr val="black"/>
                </a:solidFill>
              </a:rPr>
              <a:pPr>
                <a:defRPr/>
              </a:pPr>
              <a:t>5/18/2015</a:t>
            </a:fld>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76358E0E-AAAF-4916-9AF5-972BB7F15641}" type="slidenum">
              <a:rPr lang="en-US" smtClean="0">
                <a:solidFill>
                  <a:prstClr val="black"/>
                </a:solidFill>
              </a:rPr>
              <a:pPr>
                <a:defRPr/>
              </a:pPr>
              <a:t>9</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rgbClr val="000066"/>
            </a:gs>
            <a:gs pos="100000">
              <a:srgbClr val="127CCC"/>
            </a:gs>
          </a:gsLst>
          <a:lin ang="5400000" scaled="1"/>
        </a:gradFill>
        <a:effectLst/>
      </p:bgPr>
    </p:bg>
    <p:spTree>
      <p:nvGrpSpPr>
        <p:cNvPr id="1" name=""/>
        <p:cNvGrpSpPr/>
        <p:nvPr/>
      </p:nvGrpSpPr>
      <p:grpSpPr>
        <a:xfrm>
          <a:off x="0" y="0"/>
          <a:ext cx="0" cy="0"/>
          <a:chOff x="0" y="0"/>
          <a:chExt cx="0" cy="0"/>
        </a:xfrm>
      </p:grpSpPr>
      <p:sp>
        <p:nvSpPr>
          <p:cNvPr id="4" name="Freeform 5"/>
          <p:cNvSpPr>
            <a:spLocks/>
          </p:cNvSpPr>
          <p:nvPr userDrawn="1"/>
        </p:nvSpPr>
        <p:spPr bwMode="gray">
          <a:xfrm>
            <a:off x="-15875" y="5249863"/>
            <a:ext cx="9166225" cy="1614487"/>
          </a:xfrm>
          <a:custGeom>
            <a:avLst/>
            <a:gdLst>
              <a:gd name="T0" fmla="*/ 14288 w 5774"/>
              <a:gd name="T1" fmla="*/ 698500 h 1017"/>
              <a:gd name="T2" fmla="*/ 2808288 w 5774"/>
              <a:gd name="T3" fmla="*/ 1143000 h 1017"/>
              <a:gd name="T4" fmla="*/ 9166225 w 5774"/>
              <a:gd name="T5" fmla="*/ 0 h 1017"/>
              <a:gd name="T6" fmla="*/ 9166225 w 5774"/>
              <a:gd name="T7" fmla="*/ 1614487 h 1017"/>
              <a:gd name="T8" fmla="*/ 0 w 5774"/>
              <a:gd name="T9" fmla="*/ 1608137 h 1017"/>
              <a:gd name="T10" fmla="*/ 14288 w 5774"/>
              <a:gd name="T11" fmla="*/ 698500 h 10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74" h="1017">
                <a:moveTo>
                  <a:pt x="9" y="440"/>
                </a:moveTo>
                <a:cubicBezTo>
                  <a:pt x="27" y="414"/>
                  <a:pt x="757" y="672"/>
                  <a:pt x="1769" y="720"/>
                </a:cubicBezTo>
                <a:cubicBezTo>
                  <a:pt x="2781" y="767"/>
                  <a:pt x="4179" y="613"/>
                  <a:pt x="5774" y="0"/>
                </a:cubicBezTo>
                <a:lnTo>
                  <a:pt x="5774" y="1017"/>
                </a:lnTo>
                <a:lnTo>
                  <a:pt x="0" y="1013"/>
                </a:lnTo>
                <a:lnTo>
                  <a:pt x="9" y="440"/>
                </a:lnTo>
                <a:close/>
              </a:path>
            </a:pathLst>
          </a:custGeom>
          <a:gradFill rotWithShape="1">
            <a:gsLst>
              <a:gs pos="0">
                <a:schemeClr val="bg1"/>
              </a:gs>
              <a:gs pos="100000">
                <a:schemeClr val="hlink"/>
              </a:gs>
            </a:gsLst>
            <a:lin ang="0" scaled="1"/>
          </a:gradFill>
          <a:ln w="9525">
            <a:noFill/>
            <a:round/>
            <a:headEnd/>
            <a:tailEnd/>
          </a:ln>
          <a:effectLst/>
        </p:spPr>
        <p:txBody>
          <a:bodyPr/>
          <a:lstStyle/>
          <a:p>
            <a:pPr fontAlgn="base">
              <a:spcBef>
                <a:spcPct val="0"/>
              </a:spcBef>
              <a:spcAft>
                <a:spcPct val="0"/>
              </a:spcAft>
              <a:defRPr/>
            </a:pPr>
            <a:endParaRPr lang="en-US">
              <a:solidFill>
                <a:srgbClr val="FFFFFF"/>
              </a:solidFill>
              <a:ea typeface="宋体" pitchFamily="2" charset="-122"/>
            </a:endParaRPr>
          </a:p>
        </p:txBody>
      </p:sp>
      <p:grpSp>
        <p:nvGrpSpPr>
          <p:cNvPr id="5" name="Group 24"/>
          <p:cNvGrpSpPr>
            <a:grpSpLocks/>
          </p:cNvGrpSpPr>
          <p:nvPr/>
        </p:nvGrpSpPr>
        <p:grpSpPr bwMode="auto">
          <a:xfrm>
            <a:off x="457200" y="6172200"/>
            <a:ext cx="1524000" cy="266700"/>
            <a:chOff x="523" y="2653"/>
            <a:chExt cx="4752" cy="832"/>
          </a:xfrm>
        </p:grpSpPr>
        <p:sp>
          <p:nvSpPr>
            <p:cNvPr id="6" name="Freeform 25"/>
            <p:cNvSpPr>
              <a:spLocks/>
            </p:cNvSpPr>
            <p:nvPr/>
          </p:nvSpPr>
          <p:spPr bwMode="auto">
            <a:xfrm>
              <a:off x="523" y="2653"/>
              <a:ext cx="4752" cy="832"/>
            </a:xfrm>
            <a:custGeom>
              <a:avLst/>
              <a:gdLst>
                <a:gd name="T0" fmla="*/ 755 w 8188"/>
                <a:gd name="T1" fmla="*/ 783 h 1430"/>
                <a:gd name="T2" fmla="*/ 572 w 8188"/>
                <a:gd name="T3" fmla="*/ 751 h 1430"/>
                <a:gd name="T4" fmla="*/ 387 w 8188"/>
                <a:gd name="T5" fmla="*/ 704 h 1430"/>
                <a:gd name="T6" fmla="*/ 234 w 8188"/>
                <a:gd name="T7" fmla="*/ 653 h 1430"/>
                <a:gd name="T8" fmla="*/ 140 w 8188"/>
                <a:gd name="T9" fmla="*/ 604 h 1430"/>
                <a:gd name="T10" fmla="*/ 70 w 8188"/>
                <a:gd name="T11" fmla="*/ 546 h 1430"/>
                <a:gd name="T12" fmla="*/ 28 w 8188"/>
                <a:gd name="T13" fmla="*/ 493 h 1430"/>
                <a:gd name="T14" fmla="*/ 8 w 8188"/>
                <a:gd name="T15" fmla="*/ 448 h 1430"/>
                <a:gd name="T16" fmla="*/ 0 w 8188"/>
                <a:gd name="T17" fmla="*/ 401 h 1430"/>
                <a:gd name="T18" fmla="*/ 3 w 8188"/>
                <a:gd name="T19" fmla="*/ 354 h 1430"/>
                <a:gd name="T20" fmla="*/ 22 w 8188"/>
                <a:gd name="T21" fmla="*/ 306 h 1430"/>
                <a:gd name="T22" fmla="*/ 53 w 8188"/>
                <a:gd name="T23" fmla="*/ 261 h 1430"/>
                <a:gd name="T24" fmla="*/ 121 w 8188"/>
                <a:gd name="T25" fmla="*/ 197 h 1430"/>
                <a:gd name="T26" fmla="*/ 190 w 8188"/>
                <a:gd name="T27" fmla="*/ 150 h 1430"/>
                <a:gd name="T28" fmla="*/ 311 w 8188"/>
                <a:gd name="T29" fmla="*/ 89 h 1430"/>
                <a:gd name="T30" fmla="*/ 430 w 8188"/>
                <a:gd name="T31" fmla="*/ 49 h 1430"/>
                <a:gd name="T32" fmla="*/ 593 w 8188"/>
                <a:gd name="T33" fmla="*/ 14 h 1430"/>
                <a:gd name="T34" fmla="*/ 695 w 8188"/>
                <a:gd name="T35" fmla="*/ 0 h 1430"/>
                <a:gd name="T36" fmla="*/ 554 w 8188"/>
                <a:gd name="T37" fmla="*/ 37 h 1430"/>
                <a:gd name="T38" fmla="*/ 423 w 8188"/>
                <a:gd name="T39" fmla="*/ 81 h 1430"/>
                <a:gd name="T40" fmla="*/ 312 w 8188"/>
                <a:gd name="T41" fmla="*/ 132 h 1430"/>
                <a:gd name="T42" fmla="*/ 237 w 8188"/>
                <a:gd name="T43" fmla="*/ 179 h 1430"/>
                <a:gd name="T44" fmla="*/ 193 w 8188"/>
                <a:gd name="T45" fmla="*/ 219 h 1430"/>
                <a:gd name="T46" fmla="*/ 164 w 8188"/>
                <a:gd name="T47" fmla="*/ 262 h 1430"/>
                <a:gd name="T48" fmla="*/ 145 w 8188"/>
                <a:gd name="T49" fmla="*/ 307 h 1430"/>
                <a:gd name="T50" fmla="*/ 135 w 8188"/>
                <a:gd name="T51" fmla="*/ 353 h 1430"/>
                <a:gd name="T52" fmla="*/ 136 w 8188"/>
                <a:gd name="T53" fmla="*/ 382 h 1430"/>
                <a:gd name="T54" fmla="*/ 142 w 8188"/>
                <a:gd name="T55" fmla="*/ 412 h 1430"/>
                <a:gd name="T56" fmla="*/ 161 w 8188"/>
                <a:gd name="T57" fmla="*/ 449 h 1430"/>
                <a:gd name="T58" fmla="*/ 201 w 8188"/>
                <a:gd name="T59" fmla="*/ 491 h 1430"/>
                <a:gd name="T60" fmla="*/ 262 w 8188"/>
                <a:gd name="T61" fmla="*/ 531 h 1430"/>
                <a:gd name="T62" fmla="*/ 347 w 8188"/>
                <a:gd name="T63" fmla="*/ 568 h 1430"/>
                <a:gd name="T64" fmla="*/ 458 w 8188"/>
                <a:gd name="T65" fmla="*/ 602 h 1430"/>
                <a:gd name="T66" fmla="*/ 653 w 8188"/>
                <a:gd name="T67" fmla="*/ 641 h 1430"/>
                <a:gd name="T68" fmla="*/ 870 w 8188"/>
                <a:gd name="T69" fmla="*/ 667 h 1430"/>
                <a:gd name="T70" fmla="*/ 1128 w 8188"/>
                <a:gd name="T71" fmla="*/ 685 h 1430"/>
                <a:gd name="T72" fmla="*/ 1385 w 8188"/>
                <a:gd name="T73" fmla="*/ 689 h 1430"/>
                <a:gd name="T74" fmla="*/ 1642 w 8188"/>
                <a:gd name="T75" fmla="*/ 684 h 1430"/>
                <a:gd name="T76" fmla="*/ 2038 w 8188"/>
                <a:gd name="T77" fmla="*/ 655 h 1430"/>
                <a:gd name="T78" fmla="*/ 2454 w 8188"/>
                <a:gd name="T79" fmla="*/ 607 h 1430"/>
                <a:gd name="T80" fmla="*/ 3024 w 8188"/>
                <a:gd name="T81" fmla="*/ 528 h 1430"/>
                <a:gd name="T82" fmla="*/ 3416 w 8188"/>
                <a:gd name="T83" fmla="*/ 464 h 1430"/>
                <a:gd name="T84" fmla="*/ 3638 w 8188"/>
                <a:gd name="T85" fmla="*/ 417 h 1430"/>
                <a:gd name="T86" fmla="*/ 3921 w 8188"/>
                <a:gd name="T87" fmla="*/ 340 h 1430"/>
                <a:gd name="T88" fmla="*/ 3941 w 8188"/>
                <a:gd name="T89" fmla="*/ 168 h 1430"/>
                <a:gd name="T90" fmla="*/ 4119 w 8188"/>
                <a:gd name="T91" fmla="*/ 684 h 1430"/>
                <a:gd name="T92" fmla="*/ 3941 w 8188"/>
                <a:gd name="T93" fmla="*/ 570 h 1430"/>
                <a:gd name="T94" fmla="*/ 3505 w 8188"/>
                <a:gd name="T95" fmla="*/ 662 h 1430"/>
                <a:gd name="T96" fmla="*/ 3084 w 8188"/>
                <a:gd name="T97" fmla="*/ 734 h 1430"/>
                <a:gd name="T98" fmla="*/ 2782 w 8188"/>
                <a:gd name="T99" fmla="*/ 775 h 1430"/>
                <a:gd name="T100" fmla="*/ 2479 w 8188"/>
                <a:gd name="T101" fmla="*/ 804 h 1430"/>
                <a:gd name="T102" fmla="*/ 2054 w 8188"/>
                <a:gd name="T103" fmla="*/ 824 h 1430"/>
                <a:gd name="T104" fmla="*/ 1635 w 8188"/>
                <a:gd name="T105" fmla="*/ 832 h 1430"/>
                <a:gd name="T106" fmla="*/ 1259 w 8188"/>
                <a:gd name="T107" fmla="*/ 827 h 1430"/>
                <a:gd name="T108" fmla="*/ 994 w 8188"/>
                <a:gd name="T109" fmla="*/ 812 h 14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188" h="1430">
                  <a:moveTo>
                    <a:pt x="1557" y="1381"/>
                  </a:moveTo>
                  <a:lnTo>
                    <a:pt x="1301" y="1346"/>
                  </a:lnTo>
                  <a:lnTo>
                    <a:pt x="1175" y="1327"/>
                  </a:lnTo>
                  <a:lnTo>
                    <a:pt x="986" y="1291"/>
                  </a:lnTo>
                  <a:lnTo>
                    <a:pt x="860" y="1262"/>
                  </a:lnTo>
                  <a:lnTo>
                    <a:pt x="666" y="1210"/>
                  </a:lnTo>
                  <a:lnTo>
                    <a:pt x="499" y="1158"/>
                  </a:lnTo>
                  <a:lnTo>
                    <a:pt x="403" y="1123"/>
                  </a:lnTo>
                  <a:lnTo>
                    <a:pt x="318" y="1081"/>
                  </a:lnTo>
                  <a:lnTo>
                    <a:pt x="242" y="1038"/>
                  </a:lnTo>
                  <a:lnTo>
                    <a:pt x="176" y="989"/>
                  </a:lnTo>
                  <a:lnTo>
                    <a:pt x="120" y="938"/>
                  </a:lnTo>
                  <a:lnTo>
                    <a:pt x="73" y="884"/>
                  </a:lnTo>
                  <a:lnTo>
                    <a:pt x="48" y="847"/>
                  </a:lnTo>
                  <a:lnTo>
                    <a:pt x="29" y="809"/>
                  </a:lnTo>
                  <a:lnTo>
                    <a:pt x="14" y="770"/>
                  </a:lnTo>
                  <a:lnTo>
                    <a:pt x="4" y="731"/>
                  </a:lnTo>
                  <a:lnTo>
                    <a:pt x="0" y="690"/>
                  </a:lnTo>
                  <a:lnTo>
                    <a:pt x="0" y="649"/>
                  </a:lnTo>
                  <a:lnTo>
                    <a:pt x="6" y="608"/>
                  </a:lnTo>
                  <a:lnTo>
                    <a:pt x="18" y="566"/>
                  </a:lnTo>
                  <a:lnTo>
                    <a:pt x="38" y="526"/>
                  </a:lnTo>
                  <a:lnTo>
                    <a:pt x="62" y="487"/>
                  </a:lnTo>
                  <a:lnTo>
                    <a:pt x="92" y="448"/>
                  </a:lnTo>
                  <a:lnTo>
                    <a:pt x="146" y="393"/>
                  </a:lnTo>
                  <a:lnTo>
                    <a:pt x="208" y="338"/>
                  </a:lnTo>
                  <a:lnTo>
                    <a:pt x="277" y="289"/>
                  </a:lnTo>
                  <a:lnTo>
                    <a:pt x="327" y="258"/>
                  </a:lnTo>
                  <a:lnTo>
                    <a:pt x="430" y="201"/>
                  </a:lnTo>
                  <a:lnTo>
                    <a:pt x="536" y="153"/>
                  </a:lnTo>
                  <a:lnTo>
                    <a:pt x="639" y="114"/>
                  </a:lnTo>
                  <a:lnTo>
                    <a:pt x="741" y="84"/>
                  </a:lnTo>
                  <a:lnTo>
                    <a:pt x="889" y="48"/>
                  </a:lnTo>
                  <a:lnTo>
                    <a:pt x="1021" y="24"/>
                  </a:lnTo>
                  <a:lnTo>
                    <a:pt x="1185" y="1"/>
                  </a:lnTo>
                  <a:lnTo>
                    <a:pt x="1198" y="0"/>
                  </a:lnTo>
                  <a:lnTo>
                    <a:pt x="1079" y="27"/>
                  </a:lnTo>
                  <a:lnTo>
                    <a:pt x="954" y="63"/>
                  </a:lnTo>
                  <a:lnTo>
                    <a:pt x="805" y="111"/>
                  </a:lnTo>
                  <a:lnTo>
                    <a:pt x="728" y="140"/>
                  </a:lnTo>
                  <a:lnTo>
                    <a:pt x="612" y="190"/>
                  </a:lnTo>
                  <a:lnTo>
                    <a:pt x="538" y="227"/>
                  </a:lnTo>
                  <a:lnTo>
                    <a:pt x="470" y="266"/>
                  </a:lnTo>
                  <a:lnTo>
                    <a:pt x="408" y="307"/>
                  </a:lnTo>
                  <a:lnTo>
                    <a:pt x="355" y="352"/>
                  </a:lnTo>
                  <a:lnTo>
                    <a:pt x="332" y="376"/>
                  </a:lnTo>
                  <a:lnTo>
                    <a:pt x="312" y="401"/>
                  </a:lnTo>
                  <a:lnTo>
                    <a:pt x="282" y="451"/>
                  </a:lnTo>
                  <a:lnTo>
                    <a:pt x="258" y="502"/>
                  </a:lnTo>
                  <a:lnTo>
                    <a:pt x="249" y="527"/>
                  </a:lnTo>
                  <a:lnTo>
                    <a:pt x="236" y="580"/>
                  </a:lnTo>
                  <a:lnTo>
                    <a:pt x="232" y="606"/>
                  </a:lnTo>
                  <a:lnTo>
                    <a:pt x="231" y="632"/>
                  </a:lnTo>
                  <a:lnTo>
                    <a:pt x="234" y="657"/>
                  </a:lnTo>
                  <a:lnTo>
                    <a:pt x="238" y="683"/>
                  </a:lnTo>
                  <a:lnTo>
                    <a:pt x="245" y="708"/>
                  </a:lnTo>
                  <a:lnTo>
                    <a:pt x="256" y="733"/>
                  </a:lnTo>
                  <a:lnTo>
                    <a:pt x="277" y="771"/>
                  </a:lnTo>
                  <a:lnTo>
                    <a:pt x="307" y="808"/>
                  </a:lnTo>
                  <a:lnTo>
                    <a:pt x="347" y="844"/>
                  </a:lnTo>
                  <a:lnTo>
                    <a:pt x="394" y="880"/>
                  </a:lnTo>
                  <a:lnTo>
                    <a:pt x="451" y="913"/>
                  </a:lnTo>
                  <a:lnTo>
                    <a:pt x="518" y="945"/>
                  </a:lnTo>
                  <a:lnTo>
                    <a:pt x="598" y="976"/>
                  </a:lnTo>
                  <a:lnTo>
                    <a:pt x="688" y="1006"/>
                  </a:lnTo>
                  <a:lnTo>
                    <a:pt x="790" y="1035"/>
                  </a:lnTo>
                  <a:lnTo>
                    <a:pt x="946" y="1070"/>
                  </a:lnTo>
                  <a:lnTo>
                    <a:pt x="1125" y="1101"/>
                  </a:lnTo>
                  <a:lnTo>
                    <a:pt x="1278" y="1122"/>
                  </a:lnTo>
                  <a:lnTo>
                    <a:pt x="1499" y="1146"/>
                  </a:lnTo>
                  <a:lnTo>
                    <a:pt x="1721" y="1164"/>
                  </a:lnTo>
                  <a:lnTo>
                    <a:pt x="1943" y="1177"/>
                  </a:lnTo>
                  <a:lnTo>
                    <a:pt x="2165" y="1184"/>
                  </a:lnTo>
                  <a:lnTo>
                    <a:pt x="2386" y="1185"/>
                  </a:lnTo>
                  <a:lnTo>
                    <a:pt x="2607" y="1183"/>
                  </a:lnTo>
                  <a:lnTo>
                    <a:pt x="2829" y="1175"/>
                  </a:lnTo>
                  <a:lnTo>
                    <a:pt x="3168" y="1154"/>
                  </a:lnTo>
                  <a:lnTo>
                    <a:pt x="3512" y="1125"/>
                  </a:lnTo>
                  <a:lnTo>
                    <a:pt x="3864" y="1088"/>
                  </a:lnTo>
                  <a:lnTo>
                    <a:pt x="4228" y="1043"/>
                  </a:lnTo>
                  <a:lnTo>
                    <a:pt x="4604" y="994"/>
                  </a:lnTo>
                  <a:lnTo>
                    <a:pt x="5210" y="907"/>
                  </a:lnTo>
                  <a:lnTo>
                    <a:pt x="5576" y="852"/>
                  </a:lnTo>
                  <a:lnTo>
                    <a:pt x="5886" y="798"/>
                  </a:lnTo>
                  <a:lnTo>
                    <a:pt x="6054" y="765"/>
                  </a:lnTo>
                  <a:lnTo>
                    <a:pt x="6269" y="717"/>
                  </a:lnTo>
                  <a:lnTo>
                    <a:pt x="6533" y="648"/>
                  </a:lnTo>
                  <a:lnTo>
                    <a:pt x="6756" y="584"/>
                  </a:lnTo>
                  <a:lnTo>
                    <a:pt x="7067" y="485"/>
                  </a:lnTo>
                  <a:lnTo>
                    <a:pt x="6790" y="289"/>
                  </a:lnTo>
                  <a:lnTo>
                    <a:pt x="8188" y="285"/>
                  </a:lnTo>
                  <a:lnTo>
                    <a:pt x="7097" y="1175"/>
                  </a:lnTo>
                  <a:lnTo>
                    <a:pt x="7134" y="898"/>
                  </a:lnTo>
                  <a:lnTo>
                    <a:pt x="6791" y="980"/>
                  </a:lnTo>
                  <a:lnTo>
                    <a:pt x="6455" y="1054"/>
                  </a:lnTo>
                  <a:lnTo>
                    <a:pt x="6039" y="1137"/>
                  </a:lnTo>
                  <a:lnTo>
                    <a:pt x="5566" y="1222"/>
                  </a:lnTo>
                  <a:lnTo>
                    <a:pt x="5314" y="1262"/>
                  </a:lnTo>
                  <a:lnTo>
                    <a:pt x="5055" y="1299"/>
                  </a:lnTo>
                  <a:lnTo>
                    <a:pt x="4794" y="1332"/>
                  </a:lnTo>
                  <a:lnTo>
                    <a:pt x="4531" y="1360"/>
                  </a:lnTo>
                  <a:lnTo>
                    <a:pt x="4271" y="1382"/>
                  </a:lnTo>
                  <a:lnTo>
                    <a:pt x="3893" y="1403"/>
                  </a:lnTo>
                  <a:lnTo>
                    <a:pt x="3540" y="1416"/>
                  </a:lnTo>
                  <a:lnTo>
                    <a:pt x="3213" y="1426"/>
                  </a:lnTo>
                  <a:lnTo>
                    <a:pt x="2818" y="1430"/>
                  </a:lnTo>
                  <a:lnTo>
                    <a:pt x="2470" y="1429"/>
                  </a:lnTo>
                  <a:lnTo>
                    <a:pt x="2169" y="1422"/>
                  </a:lnTo>
                  <a:lnTo>
                    <a:pt x="1917" y="1411"/>
                  </a:lnTo>
                  <a:lnTo>
                    <a:pt x="1713" y="1396"/>
                  </a:lnTo>
                  <a:lnTo>
                    <a:pt x="1557" y="1381"/>
                  </a:lnTo>
                  <a:close/>
                </a:path>
              </a:pathLst>
            </a:custGeom>
            <a:gradFill rotWithShape="0">
              <a:gsLst>
                <a:gs pos="0">
                  <a:srgbClr val="FF0000"/>
                </a:gs>
                <a:gs pos="100000">
                  <a:srgbClr val="FFD400"/>
                </a:gs>
              </a:gsLst>
              <a:lin ang="0" scaled="1"/>
            </a:gradFill>
            <a:ln w="9525">
              <a:noFill/>
              <a:round/>
              <a:headEnd/>
              <a:tailEnd/>
            </a:ln>
          </p:spPr>
          <p:txBody>
            <a:bodyPr/>
            <a:lstStyle/>
            <a:p>
              <a:pPr fontAlgn="base">
                <a:spcBef>
                  <a:spcPct val="0"/>
                </a:spcBef>
                <a:spcAft>
                  <a:spcPct val="0"/>
                </a:spcAft>
                <a:defRPr/>
              </a:pPr>
              <a:endParaRPr lang="en-US">
                <a:solidFill>
                  <a:srgbClr val="FFFFFF"/>
                </a:solidFill>
                <a:ea typeface="宋体" pitchFamily="2" charset="-122"/>
              </a:endParaRPr>
            </a:p>
          </p:txBody>
        </p:sp>
        <p:sp>
          <p:nvSpPr>
            <p:cNvPr id="7" name="Freeform 26"/>
            <p:cNvSpPr>
              <a:spLocks/>
            </p:cNvSpPr>
            <p:nvPr/>
          </p:nvSpPr>
          <p:spPr bwMode="auto">
            <a:xfrm>
              <a:off x="3181" y="2732"/>
              <a:ext cx="639" cy="490"/>
            </a:xfrm>
            <a:custGeom>
              <a:avLst/>
              <a:gdLst>
                <a:gd name="T0" fmla="*/ 271 w 1096"/>
                <a:gd name="T1" fmla="*/ 3 h 845"/>
                <a:gd name="T2" fmla="*/ 259 w 1096"/>
                <a:gd name="T3" fmla="*/ 25 h 845"/>
                <a:gd name="T4" fmla="*/ 237 w 1096"/>
                <a:gd name="T5" fmla="*/ 64 h 845"/>
                <a:gd name="T6" fmla="*/ 207 w 1096"/>
                <a:gd name="T7" fmla="*/ 117 h 845"/>
                <a:gd name="T8" fmla="*/ 174 w 1096"/>
                <a:gd name="T9" fmla="*/ 179 h 845"/>
                <a:gd name="T10" fmla="*/ 136 w 1096"/>
                <a:gd name="T11" fmla="*/ 245 h 845"/>
                <a:gd name="T12" fmla="*/ 100 w 1096"/>
                <a:gd name="T13" fmla="*/ 311 h 845"/>
                <a:gd name="T14" fmla="*/ 65 w 1096"/>
                <a:gd name="T15" fmla="*/ 373 h 845"/>
                <a:gd name="T16" fmla="*/ 35 w 1096"/>
                <a:gd name="T17" fmla="*/ 426 h 845"/>
                <a:gd name="T18" fmla="*/ 13 w 1096"/>
                <a:gd name="T19" fmla="*/ 465 h 845"/>
                <a:gd name="T20" fmla="*/ 1 w 1096"/>
                <a:gd name="T21" fmla="*/ 487 h 845"/>
                <a:gd name="T22" fmla="*/ 12 w 1096"/>
                <a:gd name="T23" fmla="*/ 490 h 845"/>
                <a:gd name="T24" fmla="*/ 82 w 1096"/>
                <a:gd name="T25" fmla="*/ 490 h 845"/>
                <a:gd name="T26" fmla="*/ 167 w 1096"/>
                <a:gd name="T27" fmla="*/ 490 h 845"/>
                <a:gd name="T28" fmla="*/ 207 w 1096"/>
                <a:gd name="T29" fmla="*/ 490 h 845"/>
                <a:gd name="T30" fmla="*/ 236 w 1096"/>
                <a:gd name="T31" fmla="*/ 432 h 845"/>
                <a:gd name="T32" fmla="*/ 262 w 1096"/>
                <a:gd name="T33" fmla="*/ 411 h 845"/>
                <a:gd name="T34" fmla="*/ 348 w 1096"/>
                <a:gd name="T35" fmla="*/ 411 h 845"/>
                <a:gd name="T36" fmla="*/ 404 w 1096"/>
                <a:gd name="T37" fmla="*/ 411 h 845"/>
                <a:gd name="T38" fmla="*/ 408 w 1096"/>
                <a:gd name="T39" fmla="*/ 470 h 845"/>
                <a:gd name="T40" fmla="*/ 418 w 1096"/>
                <a:gd name="T41" fmla="*/ 490 h 845"/>
                <a:gd name="T42" fmla="*/ 481 w 1096"/>
                <a:gd name="T43" fmla="*/ 490 h 845"/>
                <a:gd name="T44" fmla="*/ 563 w 1096"/>
                <a:gd name="T45" fmla="*/ 490 h 845"/>
                <a:gd name="T46" fmla="*/ 626 w 1096"/>
                <a:gd name="T47" fmla="*/ 490 h 845"/>
                <a:gd name="T48" fmla="*/ 635 w 1096"/>
                <a:gd name="T49" fmla="*/ 486 h 845"/>
                <a:gd name="T50" fmla="*/ 631 w 1096"/>
                <a:gd name="T51" fmla="*/ 457 h 845"/>
                <a:gd name="T52" fmla="*/ 622 w 1096"/>
                <a:gd name="T53" fmla="*/ 406 h 845"/>
                <a:gd name="T54" fmla="*/ 611 w 1096"/>
                <a:gd name="T55" fmla="*/ 340 h 845"/>
                <a:gd name="T56" fmla="*/ 598 w 1096"/>
                <a:gd name="T57" fmla="*/ 264 h 845"/>
                <a:gd name="T58" fmla="*/ 586 w 1096"/>
                <a:gd name="T59" fmla="*/ 187 h 845"/>
                <a:gd name="T60" fmla="*/ 574 w 1096"/>
                <a:gd name="T61" fmla="*/ 116 h 845"/>
                <a:gd name="T62" fmla="*/ 565 w 1096"/>
                <a:gd name="T63" fmla="*/ 56 h 845"/>
                <a:gd name="T64" fmla="*/ 558 w 1096"/>
                <a:gd name="T65" fmla="*/ 15 h 845"/>
                <a:gd name="T66" fmla="*/ 555 w 1096"/>
                <a:gd name="T67" fmla="*/ 0 h 845"/>
                <a:gd name="T68" fmla="*/ 526 w 1096"/>
                <a:gd name="T69" fmla="*/ 0 h 845"/>
                <a:gd name="T70" fmla="*/ 456 w 1096"/>
                <a:gd name="T71" fmla="*/ 0 h 845"/>
                <a:gd name="T72" fmla="*/ 372 w 1096"/>
                <a:gd name="T73" fmla="*/ 0 h 845"/>
                <a:gd name="T74" fmla="*/ 302 w 1096"/>
                <a:gd name="T75" fmla="*/ 0 h 845"/>
                <a:gd name="T76" fmla="*/ 272 w 1096"/>
                <a:gd name="T77" fmla="*/ 0 h 845"/>
                <a:gd name="T78" fmla="*/ 385 w 1096"/>
                <a:gd name="T79" fmla="*/ 110 h 845"/>
                <a:gd name="T80" fmla="*/ 386 w 1096"/>
                <a:gd name="T81" fmla="*/ 110 h 845"/>
                <a:gd name="T82" fmla="*/ 389 w 1096"/>
                <a:gd name="T83" fmla="*/ 157 h 845"/>
                <a:gd name="T84" fmla="*/ 393 w 1096"/>
                <a:gd name="T85" fmla="*/ 245 h 845"/>
                <a:gd name="T86" fmla="*/ 395 w 1096"/>
                <a:gd name="T87" fmla="*/ 292 h 845"/>
                <a:gd name="T88" fmla="*/ 325 w 1096"/>
                <a:gd name="T89" fmla="*/ 292 h 845"/>
                <a:gd name="T90" fmla="*/ 305 w 1096"/>
                <a:gd name="T91" fmla="*/ 281 h 845"/>
                <a:gd name="T92" fmla="*/ 333 w 1096"/>
                <a:gd name="T93" fmla="*/ 220 h 845"/>
                <a:gd name="T94" fmla="*/ 367 w 1096"/>
                <a:gd name="T95" fmla="*/ 146 h 845"/>
                <a:gd name="T96" fmla="*/ 383 w 1096"/>
                <a:gd name="T97" fmla="*/ 110 h 8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96" h="845">
                  <a:moveTo>
                    <a:pt x="469" y="0"/>
                  </a:moveTo>
                  <a:lnTo>
                    <a:pt x="467" y="5"/>
                  </a:lnTo>
                  <a:lnTo>
                    <a:pt x="459" y="20"/>
                  </a:lnTo>
                  <a:lnTo>
                    <a:pt x="446" y="43"/>
                  </a:lnTo>
                  <a:lnTo>
                    <a:pt x="429" y="74"/>
                  </a:lnTo>
                  <a:lnTo>
                    <a:pt x="408" y="111"/>
                  </a:lnTo>
                  <a:lnTo>
                    <a:pt x="384" y="155"/>
                  </a:lnTo>
                  <a:lnTo>
                    <a:pt x="357" y="202"/>
                  </a:lnTo>
                  <a:lnTo>
                    <a:pt x="329" y="254"/>
                  </a:lnTo>
                  <a:lnTo>
                    <a:pt x="299" y="309"/>
                  </a:lnTo>
                  <a:lnTo>
                    <a:pt x="266" y="366"/>
                  </a:lnTo>
                  <a:lnTo>
                    <a:pt x="235" y="423"/>
                  </a:lnTo>
                  <a:lnTo>
                    <a:pt x="203" y="480"/>
                  </a:lnTo>
                  <a:lnTo>
                    <a:pt x="172" y="536"/>
                  </a:lnTo>
                  <a:lnTo>
                    <a:pt x="141" y="591"/>
                  </a:lnTo>
                  <a:lnTo>
                    <a:pt x="112" y="643"/>
                  </a:lnTo>
                  <a:lnTo>
                    <a:pt x="85" y="690"/>
                  </a:lnTo>
                  <a:lnTo>
                    <a:pt x="61" y="734"/>
                  </a:lnTo>
                  <a:lnTo>
                    <a:pt x="41" y="771"/>
                  </a:lnTo>
                  <a:lnTo>
                    <a:pt x="23" y="802"/>
                  </a:lnTo>
                  <a:lnTo>
                    <a:pt x="11" y="825"/>
                  </a:lnTo>
                  <a:lnTo>
                    <a:pt x="2" y="840"/>
                  </a:lnTo>
                  <a:lnTo>
                    <a:pt x="0" y="845"/>
                  </a:lnTo>
                  <a:lnTo>
                    <a:pt x="20" y="845"/>
                  </a:lnTo>
                  <a:lnTo>
                    <a:pt x="70" y="845"/>
                  </a:lnTo>
                  <a:lnTo>
                    <a:pt x="141" y="845"/>
                  </a:lnTo>
                  <a:lnTo>
                    <a:pt x="217" y="845"/>
                  </a:lnTo>
                  <a:lnTo>
                    <a:pt x="287" y="845"/>
                  </a:lnTo>
                  <a:lnTo>
                    <a:pt x="338" y="845"/>
                  </a:lnTo>
                  <a:lnTo>
                    <a:pt x="357" y="845"/>
                  </a:lnTo>
                  <a:lnTo>
                    <a:pt x="375" y="810"/>
                  </a:lnTo>
                  <a:lnTo>
                    <a:pt x="406" y="745"/>
                  </a:lnTo>
                  <a:lnTo>
                    <a:pt x="423" y="709"/>
                  </a:lnTo>
                  <a:lnTo>
                    <a:pt x="452" y="709"/>
                  </a:lnTo>
                  <a:lnTo>
                    <a:pt x="520" y="709"/>
                  </a:lnTo>
                  <a:lnTo>
                    <a:pt x="600" y="709"/>
                  </a:lnTo>
                  <a:lnTo>
                    <a:pt x="667" y="709"/>
                  </a:lnTo>
                  <a:lnTo>
                    <a:pt x="696" y="709"/>
                  </a:lnTo>
                  <a:lnTo>
                    <a:pt x="698" y="745"/>
                  </a:lnTo>
                  <a:lnTo>
                    <a:pt x="703" y="810"/>
                  </a:lnTo>
                  <a:lnTo>
                    <a:pt x="705" y="845"/>
                  </a:lnTo>
                  <a:lnTo>
                    <a:pt x="721" y="845"/>
                  </a:lnTo>
                  <a:lnTo>
                    <a:pt x="766" y="845"/>
                  </a:lnTo>
                  <a:lnTo>
                    <a:pt x="829" y="845"/>
                  </a:lnTo>
                  <a:lnTo>
                    <a:pt x="900" y="845"/>
                  </a:lnTo>
                  <a:lnTo>
                    <a:pt x="971" y="845"/>
                  </a:lnTo>
                  <a:lnTo>
                    <a:pt x="1035" y="845"/>
                  </a:lnTo>
                  <a:lnTo>
                    <a:pt x="1079" y="845"/>
                  </a:lnTo>
                  <a:lnTo>
                    <a:pt x="1096" y="845"/>
                  </a:lnTo>
                  <a:lnTo>
                    <a:pt x="1095" y="838"/>
                  </a:lnTo>
                  <a:lnTo>
                    <a:pt x="1091" y="819"/>
                  </a:lnTo>
                  <a:lnTo>
                    <a:pt x="1087" y="788"/>
                  </a:lnTo>
                  <a:lnTo>
                    <a:pt x="1080" y="748"/>
                  </a:lnTo>
                  <a:lnTo>
                    <a:pt x="1072" y="701"/>
                  </a:lnTo>
                  <a:lnTo>
                    <a:pt x="1062" y="645"/>
                  </a:lnTo>
                  <a:lnTo>
                    <a:pt x="1053" y="586"/>
                  </a:lnTo>
                  <a:lnTo>
                    <a:pt x="1043" y="522"/>
                  </a:lnTo>
                  <a:lnTo>
                    <a:pt x="1031" y="455"/>
                  </a:lnTo>
                  <a:lnTo>
                    <a:pt x="1021" y="390"/>
                  </a:lnTo>
                  <a:lnTo>
                    <a:pt x="1009" y="323"/>
                  </a:lnTo>
                  <a:lnTo>
                    <a:pt x="999" y="260"/>
                  </a:lnTo>
                  <a:lnTo>
                    <a:pt x="990" y="200"/>
                  </a:lnTo>
                  <a:lnTo>
                    <a:pt x="981" y="144"/>
                  </a:lnTo>
                  <a:lnTo>
                    <a:pt x="973" y="97"/>
                  </a:lnTo>
                  <a:lnTo>
                    <a:pt x="966" y="57"/>
                  </a:lnTo>
                  <a:lnTo>
                    <a:pt x="961" y="26"/>
                  </a:lnTo>
                  <a:lnTo>
                    <a:pt x="958" y="7"/>
                  </a:lnTo>
                  <a:lnTo>
                    <a:pt x="956" y="0"/>
                  </a:lnTo>
                  <a:lnTo>
                    <a:pt x="943" y="0"/>
                  </a:lnTo>
                  <a:lnTo>
                    <a:pt x="906" y="0"/>
                  </a:lnTo>
                  <a:lnTo>
                    <a:pt x="852" y="0"/>
                  </a:lnTo>
                  <a:lnTo>
                    <a:pt x="785" y="0"/>
                  </a:lnTo>
                  <a:lnTo>
                    <a:pt x="713" y="0"/>
                  </a:lnTo>
                  <a:lnTo>
                    <a:pt x="641" y="0"/>
                  </a:lnTo>
                  <a:lnTo>
                    <a:pt x="575" y="0"/>
                  </a:lnTo>
                  <a:lnTo>
                    <a:pt x="520" y="0"/>
                  </a:lnTo>
                  <a:lnTo>
                    <a:pt x="483" y="0"/>
                  </a:lnTo>
                  <a:lnTo>
                    <a:pt x="469" y="0"/>
                  </a:lnTo>
                  <a:lnTo>
                    <a:pt x="660" y="189"/>
                  </a:lnTo>
                  <a:lnTo>
                    <a:pt x="663" y="189"/>
                  </a:lnTo>
                  <a:lnTo>
                    <a:pt x="665" y="189"/>
                  </a:lnTo>
                  <a:lnTo>
                    <a:pt x="666" y="189"/>
                  </a:lnTo>
                  <a:lnTo>
                    <a:pt x="667" y="212"/>
                  </a:lnTo>
                  <a:lnTo>
                    <a:pt x="670" y="271"/>
                  </a:lnTo>
                  <a:lnTo>
                    <a:pt x="673" y="346"/>
                  </a:lnTo>
                  <a:lnTo>
                    <a:pt x="677" y="422"/>
                  </a:lnTo>
                  <a:lnTo>
                    <a:pt x="679" y="480"/>
                  </a:lnTo>
                  <a:lnTo>
                    <a:pt x="680" y="503"/>
                  </a:lnTo>
                  <a:lnTo>
                    <a:pt x="637" y="503"/>
                  </a:lnTo>
                  <a:lnTo>
                    <a:pt x="560" y="503"/>
                  </a:lnTo>
                  <a:lnTo>
                    <a:pt x="518" y="503"/>
                  </a:lnTo>
                  <a:lnTo>
                    <a:pt x="526" y="485"/>
                  </a:lnTo>
                  <a:lnTo>
                    <a:pt x="546" y="440"/>
                  </a:lnTo>
                  <a:lnTo>
                    <a:pt x="574" y="379"/>
                  </a:lnTo>
                  <a:lnTo>
                    <a:pt x="604" y="313"/>
                  </a:lnTo>
                  <a:lnTo>
                    <a:pt x="633" y="252"/>
                  </a:lnTo>
                  <a:lnTo>
                    <a:pt x="652" y="207"/>
                  </a:lnTo>
                  <a:lnTo>
                    <a:pt x="660" y="189"/>
                  </a:lnTo>
                  <a:lnTo>
                    <a:pt x="469" y="0"/>
                  </a:lnTo>
                  <a:close/>
                </a:path>
              </a:pathLst>
            </a:custGeom>
            <a:solidFill>
              <a:srgbClr val="000000"/>
            </a:solidFill>
            <a:ln w="9525">
              <a:noFill/>
              <a:round/>
              <a:headEnd/>
              <a:tailEnd/>
            </a:ln>
          </p:spPr>
          <p:txBody>
            <a:bodyPr/>
            <a:lstStyle/>
            <a:p>
              <a:pPr fontAlgn="base">
                <a:spcBef>
                  <a:spcPct val="0"/>
                </a:spcBef>
                <a:spcAft>
                  <a:spcPct val="0"/>
                </a:spcAft>
                <a:defRPr/>
              </a:pPr>
              <a:endParaRPr lang="en-US">
                <a:solidFill>
                  <a:srgbClr val="FFFFFF"/>
                </a:solidFill>
                <a:ea typeface="宋体" pitchFamily="2" charset="-122"/>
              </a:endParaRPr>
            </a:p>
          </p:txBody>
        </p:sp>
        <p:sp>
          <p:nvSpPr>
            <p:cNvPr id="8" name="Freeform 27"/>
            <p:cNvSpPr>
              <a:spLocks/>
            </p:cNvSpPr>
            <p:nvPr/>
          </p:nvSpPr>
          <p:spPr bwMode="auto">
            <a:xfrm>
              <a:off x="2671" y="2732"/>
              <a:ext cx="614" cy="490"/>
            </a:xfrm>
            <a:custGeom>
              <a:avLst/>
              <a:gdLst>
                <a:gd name="T0" fmla="*/ 95 w 1051"/>
                <a:gd name="T1" fmla="*/ 4 h 845"/>
                <a:gd name="T2" fmla="*/ 90 w 1051"/>
                <a:gd name="T3" fmla="*/ 33 h 845"/>
                <a:gd name="T4" fmla="*/ 80 w 1051"/>
                <a:gd name="T5" fmla="*/ 84 h 845"/>
                <a:gd name="T6" fmla="*/ 66 w 1051"/>
                <a:gd name="T7" fmla="*/ 151 h 845"/>
                <a:gd name="T8" fmla="*/ 52 w 1051"/>
                <a:gd name="T9" fmla="*/ 226 h 845"/>
                <a:gd name="T10" fmla="*/ 37 w 1051"/>
                <a:gd name="T11" fmla="*/ 303 h 845"/>
                <a:gd name="T12" fmla="*/ 23 w 1051"/>
                <a:gd name="T13" fmla="*/ 374 h 845"/>
                <a:gd name="T14" fmla="*/ 11 w 1051"/>
                <a:gd name="T15" fmla="*/ 434 h 845"/>
                <a:gd name="T16" fmla="*/ 3 w 1051"/>
                <a:gd name="T17" fmla="*/ 475 h 845"/>
                <a:gd name="T18" fmla="*/ 0 w 1051"/>
                <a:gd name="T19" fmla="*/ 490 h 845"/>
                <a:gd name="T20" fmla="*/ 34 w 1051"/>
                <a:gd name="T21" fmla="*/ 490 h 845"/>
                <a:gd name="T22" fmla="*/ 109 w 1051"/>
                <a:gd name="T23" fmla="*/ 490 h 845"/>
                <a:gd name="T24" fmla="*/ 184 w 1051"/>
                <a:gd name="T25" fmla="*/ 490 h 845"/>
                <a:gd name="T26" fmla="*/ 218 w 1051"/>
                <a:gd name="T27" fmla="*/ 490 h 845"/>
                <a:gd name="T28" fmla="*/ 300 w 1051"/>
                <a:gd name="T29" fmla="*/ 489 h 845"/>
                <a:gd name="T30" fmla="*/ 355 w 1051"/>
                <a:gd name="T31" fmla="*/ 482 h 845"/>
                <a:gd name="T32" fmla="*/ 414 w 1051"/>
                <a:gd name="T33" fmla="*/ 468 h 845"/>
                <a:gd name="T34" fmla="*/ 464 w 1051"/>
                <a:gd name="T35" fmla="*/ 446 h 845"/>
                <a:gd name="T36" fmla="*/ 509 w 1051"/>
                <a:gd name="T37" fmla="*/ 415 h 845"/>
                <a:gd name="T38" fmla="*/ 547 w 1051"/>
                <a:gd name="T39" fmla="*/ 373 h 845"/>
                <a:gd name="T40" fmla="*/ 577 w 1051"/>
                <a:gd name="T41" fmla="*/ 325 h 845"/>
                <a:gd name="T42" fmla="*/ 598 w 1051"/>
                <a:gd name="T43" fmla="*/ 271 h 845"/>
                <a:gd name="T44" fmla="*/ 609 w 1051"/>
                <a:gd name="T45" fmla="*/ 209 h 845"/>
                <a:gd name="T46" fmla="*/ 608 w 1051"/>
                <a:gd name="T47" fmla="*/ 148 h 845"/>
                <a:gd name="T48" fmla="*/ 590 w 1051"/>
                <a:gd name="T49" fmla="*/ 96 h 845"/>
                <a:gd name="T50" fmla="*/ 562 w 1051"/>
                <a:gd name="T51" fmla="*/ 59 h 845"/>
                <a:gd name="T52" fmla="*/ 525 w 1051"/>
                <a:gd name="T53" fmla="*/ 31 h 845"/>
                <a:gd name="T54" fmla="*/ 475 w 1051"/>
                <a:gd name="T55" fmla="*/ 13 h 845"/>
                <a:gd name="T56" fmla="*/ 412 w 1051"/>
                <a:gd name="T57" fmla="*/ 3 h 845"/>
                <a:gd name="T58" fmla="*/ 359 w 1051"/>
                <a:gd name="T59" fmla="*/ 0 h 845"/>
                <a:gd name="T60" fmla="*/ 305 w 1051"/>
                <a:gd name="T61" fmla="*/ 0 h 845"/>
                <a:gd name="T62" fmla="*/ 245 w 1051"/>
                <a:gd name="T63" fmla="*/ 0 h 845"/>
                <a:gd name="T64" fmla="*/ 165 w 1051"/>
                <a:gd name="T65" fmla="*/ 0 h 845"/>
                <a:gd name="T66" fmla="*/ 106 w 1051"/>
                <a:gd name="T67" fmla="*/ 0 h 845"/>
                <a:gd name="T68" fmla="*/ 292 w 1051"/>
                <a:gd name="T69" fmla="*/ 112 h 845"/>
                <a:gd name="T70" fmla="*/ 297 w 1051"/>
                <a:gd name="T71" fmla="*/ 112 h 845"/>
                <a:gd name="T72" fmla="*/ 330 w 1051"/>
                <a:gd name="T73" fmla="*/ 113 h 845"/>
                <a:gd name="T74" fmla="*/ 366 w 1051"/>
                <a:gd name="T75" fmla="*/ 126 h 845"/>
                <a:gd name="T76" fmla="*/ 386 w 1051"/>
                <a:gd name="T77" fmla="*/ 168 h 845"/>
                <a:gd name="T78" fmla="*/ 381 w 1051"/>
                <a:gd name="T79" fmla="*/ 241 h 845"/>
                <a:gd name="T80" fmla="*/ 356 w 1051"/>
                <a:gd name="T81" fmla="*/ 318 h 845"/>
                <a:gd name="T82" fmla="*/ 320 w 1051"/>
                <a:gd name="T83" fmla="*/ 363 h 845"/>
                <a:gd name="T84" fmla="*/ 276 w 1051"/>
                <a:gd name="T85" fmla="*/ 376 h 845"/>
                <a:gd name="T86" fmla="*/ 241 w 1051"/>
                <a:gd name="T87" fmla="*/ 369 h 845"/>
                <a:gd name="T88" fmla="*/ 252 w 1051"/>
                <a:gd name="T89" fmla="*/ 320 h 845"/>
                <a:gd name="T90" fmla="*/ 266 w 1051"/>
                <a:gd name="T91" fmla="*/ 244 h 845"/>
                <a:gd name="T92" fmla="*/ 280 w 1051"/>
                <a:gd name="T93" fmla="*/ 169 h 845"/>
                <a:gd name="T94" fmla="*/ 290 w 1051"/>
                <a:gd name="T95" fmla="*/ 119 h 845"/>
                <a:gd name="T96" fmla="*/ 96 w 1051"/>
                <a:gd name="T97" fmla="*/ 0 h 8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51" h="845">
                  <a:moveTo>
                    <a:pt x="166" y="0"/>
                  </a:moveTo>
                  <a:lnTo>
                    <a:pt x="164" y="7"/>
                  </a:lnTo>
                  <a:lnTo>
                    <a:pt x="161" y="26"/>
                  </a:lnTo>
                  <a:lnTo>
                    <a:pt x="155" y="57"/>
                  </a:lnTo>
                  <a:lnTo>
                    <a:pt x="147" y="97"/>
                  </a:lnTo>
                  <a:lnTo>
                    <a:pt x="137" y="144"/>
                  </a:lnTo>
                  <a:lnTo>
                    <a:pt x="127" y="200"/>
                  </a:lnTo>
                  <a:lnTo>
                    <a:pt x="114" y="260"/>
                  </a:lnTo>
                  <a:lnTo>
                    <a:pt x="103" y="323"/>
                  </a:lnTo>
                  <a:lnTo>
                    <a:pt x="89" y="390"/>
                  </a:lnTo>
                  <a:lnTo>
                    <a:pt x="76" y="455"/>
                  </a:lnTo>
                  <a:lnTo>
                    <a:pt x="64" y="522"/>
                  </a:lnTo>
                  <a:lnTo>
                    <a:pt x="51" y="586"/>
                  </a:lnTo>
                  <a:lnTo>
                    <a:pt x="40" y="645"/>
                  </a:lnTo>
                  <a:lnTo>
                    <a:pt x="29" y="701"/>
                  </a:lnTo>
                  <a:lnTo>
                    <a:pt x="19" y="748"/>
                  </a:lnTo>
                  <a:lnTo>
                    <a:pt x="12" y="788"/>
                  </a:lnTo>
                  <a:lnTo>
                    <a:pt x="5" y="819"/>
                  </a:lnTo>
                  <a:lnTo>
                    <a:pt x="2" y="838"/>
                  </a:lnTo>
                  <a:lnTo>
                    <a:pt x="0" y="845"/>
                  </a:lnTo>
                  <a:lnTo>
                    <a:pt x="17" y="845"/>
                  </a:lnTo>
                  <a:lnTo>
                    <a:pt x="59" y="845"/>
                  </a:lnTo>
                  <a:lnTo>
                    <a:pt x="119" y="845"/>
                  </a:lnTo>
                  <a:lnTo>
                    <a:pt x="188" y="845"/>
                  </a:lnTo>
                  <a:lnTo>
                    <a:pt x="257" y="845"/>
                  </a:lnTo>
                  <a:lnTo>
                    <a:pt x="317" y="845"/>
                  </a:lnTo>
                  <a:lnTo>
                    <a:pt x="360" y="845"/>
                  </a:lnTo>
                  <a:lnTo>
                    <a:pt x="376" y="845"/>
                  </a:lnTo>
                  <a:lnTo>
                    <a:pt x="467" y="845"/>
                  </a:lnTo>
                  <a:lnTo>
                    <a:pt x="517" y="844"/>
                  </a:lnTo>
                  <a:lnTo>
                    <a:pt x="556" y="839"/>
                  </a:lnTo>
                  <a:lnTo>
                    <a:pt x="612" y="832"/>
                  </a:lnTo>
                  <a:lnTo>
                    <a:pt x="665" y="821"/>
                  </a:lnTo>
                  <a:lnTo>
                    <a:pt x="714" y="807"/>
                  </a:lnTo>
                  <a:lnTo>
                    <a:pt x="757" y="789"/>
                  </a:lnTo>
                  <a:lnTo>
                    <a:pt x="800" y="769"/>
                  </a:lnTo>
                  <a:lnTo>
                    <a:pt x="840" y="743"/>
                  </a:lnTo>
                  <a:lnTo>
                    <a:pt x="877" y="715"/>
                  </a:lnTo>
                  <a:lnTo>
                    <a:pt x="911" y="681"/>
                  </a:lnTo>
                  <a:lnTo>
                    <a:pt x="942" y="644"/>
                  </a:lnTo>
                  <a:lnTo>
                    <a:pt x="969" y="604"/>
                  </a:lnTo>
                  <a:lnTo>
                    <a:pt x="994" y="561"/>
                  </a:lnTo>
                  <a:lnTo>
                    <a:pt x="1014" y="515"/>
                  </a:lnTo>
                  <a:lnTo>
                    <a:pt x="1030" y="467"/>
                  </a:lnTo>
                  <a:lnTo>
                    <a:pt x="1042" y="416"/>
                  </a:lnTo>
                  <a:lnTo>
                    <a:pt x="1050" y="360"/>
                  </a:lnTo>
                  <a:lnTo>
                    <a:pt x="1051" y="306"/>
                  </a:lnTo>
                  <a:lnTo>
                    <a:pt x="1047" y="255"/>
                  </a:lnTo>
                  <a:lnTo>
                    <a:pt x="1035" y="208"/>
                  </a:lnTo>
                  <a:lnTo>
                    <a:pt x="1017" y="165"/>
                  </a:lnTo>
                  <a:lnTo>
                    <a:pt x="996" y="131"/>
                  </a:lnTo>
                  <a:lnTo>
                    <a:pt x="969" y="101"/>
                  </a:lnTo>
                  <a:lnTo>
                    <a:pt x="939" y="75"/>
                  </a:lnTo>
                  <a:lnTo>
                    <a:pt x="905" y="53"/>
                  </a:lnTo>
                  <a:lnTo>
                    <a:pt x="865" y="36"/>
                  </a:lnTo>
                  <a:lnTo>
                    <a:pt x="818" y="22"/>
                  </a:lnTo>
                  <a:lnTo>
                    <a:pt x="767" y="12"/>
                  </a:lnTo>
                  <a:lnTo>
                    <a:pt x="709" y="6"/>
                  </a:lnTo>
                  <a:lnTo>
                    <a:pt x="667" y="3"/>
                  </a:lnTo>
                  <a:lnTo>
                    <a:pt x="619" y="0"/>
                  </a:lnTo>
                  <a:lnTo>
                    <a:pt x="541" y="0"/>
                  </a:lnTo>
                  <a:lnTo>
                    <a:pt x="525" y="0"/>
                  </a:lnTo>
                  <a:lnTo>
                    <a:pt x="482" y="0"/>
                  </a:lnTo>
                  <a:lnTo>
                    <a:pt x="422" y="0"/>
                  </a:lnTo>
                  <a:lnTo>
                    <a:pt x="353" y="0"/>
                  </a:lnTo>
                  <a:lnTo>
                    <a:pt x="285" y="0"/>
                  </a:lnTo>
                  <a:lnTo>
                    <a:pt x="224" y="0"/>
                  </a:lnTo>
                  <a:lnTo>
                    <a:pt x="182" y="0"/>
                  </a:lnTo>
                  <a:lnTo>
                    <a:pt x="166" y="0"/>
                  </a:lnTo>
                  <a:lnTo>
                    <a:pt x="503" y="193"/>
                  </a:lnTo>
                  <a:lnTo>
                    <a:pt x="506" y="193"/>
                  </a:lnTo>
                  <a:lnTo>
                    <a:pt x="512" y="193"/>
                  </a:lnTo>
                  <a:lnTo>
                    <a:pt x="515" y="193"/>
                  </a:lnTo>
                  <a:lnTo>
                    <a:pt x="568" y="195"/>
                  </a:lnTo>
                  <a:lnTo>
                    <a:pt x="604" y="203"/>
                  </a:lnTo>
                  <a:lnTo>
                    <a:pt x="631" y="217"/>
                  </a:lnTo>
                  <a:lnTo>
                    <a:pt x="654" y="247"/>
                  </a:lnTo>
                  <a:lnTo>
                    <a:pt x="665" y="290"/>
                  </a:lnTo>
                  <a:lnTo>
                    <a:pt x="666" y="346"/>
                  </a:lnTo>
                  <a:lnTo>
                    <a:pt x="656" y="416"/>
                  </a:lnTo>
                  <a:lnTo>
                    <a:pt x="638" y="490"/>
                  </a:lnTo>
                  <a:lnTo>
                    <a:pt x="614" y="549"/>
                  </a:lnTo>
                  <a:lnTo>
                    <a:pt x="586" y="594"/>
                  </a:lnTo>
                  <a:lnTo>
                    <a:pt x="551" y="626"/>
                  </a:lnTo>
                  <a:lnTo>
                    <a:pt x="520" y="641"/>
                  </a:lnTo>
                  <a:lnTo>
                    <a:pt x="476" y="648"/>
                  </a:lnTo>
                  <a:lnTo>
                    <a:pt x="414" y="650"/>
                  </a:lnTo>
                  <a:lnTo>
                    <a:pt x="416" y="637"/>
                  </a:lnTo>
                  <a:lnTo>
                    <a:pt x="423" y="602"/>
                  </a:lnTo>
                  <a:lnTo>
                    <a:pt x="434" y="551"/>
                  </a:lnTo>
                  <a:lnTo>
                    <a:pt x="445" y="489"/>
                  </a:lnTo>
                  <a:lnTo>
                    <a:pt x="458" y="421"/>
                  </a:lnTo>
                  <a:lnTo>
                    <a:pt x="472" y="354"/>
                  </a:lnTo>
                  <a:lnTo>
                    <a:pt x="483" y="292"/>
                  </a:lnTo>
                  <a:lnTo>
                    <a:pt x="494" y="240"/>
                  </a:lnTo>
                  <a:lnTo>
                    <a:pt x="500" y="206"/>
                  </a:lnTo>
                  <a:lnTo>
                    <a:pt x="503" y="193"/>
                  </a:lnTo>
                  <a:lnTo>
                    <a:pt x="166" y="0"/>
                  </a:lnTo>
                  <a:close/>
                </a:path>
              </a:pathLst>
            </a:custGeom>
            <a:solidFill>
              <a:srgbClr val="000000"/>
            </a:solidFill>
            <a:ln w="9525">
              <a:noFill/>
              <a:round/>
              <a:headEnd/>
              <a:tailEnd/>
            </a:ln>
          </p:spPr>
          <p:txBody>
            <a:bodyPr/>
            <a:lstStyle/>
            <a:p>
              <a:pPr fontAlgn="base">
                <a:spcBef>
                  <a:spcPct val="0"/>
                </a:spcBef>
                <a:spcAft>
                  <a:spcPct val="0"/>
                </a:spcAft>
                <a:defRPr/>
              </a:pPr>
              <a:endParaRPr lang="en-US">
                <a:solidFill>
                  <a:srgbClr val="FFFFFF"/>
                </a:solidFill>
                <a:ea typeface="宋体" pitchFamily="2" charset="-122"/>
              </a:endParaRPr>
            </a:p>
          </p:txBody>
        </p:sp>
        <p:sp>
          <p:nvSpPr>
            <p:cNvPr id="9" name="Freeform 28"/>
            <p:cNvSpPr>
              <a:spLocks/>
            </p:cNvSpPr>
            <p:nvPr/>
          </p:nvSpPr>
          <p:spPr bwMode="auto">
            <a:xfrm>
              <a:off x="3815" y="2722"/>
              <a:ext cx="589" cy="515"/>
            </a:xfrm>
            <a:custGeom>
              <a:avLst/>
              <a:gdLst>
                <a:gd name="T0" fmla="*/ 587 w 1012"/>
                <a:gd name="T1" fmla="*/ 142 h 888"/>
                <a:gd name="T2" fmla="*/ 585 w 1012"/>
                <a:gd name="T3" fmla="*/ 101 h 888"/>
                <a:gd name="T4" fmla="*/ 571 w 1012"/>
                <a:gd name="T5" fmla="*/ 67 h 888"/>
                <a:gd name="T6" fmla="*/ 545 w 1012"/>
                <a:gd name="T7" fmla="*/ 40 h 888"/>
                <a:gd name="T8" fmla="*/ 507 w 1012"/>
                <a:gd name="T9" fmla="*/ 20 h 888"/>
                <a:gd name="T10" fmla="*/ 457 w 1012"/>
                <a:gd name="T11" fmla="*/ 7 h 888"/>
                <a:gd name="T12" fmla="*/ 396 w 1012"/>
                <a:gd name="T13" fmla="*/ 1 h 888"/>
                <a:gd name="T14" fmla="*/ 345 w 1012"/>
                <a:gd name="T15" fmla="*/ 1 h 888"/>
                <a:gd name="T16" fmla="*/ 313 w 1012"/>
                <a:gd name="T17" fmla="*/ 2 h 888"/>
                <a:gd name="T18" fmla="*/ 275 w 1012"/>
                <a:gd name="T19" fmla="*/ 6 h 888"/>
                <a:gd name="T20" fmla="*/ 235 w 1012"/>
                <a:gd name="T21" fmla="*/ 15 h 888"/>
                <a:gd name="T22" fmla="*/ 195 w 1012"/>
                <a:gd name="T23" fmla="*/ 27 h 888"/>
                <a:gd name="T24" fmla="*/ 154 w 1012"/>
                <a:gd name="T25" fmla="*/ 45 h 888"/>
                <a:gd name="T26" fmla="*/ 115 w 1012"/>
                <a:gd name="T27" fmla="*/ 71 h 888"/>
                <a:gd name="T28" fmla="*/ 80 w 1012"/>
                <a:gd name="T29" fmla="*/ 103 h 888"/>
                <a:gd name="T30" fmla="*/ 49 w 1012"/>
                <a:gd name="T31" fmla="*/ 145 h 888"/>
                <a:gd name="T32" fmla="*/ 24 w 1012"/>
                <a:gd name="T33" fmla="*/ 196 h 888"/>
                <a:gd name="T34" fmla="*/ 6 w 1012"/>
                <a:gd name="T35" fmla="*/ 258 h 888"/>
                <a:gd name="T36" fmla="*/ 2 w 1012"/>
                <a:gd name="T37" fmla="*/ 291 h 888"/>
                <a:gd name="T38" fmla="*/ 1 w 1012"/>
                <a:gd name="T39" fmla="*/ 349 h 888"/>
                <a:gd name="T40" fmla="*/ 12 w 1012"/>
                <a:gd name="T41" fmla="*/ 395 h 888"/>
                <a:gd name="T42" fmla="*/ 31 w 1012"/>
                <a:gd name="T43" fmla="*/ 432 h 888"/>
                <a:gd name="T44" fmla="*/ 58 w 1012"/>
                <a:gd name="T45" fmla="*/ 461 h 888"/>
                <a:gd name="T46" fmla="*/ 90 w 1012"/>
                <a:gd name="T47" fmla="*/ 482 h 888"/>
                <a:gd name="T48" fmla="*/ 126 w 1012"/>
                <a:gd name="T49" fmla="*/ 498 h 888"/>
                <a:gd name="T50" fmla="*/ 163 w 1012"/>
                <a:gd name="T51" fmla="*/ 508 h 888"/>
                <a:gd name="T52" fmla="*/ 200 w 1012"/>
                <a:gd name="T53" fmla="*/ 513 h 888"/>
                <a:gd name="T54" fmla="*/ 234 w 1012"/>
                <a:gd name="T55" fmla="*/ 515 h 888"/>
                <a:gd name="T56" fmla="*/ 277 w 1012"/>
                <a:gd name="T57" fmla="*/ 515 h 888"/>
                <a:gd name="T58" fmla="*/ 331 w 1012"/>
                <a:gd name="T59" fmla="*/ 513 h 888"/>
                <a:gd name="T60" fmla="*/ 387 w 1012"/>
                <a:gd name="T61" fmla="*/ 507 h 888"/>
                <a:gd name="T62" fmla="*/ 445 w 1012"/>
                <a:gd name="T63" fmla="*/ 499 h 888"/>
                <a:gd name="T64" fmla="*/ 502 w 1012"/>
                <a:gd name="T65" fmla="*/ 489 h 888"/>
                <a:gd name="T66" fmla="*/ 533 w 1012"/>
                <a:gd name="T67" fmla="*/ 473 h 888"/>
                <a:gd name="T68" fmla="*/ 545 w 1012"/>
                <a:gd name="T69" fmla="*/ 415 h 888"/>
                <a:gd name="T70" fmla="*/ 560 w 1012"/>
                <a:gd name="T71" fmla="*/ 331 h 888"/>
                <a:gd name="T72" fmla="*/ 575 w 1012"/>
                <a:gd name="T73" fmla="*/ 256 h 888"/>
                <a:gd name="T74" fmla="*/ 581 w 1012"/>
                <a:gd name="T75" fmla="*/ 223 h 888"/>
                <a:gd name="T76" fmla="*/ 552 w 1012"/>
                <a:gd name="T77" fmla="*/ 223 h 888"/>
                <a:gd name="T78" fmla="*/ 481 w 1012"/>
                <a:gd name="T79" fmla="*/ 223 h 888"/>
                <a:gd name="T80" fmla="*/ 397 w 1012"/>
                <a:gd name="T81" fmla="*/ 223 h 888"/>
                <a:gd name="T82" fmla="*/ 327 w 1012"/>
                <a:gd name="T83" fmla="*/ 223 h 888"/>
                <a:gd name="T84" fmla="*/ 297 w 1012"/>
                <a:gd name="T85" fmla="*/ 223 h 888"/>
                <a:gd name="T86" fmla="*/ 283 w 1012"/>
                <a:gd name="T87" fmla="*/ 295 h 888"/>
                <a:gd name="T88" fmla="*/ 297 w 1012"/>
                <a:gd name="T89" fmla="*/ 320 h 888"/>
                <a:gd name="T90" fmla="*/ 353 w 1012"/>
                <a:gd name="T91" fmla="*/ 320 h 888"/>
                <a:gd name="T92" fmla="*/ 344 w 1012"/>
                <a:gd name="T93" fmla="*/ 364 h 888"/>
                <a:gd name="T94" fmla="*/ 324 w 1012"/>
                <a:gd name="T95" fmla="*/ 384 h 888"/>
                <a:gd name="T96" fmla="*/ 282 w 1012"/>
                <a:gd name="T97" fmla="*/ 388 h 888"/>
                <a:gd name="T98" fmla="*/ 237 w 1012"/>
                <a:gd name="T99" fmla="*/ 374 h 888"/>
                <a:gd name="T100" fmla="*/ 222 w 1012"/>
                <a:gd name="T101" fmla="*/ 339 h 888"/>
                <a:gd name="T102" fmla="*/ 224 w 1012"/>
                <a:gd name="T103" fmla="*/ 293 h 888"/>
                <a:gd name="T104" fmla="*/ 229 w 1012"/>
                <a:gd name="T105" fmla="*/ 270 h 888"/>
                <a:gd name="T106" fmla="*/ 240 w 1012"/>
                <a:gd name="T107" fmla="*/ 220 h 888"/>
                <a:gd name="T108" fmla="*/ 257 w 1012"/>
                <a:gd name="T109" fmla="*/ 174 h 888"/>
                <a:gd name="T110" fmla="*/ 287 w 1012"/>
                <a:gd name="T111" fmla="*/ 141 h 888"/>
                <a:gd name="T112" fmla="*/ 332 w 1012"/>
                <a:gd name="T113" fmla="*/ 127 h 888"/>
                <a:gd name="T114" fmla="*/ 375 w 1012"/>
                <a:gd name="T115" fmla="*/ 145 h 888"/>
                <a:gd name="T116" fmla="*/ 389 w 1012"/>
                <a:gd name="T117" fmla="*/ 166 h 888"/>
                <a:gd name="T118" fmla="*/ 459 w 1012"/>
                <a:gd name="T119" fmla="*/ 166 h 888"/>
                <a:gd name="T120" fmla="*/ 543 w 1012"/>
                <a:gd name="T121" fmla="*/ 166 h 888"/>
                <a:gd name="T122" fmla="*/ 584 w 1012"/>
                <a:gd name="T123" fmla="*/ 166 h 8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12" h="888">
                  <a:moveTo>
                    <a:pt x="1007" y="285"/>
                  </a:moveTo>
                  <a:lnTo>
                    <a:pt x="1012" y="245"/>
                  </a:lnTo>
                  <a:lnTo>
                    <a:pt x="1012" y="207"/>
                  </a:lnTo>
                  <a:lnTo>
                    <a:pt x="1009" y="174"/>
                  </a:lnTo>
                  <a:lnTo>
                    <a:pt x="999" y="143"/>
                  </a:lnTo>
                  <a:lnTo>
                    <a:pt x="984" y="115"/>
                  </a:lnTo>
                  <a:lnTo>
                    <a:pt x="964" y="91"/>
                  </a:lnTo>
                  <a:lnTo>
                    <a:pt x="940" y="69"/>
                  </a:lnTo>
                  <a:lnTo>
                    <a:pt x="909" y="50"/>
                  </a:lnTo>
                  <a:lnTo>
                    <a:pt x="874" y="34"/>
                  </a:lnTo>
                  <a:lnTo>
                    <a:pt x="834" y="22"/>
                  </a:lnTo>
                  <a:lnTo>
                    <a:pt x="788" y="12"/>
                  </a:lnTo>
                  <a:lnTo>
                    <a:pt x="737" y="6"/>
                  </a:lnTo>
                  <a:lnTo>
                    <a:pt x="682" y="2"/>
                  </a:lnTo>
                  <a:lnTo>
                    <a:pt x="621" y="0"/>
                  </a:lnTo>
                  <a:lnTo>
                    <a:pt x="595" y="1"/>
                  </a:lnTo>
                  <a:lnTo>
                    <a:pt x="568" y="2"/>
                  </a:lnTo>
                  <a:lnTo>
                    <a:pt x="539" y="3"/>
                  </a:lnTo>
                  <a:lnTo>
                    <a:pt x="508" y="7"/>
                  </a:lnTo>
                  <a:lnTo>
                    <a:pt x="474" y="11"/>
                  </a:lnTo>
                  <a:lnTo>
                    <a:pt x="441" y="17"/>
                  </a:lnTo>
                  <a:lnTo>
                    <a:pt x="406" y="25"/>
                  </a:lnTo>
                  <a:lnTo>
                    <a:pt x="371" y="34"/>
                  </a:lnTo>
                  <a:lnTo>
                    <a:pt x="336" y="47"/>
                  </a:lnTo>
                  <a:lnTo>
                    <a:pt x="300" y="62"/>
                  </a:lnTo>
                  <a:lnTo>
                    <a:pt x="266" y="78"/>
                  </a:lnTo>
                  <a:lnTo>
                    <a:pt x="232" y="99"/>
                  </a:lnTo>
                  <a:lnTo>
                    <a:pt x="199" y="122"/>
                  </a:lnTo>
                  <a:lnTo>
                    <a:pt x="168" y="148"/>
                  </a:lnTo>
                  <a:lnTo>
                    <a:pt x="138" y="178"/>
                  </a:lnTo>
                  <a:lnTo>
                    <a:pt x="110" y="212"/>
                  </a:lnTo>
                  <a:lnTo>
                    <a:pt x="84" y="250"/>
                  </a:lnTo>
                  <a:lnTo>
                    <a:pt x="61" y="292"/>
                  </a:lnTo>
                  <a:lnTo>
                    <a:pt x="41" y="338"/>
                  </a:lnTo>
                  <a:lnTo>
                    <a:pt x="25" y="389"/>
                  </a:lnTo>
                  <a:lnTo>
                    <a:pt x="11" y="444"/>
                  </a:lnTo>
                  <a:lnTo>
                    <a:pt x="3" y="501"/>
                  </a:lnTo>
                  <a:lnTo>
                    <a:pt x="0" y="553"/>
                  </a:lnTo>
                  <a:lnTo>
                    <a:pt x="2" y="600"/>
                  </a:lnTo>
                  <a:lnTo>
                    <a:pt x="9" y="642"/>
                  </a:lnTo>
                  <a:lnTo>
                    <a:pt x="20" y="680"/>
                  </a:lnTo>
                  <a:lnTo>
                    <a:pt x="35" y="714"/>
                  </a:lnTo>
                  <a:lnTo>
                    <a:pt x="54" y="744"/>
                  </a:lnTo>
                  <a:lnTo>
                    <a:pt x="76" y="770"/>
                  </a:lnTo>
                  <a:lnTo>
                    <a:pt x="100" y="793"/>
                  </a:lnTo>
                  <a:lnTo>
                    <a:pt x="126" y="814"/>
                  </a:lnTo>
                  <a:lnTo>
                    <a:pt x="155" y="830"/>
                  </a:lnTo>
                  <a:lnTo>
                    <a:pt x="185" y="845"/>
                  </a:lnTo>
                  <a:lnTo>
                    <a:pt x="217" y="857"/>
                  </a:lnTo>
                  <a:lnTo>
                    <a:pt x="248" y="866"/>
                  </a:lnTo>
                  <a:lnTo>
                    <a:pt x="281" y="874"/>
                  </a:lnTo>
                  <a:lnTo>
                    <a:pt x="313" y="880"/>
                  </a:lnTo>
                  <a:lnTo>
                    <a:pt x="344" y="883"/>
                  </a:lnTo>
                  <a:lnTo>
                    <a:pt x="374" y="885"/>
                  </a:lnTo>
                  <a:lnTo>
                    <a:pt x="403" y="887"/>
                  </a:lnTo>
                  <a:lnTo>
                    <a:pt x="431" y="888"/>
                  </a:lnTo>
                  <a:lnTo>
                    <a:pt x="477" y="887"/>
                  </a:lnTo>
                  <a:lnTo>
                    <a:pt x="524" y="885"/>
                  </a:lnTo>
                  <a:lnTo>
                    <a:pt x="571" y="882"/>
                  </a:lnTo>
                  <a:lnTo>
                    <a:pt x="619" y="877"/>
                  </a:lnTo>
                  <a:lnTo>
                    <a:pt x="668" y="873"/>
                  </a:lnTo>
                  <a:lnTo>
                    <a:pt x="717" y="866"/>
                  </a:lnTo>
                  <a:lnTo>
                    <a:pt x="767" y="859"/>
                  </a:lnTo>
                  <a:lnTo>
                    <a:pt x="816" y="850"/>
                  </a:lnTo>
                  <a:lnTo>
                    <a:pt x="866" y="841"/>
                  </a:lnTo>
                  <a:lnTo>
                    <a:pt x="916" y="829"/>
                  </a:lnTo>
                  <a:lnTo>
                    <a:pt x="919" y="814"/>
                  </a:lnTo>
                  <a:lnTo>
                    <a:pt x="927" y="773"/>
                  </a:lnTo>
                  <a:lnTo>
                    <a:pt x="939" y="714"/>
                  </a:lnTo>
                  <a:lnTo>
                    <a:pt x="952" y="644"/>
                  </a:lnTo>
                  <a:lnTo>
                    <a:pt x="966" y="570"/>
                  </a:lnTo>
                  <a:lnTo>
                    <a:pt x="980" y="500"/>
                  </a:lnTo>
                  <a:lnTo>
                    <a:pt x="992" y="440"/>
                  </a:lnTo>
                  <a:lnTo>
                    <a:pt x="1000" y="399"/>
                  </a:lnTo>
                  <a:lnTo>
                    <a:pt x="1002" y="384"/>
                  </a:lnTo>
                  <a:lnTo>
                    <a:pt x="988" y="384"/>
                  </a:lnTo>
                  <a:lnTo>
                    <a:pt x="951" y="384"/>
                  </a:lnTo>
                  <a:lnTo>
                    <a:pt x="896" y="384"/>
                  </a:lnTo>
                  <a:lnTo>
                    <a:pt x="830" y="384"/>
                  </a:lnTo>
                  <a:lnTo>
                    <a:pt x="758" y="384"/>
                  </a:lnTo>
                  <a:lnTo>
                    <a:pt x="685" y="384"/>
                  </a:lnTo>
                  <a:lnTo>
                    <a:pt x="618" y="384"/>
                  </a:lnTo>
                  <a:lnTo>
                    <a:pt x="563" y="384"/>
                  </a:lnTo>
                  <a:lnTo>
                    <a:pt x="526" y="384"/>
                  </a:lnTo>
                  <a:lnTo>
                    <a:pt x="512" y="384"/>
                  </a:lnTo>
                  <a:lnTo>
                    <a:pt x="504" y="427"/>
                  </a:lnTo>
                  <a:lnTo>
                    <a:pt x="488" y="508"/>
                  </a:lnTo>
                  <a:lnTo>
                    <a:pt x="480" y="551"/>
                  </a:lnTo>
                  <a:lnTo>
                    <a:pt x="512" y="551"/>
                  </a:lnTo>
                  <a:lnTo>
                    <a:pt x="575" y="551"/>
                  </a:lnTo>
                  <a:lnTo>
                    <a:pt x="608" y="551"/>
                  </a:lnTo>
                  <a:lnTo>
                    <a:pt x="602" y="578"/>
                  </a:lnTo>
                  <a:lnTo>
                    <a:pt x="593" y="627"/>
                  </a:lnTo>
                  <a:lnTo>
                    <a:pt x="587" y="655"/>
                  </a:lnTo>
                  <a:lnTo>
                    <a:pt x="558" y="661"/>
                  </a:lnTo>
                  <a:lnTo>
                    <a:pt x="524" y="665"/>
                  </a:lnTo>
                  <a:lnTo>
                    <a:pt x="487" y="668"/>
                  </a:lnTo>
                  <a:lnTo>
                    <a:pt x="440" y="661"/>
                  </a:lnTo>
                  <a:lnTo>
                    <a:pt x="409" y="644"/>
                  </a:lnTo>
                  <a:lnTo>
                    <a:pt x="390" y="617"/>
                  </a:lnTo>
                  <a:lnTo>
                    <a:pt x="382" y="584"/>
                  </a:lnTo>
                  <a:lnTo>
                    <a:pt x="381" y="546"/>
                  </a:lnTo>
                  <a:lnTo>
                    <a:pt x="386" y="505"/>
                  </a:lnTo>
                  <a:lnTo>
                    <a:pt x="394" y="464"/>
                  </a:lnTo>
                  <a:lnTo>
                    <a:pt x="403" y="420"/>
                  </a:lnTo>
                  <a:lnTo>
                    <a:pt x="413" y="378"/>
                  </a:lnTo>
                  <a:lnTo>
                    <a:pt x="426" y="336"/>
                  </a:lnTo>
                  <a:lnTo>
                    <a:pt x="443" y="299"/>
                  </a:lnTo>
                  <a:lnTo>
                    <a:pt x="465" y="267"/>
                  </a:lnTo>
                  <a:lnTo>
                    <a:pt x="494" y="242"/>
                  </a:lnTo>
                  <a:lnTo>
                    <a:pt x="530" y="226"/>
                  </a:lnTo>
                  <a:lnTo>
                    <a:pt x="573" y="219"/>
                  </a:lnTo>
                  <a:lnTo>
                    <a:pt x="621" y="227"/>
                  </a:lnTo>
                  <a:lnTo>
                    <a:pt x="647" y="250"/>
                  </a:lnTo>
                  <a:lnTo>
                    <a:pt x="652" y="285"/>
                  </a:lnTo>
                  <a:lnTo>
                    <a:pt x="671" y="285"/>
                  </a:lnTo>
                  <a:lnTo>
                    <a:pt x="722" y="285"/>
                  </a:lnTo>
                  <a:lnTo>
                    <a:pt x="791" y="285"/>
                  </a:lnTo>
                  <a:lnTo>
                    <a:pt x="867" y="285"/>
                  </a:lnTo>
                  <a:lnTo>
                    <a:pt x="936" y="285"/>
                  </a:lnTo>
                  <a:lnTo>
                    <a:pt x="987" y="285"/>
                  </a:lnTo>
                  <a:lnTo>
                    <a:pt x="1007" y="285"/>
                  </a:lnTo>
                  <a:close/>
                </a:path>
              </a:pathLst>
            </a:custGeom>
            <a:solidFill>
              <a:srgbClr val="000000"/>
            </a:solidFill>
            <a:ln w="9525">
              <a:noFill/>
              <a:round/>
              <a:headEnd/>
              <a:tailEnd/>
            </a:ln>
          </p:spPr>
          <p:txBody>
            <a:bodyPr/>
            <a:lstStyle/>
            <a:p>
              <a:pPr fontAlgn="base">
                <a:spcBef>
                  <a:spcPct val="0"/>
                </a:spcBef>
                <a:spcAft>
                  <a:spcPct val="0"/>
                </a:spcAft>
                <a:defRPr/>
              </a:pPr>
              <a:endParaRPr lang="en-US">
                <a:solidFill>
                  <a:srgbClr val="FFFFFF"/>
                </a:solidFill>
                <a:ea typeface="宋体" pitchFamily="2" charset="-122"/>
              </a:endParaRPr>
            </a:p>
          </p:txBody>
        </p:sp>
        <p:sp>
          <p:nvSpPr>
            <p:cNvPr id="10" name="Freeform 29"/>
            <p:cNvSpPr>
              <a:spLocks/>
            </p:cNvSpPr>
            <p:nvPr/>
          </p:nvSpPr>
          <p:spPr bwMode="auto">
            <a:xfrm>
              <a:off x="978" y="2722"/>
              <a:ext cx="549" cy="515"/>
            </a:xfrm>
            <a:custGeom>
              <a:avLst/>
              <a:gdLst>
                <a:gd name="T0" fmla="*/ 2 w 946"/>
                <a:gd name="T1" fmla="*/ 355 h 888"/>
                <a:gd name="T2" fmla="*/ 0 w 946"/>
                <a:gd name="T3" fmla="*/ 384 h 888"/>
                <a:gd name="T4" fmla="*/ 8 w 946"/>
                <a:gd name="T5" fmla="*/ 425 h 888"/>
                <a:gd name="T6" fmla="*/ 40 w 946"/>
                <a:gd name="T7" fmla="*/ 468 h 888"/>
                <a:gd name="T8" fmla="*/ 110 w 946"/>
                <a:gd name="T9" fmla="*/ 502 h 888"/>
                <a:gd name="T10" fmla="*/ 229 w 946"/>
                <a:gd name="T11" fmla="*/ 516 h 888"/>
                <a:gd name="T12" fmla="*/ 323 w 946"/>
                <a:gd name="T13" fmla="*/ 508 h 888"/>
                <a:gd name="T14" fmla="*/ 400 w 946"/>
                <a:gd name="T15" fmla="*/ 488 h 888"/>
                <a:gd name="T16" fmla="*/ 460 w 946"/>
                <a:gd name="T17" fmla="*/ 453 h 888"/>
                <a:gd name="T18" fmla="*/ 501 w 946"/>
                <a:gd name="T19" fmla="*/ 406 h 888"/>
                <a:gd name="T20" fmla="*/ 524 w 946"/>
                <a:gd name="T21" fmla="*/ 346 h 888"/>
                <a:gd name="T22" fmla="*/ 521 w 946"/>
                <a:gd name="T23" fmla="*/ 282 h 888"/>
                <a:gd name="T24" fmla="*/ 489 w 946"/>
                <a:gd name="T25" fmla="*/ 239 h 888"/>
                <a:gd name="T26" fmla="*/ 439 w 946"/>
                <a:gd name="T27" fmla="*/ 211 h 888"/>
                <a:gd name="T28" fmla="*/ 380 w 946"/>
                <a:gd name="T29" fmla="*/ 192 h 888"/>
                <a:gd name="T30" fmla="*/ 322 w 946"/>
                <a:gd name="T31" fmla="*/ 180 h 888"/>
                <a:gd name="T32" fmla="*/ 278 w 946"/>
                <a:gd name="T33" fmla="*/ 168 h 888"/>
                <a:gd name="T34" fmla="*/ 257 w 946"/>
                <a:gd name="T35" fmla="*/ 150 h 888"/>
                <a:gd name="T36" fmla="*/ 284 w 946"/>
                <a:gd name="T37" fmla="*/ 114 h 888"/>
                <a:gd name="T38" fmla="*/ 351 w 946"/>
                <a:gd name="T39" fmla="*/ 128 h 888"/>
                <a:gd name="T40" fmla="*/ 391 w 946"/>
                <a:gd name="T41" fmla="*/ 151 h 888"/>
                <a:gd name="T42" fmla="*/ 507 w 946"/>
                <a:gd name="T43" fmla="*/ 151 h 888"/>
                <a:gd name="T44" fmla="*/ 549 w 946"/>
                <a:gd name="T45" fmla="*/ 128 h 888"/>
                <a:gd name="T46" fmla="*/ 538 w 946"/>
                <a:gd name="T47" fmla="*/ 72 h 888"/>
                <a:gd name="T48" fmla="*/ 501 w 946"/>
                <a:gd name="T49" fmla="*/ 32 h 888"/>
                <a:gd name="T50" fmla="*/ 435 w 946"/>
                <a:gd name="T51" fmla="*/ 8 h 888"/>
                <a:gd name="T52" fmla="*/ 342 w 946"/>
                <a:gd name="T53" fmla="*/ 0 h 888"/>
                <a:gd name="T54" fmla="*/ 290 w 946"/>
                <a:gd name="T55" fmla="*/ 2 h 888"/>
                <a:gd name="T56" fmla="*/ 225 w 946"/>
                <a:gd name="T57" fmla="*/ 13 h 888"/>
                <a:gd name="T58" fmla="*/ 156 w 946"/>
                <a:gd name="T59" fmla="*/ 35 h 888"/>
                <a:gd name="T60" fmla="*/ 97 w 946"/>
                <a:gd name="T61" fmla="*/ 73 h 888"/>
                <a:gd name="T62" fmla="*/ 57 w 946"/>
                <a:gd name="T63" fmla="*/ 133 h 888"/>
                <a:gd name="T64" fmla="*/ 48 w 946"/>
                <a:gd name="T65" fmla="*/ 202 h 888"/>
                <a:gd name="T66" fmla="*/ 72 w 946"/>
                <a:gd name="T67" fmla="*/ 250 h 888"/>
                <a:gd name="T68" fmla="*/ 118 w 946"/>
                <a:gd name="T69" fmla="*/ 282 h 888"/>
                <a:gd name="T70" fmla="*/ 176 w 946"/>
                <a:gd name="T71" fmla="*/ 301 h 888"/>
                <a:gd name="T72" fmla="*/ 234 w 946"/>
                <a:gd name="T73" fmla="*/ 315 h 888"/>
                <a:gd name="T74" fmla="*/ 284 w 946"/>
                <a:gd name="T75" fmla="*/ 328 h 888"/>
                <a:gd name="T76" fmla="*/ 313 w 946"/>
                <a:gd name="T77" fmla="*/ 346 h 888"/>
                <a:gd name="T78" fmla="*/ 307 w 946"/>
                <a:gd name="T79" fmla="*/ 385 h 888"/>
                <a:gd name="T80" fmla="*/ 222 w 946"/>
                <a:gd name="T81" fmla="*/ 396 h 888"/>
                <a:gd name="T82" fmla="*/ 212 w 946"/>
                <a:gd name="T83" fmla="*/ 349 h 888"/>
                <a:gd name="T84" fmla="*/ 130 w 946"/>
                <a:gd name="T85" fmla="*/ 349 h 888"/>
                <a:gd name="T86" fmla="*/ 16 w 946"/>
                <a:gd name="T87" fmla="*/ 349 h 88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946" h="888">
                  <a:moveTo>
                    <a:pt x="8" y="600"/>
                  </a:moveTo>
                  <a:lnTo>
                    <a:pt x="7" y="602"/>
                  </a:lnTo>
                  <a:lnTo>
                    <a:pt x="4" y="611"/>
                  </a:lnTo>
                  <a:lnTo>
                    <a:pt x="2" y="624"/>
                  </a:lnTo>
                  <a:lnTo>
                    <a:pt x="0" y="640"/>
                  </a:lnTo>
                  <a:lnTo>
                    <a:pt x="0" y="660"/>
                  </a:lnTo>
                  <a:lnTo>
                    <a:pt x="1" y="682"/>
                  </a:lnTo>
                  <a:lnTo>
                    <a:pt x="6" y="706"/>
                  </a:lnTo>
                  <a:lnTo>
                    <a:pt x="14" y="731"/>
                  </a:lnTo>
                  <a:lnTo>
                    <a:pt x="26" y="756"/>
                  </a:lnTo>
                  <a:lnTo>
                    <a:pt x="45" y="782"/>
                  </a:lnTo>
                  <a:lnTo>
                    <a:pt x="69" y="805"/>
                  </a:lnTo>
                  <a:lnTo>
                    <a:pt x="100" y="828"/>
                  </a:lnTo>
                  <a:lnTo>
                    <a:pt x="140" y="847"/>
                  </a:lnTo>
                  <a:lnTo>
                    <a:pt x="189" y="864"/>
                  </a:lnTo>
                  <a:lnTo>
                    <a:pt x="246" y="876"/>
                  </a:lnTo>
                  <a:lnTo>
                    <a:pt x="315" y="884"/>
                  </a:lnTo>
                  <a:lnTo>
                    <a:pt x="395" y="888"/>
                  </a:lnTo>
                  <a:lnTo>
                    <a:pt x="451" y="887"/>
                  </a:lnTo>
                  <a:lnTo>
                    <a:pt x="506" y="882"/>
                  </a:lnTo>
                  <a:lnTo>
                    <a:pt x="556" y="875"/>
                  </a:lnTo>
                  <a:lnTo>
                    <a:pt x="604" y="866"/>
                  </a:lnTo>
                  <a:lnTo>
                    <a:pt x="647" y="853"/>
                  </a:lnTo>
                  <a:lnTo>
                    <a:pt x="689" y="839"/>
                  </a:lnTo>
                  <a:lnTo>
                    <a:pt x="727" y="822"/>
                  </a:lnTo>
                  <a:lnTo>
                    <a:pt x="761" y="801"/>
                  </a:lnTo>
                  <a:lnTo>
                    <a:pt x="792" y="780"/>
                  </a:lnTo>
                  <a:lnTo>
                    <a:pt x="819" y="755"/>
                  </a:lnTo>
                  <a:lnTo>
                    <a:pt x="843" y="728"/>
                  </a:lnTo>
                  <a:lnTo>
                    <a:pt x="864" y="699"/>
                  </a:lnTo>
                  <a:lnTo>
                    <a:pt x="880" y="667"/>
                  </a:lnTo>
                  <a:lnTo>
                    <a:pt x="894" y="633"/>
                  </a:lnTo>
                  <a:lnTo>
                    <a:pt x="903" y="596"/>
                  </a:lnTo>
                  <a:lnTo>
                    <a:pt x="908" y="555"/>
                  </a:lnTo>
                  <a:lnTo>
                    <a:pt x="905" y="518"/>
                  </a:lnTo>
                  <a:lnTo>
                    <a:pt x="897" y="486"/>
                  </a:lnTo>
                  <a:lnTo>
                    <a:pt x="883" y="457"/>
                  </a:lnTo>
                  <a:lnTo>
                    <a:pt x="865" y="433"/>
                  </a:lnTo>
                  <a:lnTo>
                    <a:pt x="843" y="411"/>
                  </a:lnTo>
                  <a:lnTo>
                    <a:pt x="817" y="393"/>
                  </a:lnTo>
                  <a:lnTo>
                    <a:pt x="787" y="376"/>
                  </a:lnTo>
                  <a:lnTo>
                    <a:pt x="756" y="363"/>
                  </a:lnTo>
                  <a:lnTo>
                    <a:pt x="722" y="351"/>
                  </a:lnTo>
                  <a:lnTo>
                    <a:pt x="688" y="341"/>
                  </a:lnTo>
                  <a:lnTo>
                    <a:pt x="654" y="331"/>
                  </a:lnTo>
                  <a:lnTo>
                    <a:pt x="620" y="323"/>
                  </a:lnTo>
                  <a:lnTo>
                    <a:pt x="586" y="316"/>
                  </a:lnTo>
                  <a:lnTo>
                    <a:pt x="555" y="310"/>
                  </a:lnTo>
                  <a:lnTo>
                    <a:pt x="526" y="304"/>
                  </a:lnTo>
                  <a:lnTo>
                    <a:pt x="501" y="296"/>
                  </a:lnTo>
                  <a:lnTo>
                    <a:pt x="479" y="289"/>
                  </a:lnTo>
                  <a:lnTo>
                    <a:pt x="462" y="280"/>
                  </a:lnTo>
                  <a:lnTo>
                    <a:pt x="449" y="270"/>
                  </a:lnTo>
                  <a:lnTo>
                    <a:pt x="442" y="258"/>
                  </a:lnTo>
                  <a:lnTo>
                    <a:pt x="441" y="245"/>
                  </a:lnTo>
                  <a:lnTo>
                    <a:pt x="457" y="216"/>
                  </a:lnTo>
                  <a:lnTo>
                    <a:pt x="489" y="197"/>
                  </a:lnTo>
                  <a:lnTo>
                    <a:pt x="533" y="190"/>
                  </a:lnTo>
                  <a:lnTo>
                    <a:pt x="579" y="198"/>
                  </a:lnTo>
                  <a:lnTo>
                    <a:pt x="604" y="221"/>
                  </a:lnTo>
                  <a:lnTo>
                    <a:pt x="607" y="260"/>
                  </a:lnTo>
                  <a:lnTo>
                    <a:pt x="625" y="260"/>
                  </a:lnTo>
                  <a:lnTo>
                    <a:pt x="673" y="260"/>
                  </a:lnTo>
                  <a:lnTo>
                    <a:pt x="738" y="260"/>
                  </a:lnTo>
                  <a:lnTo>
                    <a:pt x="810" y="260"/>
                  </a:lnTo>
                  <a:lnTo>
                    <a:pt x="874" y="260"/>
                  </a:lnTo>
                  <a:lnTo>
                    <a:pt x="923" y="260"/>
                  </a:lnTo>
                  <a:lnTo>
                    <a:pt x="941" y="260"/>
                  </a:lnTo>
                  <a:lnTo>
                    <a:pt x="946" y="221"/>
                  </a:lnTo>
                  <a:lnTo>
                    <a:pt x="945" y="186"/>
                  </a:lnTo>
                  <a:lnTo>
                    <a:pt x="939" y="154"/>
                  </a:lnTo>
                  <a:lnTo>
                    <a:pt x="927" y="124"/>
                  </a:lnTo>
                  <a:lnTo>
                    <a:pt x="911" y="99"/>
                  </a:lnTo>
                  <a:lnTo>
                    <a:pt x="889" y="76"/>
                  </a:lnTo>
                  <a:lnTo>
                    <a:pt x="863" y="55"/>
                  </a:lnTo>
                  <a:lnTo>
                    <a:pt x="830" y="39"/>
                  </a:lnTo>
                  <a:lnTo>
                    <a:pt x="792" y="25"/>
                  </a:lnTo>
                  <a:lnTo>
                    <a:pt x="750" y="14"/>
                  </a:lnTo>
                  <a:lnTo>
                    <a:pt x="701" y="7"/>
                  </a:lnTo>
                  <a:lnTo>
                    <a:pt x="648" y="2"/>
                  </a:lnTo>
                  <a:lnTo>
                    <a:pt x="590" y="0"/>
                  </a:lnTo>
                  <a:lnTo>
                    <a:pt x="563" y="1"/>
                  </a:lnTo>
                  <a:lnTo>
                    <a:pt x="533" y="2"/>
                  </a:lnTo>
                  <a:lnTo>
                    <a:pt x="500" y="4"/>
                  </a:lnTo>
                  <a:lnTo>
                    <a:pt x="463" y="8"/>
                  </a:lnTo>
                  <a:lnTo>
                    <a:pt x="425" y="14"/>
                  </a:lnTo>
                  <a:lnTo>
                    <a:pt x="387" y="22"/>
                  </a:lnTo>
                  <a:lnTo>
                    <a:pt x="347" y="31"/>
                  </a:lnTo>
                  <a:lnTo>
                    <a:pt x="307" y="44"/>
                  </a:lnTo>
                  <a:lnTo>
                    <a:pt x="269" y="60"/>
                  </a:lnTo>
                  <a:lnTo>
                    <a:pt x="233" y="78"/>
                  </a:lnTo>
                  <a:lnTo>
                    <a:pt x="198" y="100"/>
                  </a:lnTo>
                  <a:lnTo>
                    <a:pt x="167" y="125"/>
                  </a:lnTo>
                  <a:lnTo>
                    <a:pt x="139" y="155"/>
                  </a:lnTo>
                  <a:lnTo>
                    <a:pt x="116" y="190"/>
                  </a:lnTo>
                  <a:lnTo>
                    <a:pt x="98" y="229"/>
                  </a:lnTo>
                  <a:lnTo>
                    <a:pt x="85" y="272"/>
                  </a:lnTo>
                  <a:lnTo>
                    <a:pt x="80" y="312"/>
                  </a:lnTo>
                  <a:lnTo>
                    <a:pt x="83" y="348"/>
                  </a:lnTo>
                  <a:lnTo>
                    <a:pt x="92" y="379"/>
                  </a:lnTo>
                  <a:lnTo>
                    <a:pt x="106" y="406"/>
                  </a:lnTo>
                  <a:lnTo>
                    <a:pt x="124" y="431"/>
                  </a:lnTo>
                  <a:lnTo>
                    <a:pt x="147" y="451"/>
                  </a:lnTo>
                  <a:lnTo>
                    <a:pt x="174" y="469"/>
                  </a:lnTo>
                  <a:lnTo>
                    <a:pt x="204" y="485"/>
                  </a:lnTo>
                  <a:lnTo>
                    <a:pt x="235" y="497"/>
                  </a:lnTo>
                  <a:lnTo>
                    <a:pt x="268" y="509"/>
                  </a:lnTo>
                  <a:lnTo>
                    <a:pt x="303" y="518"/>
                  </a:lnTo>
                  <a:lnTo>
                    <a:pt x="337" y="527"/>
                  </a:lnTo>
                  <a:lnTo>
                    <a:pt x="371" y="535"/>
                  </a:lnTo>
                  <a:lnTo>
                    <a:pt x="404" y="542"/>
                  </a:lnTo>
                  <a:lnTo>
                    <a:pt x="435" y="549"/>
                  </a:lnTo>
                  <a:lnTo>
                    <a:pt x="463" y="557"/>
                  </a:lnTo>
                  <a:lnTo>
                    <a:pt x="489" y="565"/>
                  </a:lnTo>
                  <a:lnTo>
                    <a:pt x="511" y="574"/>
                  </a:lnTo>
                  <a:lnTo>
                    <a:pt x="529" y="584"/>
                  </a:lnTo>
                  <a:lnTo>
                    <a:pt x="540" y="596"/>
                  </a:lnTo>
                  <a:lnTo>
                    <a:pt x="547" y="609"/>
                  </a:lnTo>
                  <a:lnTo>
                    <a:pt x="547" y="625"/>
                  </a:lnTo>
                  <a:lnTo>
                    <a:pt x="529" y="662"/>
                  </a:lnTo>
                  <a:lnTo>
                    <a:pt x="492" y="687"/>
                  </a:lnTo>
                  <a:lnTo>
                    <a:pt x="443" y="697"/>
                  </a:lnTo>
                  <a:lnTo>
                    <a:pt x="383" y="682"/>
                  </a:lnTo>
                  <a:lnTo>
                    <a:pt x="362" y="648"/>
                  </a:lnTo>
                  <a:lnTo>
                    <a:pt x="362" y="615"/>
                  </a:lnTo>
                  <a:lnTo>
                    <a:pt x="365" y="600"/>
                  </a:lnTo>
                  <a:lnTo>
                    <a:pt x="345" y="600"/>
                  </a:lnTo>
                  <a:lnTo>
                    <a:pt x="294" y="600"/>
                  </a:lnTo>
                  <a:lnTo>
                    <a:pt x="224" y="600"/>
                  </a:lnTo>
                  <a:lnTo>
                    <a:pt x="148" y="600"/>
                  </a:lnTo>
                  <a:lnTo>
                    <a:pt x="78" y="600"/>
                  </a:lnTo>
                  <a:lnTo>
                    <a:pt x="27" y="600"/>
                  </a:lnTo>
                  <a:lnTo>
                    <a:pt x="8" y="600"/>
                  </a:lnTo>
                  <a:close/>
                </a:path>
              </a:pathLst>
            </a:custGeom>
            <a:solidFill>
              <a:srgbClr val="000000"/>
            </a:solidFill>
            <a:ln w="9525">
              <a:noFill/>
              <a:round/>
              <a:headEnd/>
              <a:tailEnd/>
            </a:ln>
          </p:spPr>
          <p:txBody>
            <a:bodyPr/>
            <a:lstStyle/>
            <a:p>
              <a:pPr fontAlgn="base">
                <a:spcBef>
                  <a:spcPct val="0"/>
                </a:spcBef>
                <a:spcAft>
                  <a:spcPct val="0"/>
                </a:spcAft>
                <a:defRPr/>
              </a:pPr>
              <a:endParaRPr lang="en-US">
                <a:solidFill>
                  <a:srgbClr val="FFFFFF"/>
                </a:solidFill>
                <a:ea typeface="宋体" pitchFamily="2" charset="-122"/>
              </a:endParaRPr>
            </a:p>
          </p:txBody>
        </p:sp>
        <p:sp>
          <p:nvSpPr>
            <p:cNvPr id="11" name="Freeform 30"/>
            <p:cNvSpPr>
              <a:spLocks/>
            </p:cNvSpPr>
            <p:nvPr/>
          </p:nvSpPr>
          <p:spPr bwMode="auto">
            <a:xfrm>
              <a:off x="1439" y="2732"/>
              <a:ext cx="639" cy="490"/>
            </a:xfrm>
            <a:custGeom>
              <a:avLst/>
              <a:gdLst>
                <a:gd name="T0" fmla="*/ 271 w 1095"/>
                <a:gd name="T1" fmla="*/ 3 h 845"/>
                <a:gd name="T2" fmla="*/ 259 w 1095"/>
                <a:gd name="T3" fmla="*/ 25 h 845"/>
                <a:gd name="T4" fmla="*/ 237 w 1095"/>
                <a:gd name="T5" fmla="*/ 64 h 845"/>
                <a:gd name="T6" fmla="*/ 208 w 1095"/>
                <a:gd name="T7" fmla="*/ 117 h 845"/>
                <a:gd name="T8" fmla="*/ 173 w 1095"/>
                <a:gd name="T9" fmla="*/ 179 h 845"/>
                <a:gd name="T10" fmla="*/ 137 w 1095"/>
                <a:gd name="T11" fmla="*/ 245 h 845"/>
                <a:gd name="T12" fmla="*/ 99 w 1095"/>
                <a:gd name="T13" fmla="*/ 311 h 845"/>
                <a:gd name="T14" fmla="*/ 66 w 1095"/>
                <a:gd name="T15" fmla="*/ 373 h 845"/>
                <a:gd name="T16" fmla="*/ 36 w 1095"/>
                <a:gd name="T17" fmla="*/ 426 h 845"/>
                <a:gd name="T18" fmla="*/ 14 w 1095"/>
                <a:gd name="T19" fmla="*/ 465 h 845"/>
                <a:gd name="T20" fmla="*/ 2 w 1095"/>
                <a:gd name="T21" fmla="*/ 487 h 845"/>
                <a:gd name="T22" fmla="*/ 11 w 1095"/>
                <a:gd name="T23" fmla="*/ 490 h 845"/>
                <a:gd name="T24" fmla="*/ 81 w 1095"/>
                <a:gd name="T25" fmla="*/ 490 h 845"/>
                <a:gd name="T26" fmla="*/ 167 w 1095"/>
                <a:gd name="T27" fmla="*/ 490 h 845"/>
                <a:gd name="T28" fmla="*/ 208 w 1095"/>
                <a:gd name="T29" fmla="*/ 490 h 845"/>
                <a:gd name="T30" fmla="*/ 236 w 1095"/>
                <a:gd name="T31" fmla="*/ 432 h 845"/>
                <a:gd name="T32" fmla="*/ 262 w 1095"/>
                <a:gd name="T33" fmla="*/ 411 h 845"/>
                <a:gd name="T34" fmla="*/ 349 w 1095"/>
                <a:gd name="T35" fmla="*/ 411 h 845"/>
                <a:gd name="T36" fmla="*/ 405 w 1095"/>
                <a:gd name="T37" fmla="*/ 411 h 845"/>
                <a:gd name="T38" fmla="*/ 409 w 1095"/>
                <a:gd name="T39" fmla="*/ 470 h 845"/>
                <a:gd name="T40" fmla="*/ 419 w 1095"/>
                <a:gd name="T41" fmla="*/ 490 h 845"/>
                <a:gd name="T42" fmla="*/ 482 w 1095"/>
                <a:gd name="T43" fmla="*/ 490 h 845"/>
                <a:gd name="T44" fmla="*/ 565 w 1095"/>
                <a:gd name="T45" fmla="*/ 490 h 845"/>
                <a:gd name="T46" fmla="*/ 627 w 1095"/>
                <a:gd name="T47" fmla="*/ 490 h 845"/>
                <a:gd name="T48" fmla="*/ 636 w 1095"/>
                <a:gd name="T49" fmla="*/ 486 h 845"/>
                <a:gd name="T50" fmla="*/ 632 w 1095"/>
                <a:gd name="T51" fmla="*/ 457 h 845"/>
                <a:gd name="T52" fmla="*/ 623 w 1095"/>
                <a:gd name="T53" fmla="*/ 406 h 845"/>
                <a:gd name="T54" fmla="*/ 613 w 1095"/>
                <a:gd name="T55" fmla="*/ 340 h 845"/>
                <a:gd name="T56" fmla="*/ 600 w 1095"/>
                <a:gd name="T57" fmla="*/ 264 h 845"/>
                <a:gd name="T58" fmla="*/ 588 w 1095"/>
                <a:gd name="T59" fmla="*/ 187 h 845"/>
                <a:gd name="T60" fmla="*/ 575 w 1095"/>
                <a:gd name="T61" fmla="*/ 116 h 845"/>
                <a:gd name="T62" fmla="*/ 565 w 1095"/>
                <a:gd name="T63" fmla="*/ 56 h 845"/>
                <a:gd name="T64" fmla="*/ 559 w 1095"/>
                <a:gd name="T65" fmla="*/ 15 h 845"/>
                <a:gd name="T66" fmla="*/ 557 w 1095"/>
                <a:gd name="T67" fmla="*/ 0 h 845"/>
                <a:gd name="T68" fmla="*/ 528 w 1095"/>
                <a:gd name="T69" fmla="*/ 0 h 845"/>
                <a:gd name="T70" fmla="*/ 457 w 1095"/>
                <a:gd name="T71" fmla="*/ 0 h 845"/>
                <a:gd name="T72" fmla="*/ 373 w 1095"/>
                <a:gd name="T73" fmla="*/ 0 h 845"/>
                <a:gd name="T74" fmla="*/ 303 w 1095"/>
                <a:gd name="T75" fmla="*/ 0 h 845"/>
                <a:gd name="T76" fmla="*/ 273 w 1095"/>
                <a:gd name="T77" fmla="*/ 0 h 845"/>
                <a:gd name="T78" fmla="*/ 385 w 1095"/>
                <a:gd name="T79" fmla="*/ 110 h 845"/>
                <a:gd name="T80" fmla="*/ 387 w 1095"/>
                <a:gd name="T81" fmla="*/ 110 h 845"/>
                <a:gd name="T82" fmla="*/ 389 w 1095"/>
                <a:gd name="T83" fmla="*/ 157 h 845"/>
                <a:gd name="T84" fmla="*/ 393 w 1095"/>
                <a:gd name="T85" fmla="*/ 245 h 845"/>
                <a:gd name="T86" fmla="*/ 394 w 1095"/>
                <a:gd name="T87" fmla="*/ 292 h 845"/>
                <a:gd name="T88" fmla="*/ 326 w 1095"/>
                <a:gd name="T89" fmla="*/ 292 h 845"/>
                <a:gd name="T90" fmla="*/ 305 w 1095"/>
                <a:gd name="T91" fmla="*/ 281 h 845"/>
                <a:gd name="T92" fmla="*/ 334 w 1095"/>
                <a:gd name="T93" fmla="*/ 220 h 845"/>
                <a:gd name="T94" fmla="*/ 368 w 1095"/>
                <a:gd name="T95" fmla="*/ 146 h 845"/>
                <a:gd name="T96" fmla="*/ 385 w 1095"/>
                <a:gd name="T97" fmla="*/ 110 h 8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95" h="845">
                  <a:moveTo>
                    <a:pt x="470" y="0"/>
                  </a:moveTo>
                  <a:lnTo>
                    <a:pt x="466" y="5"/>
                  </a:lnTo>
                  <a:lnTo>
                    <a:pt x="458" y="20"/>
                  </a:lnTo>
                  <a:lnTo>
                    <a:pt x="446" y="43"/>
                  </a:lnTo>
                  <a:lnTo>
                    <a:pt x="428" y="74"/>
                  </a:lnTo>
                  <a:lnTo>
                    <a:pt x="408" y="111"/>
                  </a:lnTo>
                  <a:lnTo>
                    <a:pt x="383" y="155"/>
                  </a:lnTo>
                  <a:lnTo>
                    <a:pt x="357" y="202"/>
                  </a:lnTo>
                  <a:lnTo>
                    <a:pt x="328" y="254"/>
                  </a:lnTo>
                  <a:lnTo>
                    <a:pt x="298" y="309"/>
                  </a:lnTo>
                  <a:lnTo>
                    <a:pt x="267" y="366"/>
                  </a:lnTo>
                  <a:lnTo>
                    <a:pt x="235" y="423"/>
                  </a:lnTo>
                  <a:lnTo>
                    <a:pt x="203" y="480"/>
                  </a:lnTo>
                  <a:lnTo>
                    <a:pt x="171" y="536"/>
                  </a:lnTo>
                  <a:lnTo>
                    <a:pt x="141" y="591"/>
                  </a:lnTo>
                  <a:lnTo>
                    <a:pt x="113" y="643"/>
                  </a:lnTo>
                  <a:lnTo>
                    <a:pt x="86" y="690"/>
                  </a:lnTo>
                  <a:lnTo>
                    <a:pt x="62" y="734"/>
                  </a:lnTo>
                  <a:lnTo>
                    <a:pt x="41" y="771"/>
                  </a:lnTo>
                  <a:lnTo>
                    <a:pt x="24" y="802"/>
                  </a:lnTo>
                  <a:lnTo>
                    <a:pt x="11" y="825"/>
                  </a:lnTo>
                  <a:lnTo>
                    <a:pt x="3" y="840"/>
                  </a:lnTo>
                  <a:lnTo>
                    <a:pt x="0" y="845"/>
                  </a:lnTo>
                  <a:lnTo>
                    <a:pt x="19" y="845"/>
                  </a:lnTo>
                  <a:lnTo>
                    <a:pt x="71" y="845"/>
                  </a:lnTo>
                  <a:lnTo>
                    <a:pt x="140" y="845"/>
                  </a:lnTo>
                  <a:lnTo>
                    <a:pt x="216" y="845"/>
                  </a:lnTo>
                  <a:lnTo>
                    <a:pt x="287" y="845"/>
                  </a:lnTo>
                  <a:lnTo>
                    <a:pt x="337" y="845"/>
                  </a:lnTo>
                  <a:lnTo>
                    <a:pt x="358" y="845"/>
                  </a:lnTo>
                  <a:lnTo>
                    <a:pt x="374" y="810"/>
                  </a:lnTo>
                  <a:lnTo>
                    <a:pt x="405" y="745"/>
                  </a:lnTo>
                  <a:lnTo>
                    <a:pt x="423" y="709"/>
                  </a:lnTo>
                  <a:lnTo>
                    <a:pt x="451" y="709"/>
                  </a:lnTo>
                  <a:lnTo>
                    <a:pt x="519" y="709"/>
                  </a:lnTo>
                  <a:lnTo>
                    <a:pt x="600" y="709"/>
                  </a:lnTo>
                  <a:lnTo>
                    <a:pt x="668" y="709"/>
                  </a:lnTo>
                  <a:lnTo>
                    <a:pt x="696" y="709"/>
                  </a:lnTo>
                  <a:lnTo>
                    <a:pt x="698" y="745"/>
                  </a:lnTo>
                  <a:lnTo>
                    <a:pt x="703" y="810"/>
                  </a:lnTo>
                  <a:lnTo>
                    <a:pt x="705" y="845"/>
                  </a:lnTo>
                  <a:lnTo>
                    <a:pt x="721" y="845"/>
                  </a:lnTo>
                  <a:lnTo>
                    <a:pt x="766" y="845"/>
                  </a:lnTo>
                  <a:lnTo>
                    <a:pt x="828" y="845"/>
                  </a:lnTo>
                  <a:lnTo>
                    <a:pt x="900" y="845"/>
                  </a:lnTo>
                  <a:lnTo>
                    <a:pt x="971" y="845"/>
                  </a:lnTo>
                  <a:lnTo>
                    <a:pt x="1034" y="845"/>
                  </a:lnTo>
                  <a:lnTo>
                    <a:pt x="1078" y="845"/>
                  </a:lnTo>
                  <a:lnTo>
                    <a:pt x="1095" y="845"/>
                  </a:lnTo>
                  <a:lnTo>
                    <a:pt x="1094" y="838"/>
                  </a:lnTo>
                  <a:lnTo>
                    <a:pt x="1091" y="819"/>
                  </a:lnTo>
                  <a:lnTo>
                    <a:pt x="1086" y="788"/>
                  </a:lnTo>
                  <a:lnTo>
                    <a:pt x="1079" y="748"/>
                  </a:lnTo>
                  <a:lnTo>
                    <a:pt x="1071" y="701"/>
                  </a:lnTo>
                  <a:lnTo>
                    <a:pt x="1062" y="645"/>
                  </a:lnTo>
                  <a:lnTo>
                    <a:pt x="1053" y="586"/>
                  </a:lnTo>
                  <a:lnTo>
                    <a:pt x="1042" y="522"/>
                  </a:lnTo>
                  <a:lnTo>
                    <a:pt x="1031" y="455"/>
                  </a:lnTo>
                  <a:lnTo>
                    <a:pt x="1021" y="390"/>
                  </a:lnTo>
                  <a:lnTo>
                    <a:pt x="1010" y="323"/>
                  </a:lnTo>
                  <a:lnTo>
                    <a:pt x="1000" y="260"/>
                  </a:lnTo>
                  <a:lnTo>
                    <a:pt x="989" y="200"/>
                  </a:lnTo>
                  <a:lnTo>
                    <a:pt x="980" y="144"/>
                  </a:lnTo>
                  <a:lnTo>
                    <a:pt x="972" y="97"/>
                  </a:lnTo>
                  <a:lnTo>
                    <a:pt x="966" y="57"/>
                  </a:lnTo>
                  <a:lnTo>
                    <a:pt x="961" y="26"/>
                  </a:lnTo>
                  <a:lnTo>
                    <a:pt x="958" y="7"/>
                  </a:lnTo>
                  <a:lnTo>
                    <a:pt x="957" y="0"/>
                  </a:lnTo>
                  <a:lnTo>
                    <a:pt x="943" y="0"/>
                  </a:lnTo>
                  <a:lnTo>
                    <a:pt x="907" y="0"/>
                  </a:lnTo>
                  <a:lnTo>
                    <a:pt x="851" y="0"/>
                  </a:lnTo>
                  <a:lnTo>
                    <a:pt x="786" y="0"/>
                  </a:lnTo>
                  <a:lnTo>
                    <a:pt x="713" y="0"/>
                  </a:lnTo>
                  <a:lnTo>
                    <a:pt x="642" y="0"/>
                  </a:lnTo>
                  <a:lnTo>
                    <a:pt x="575" y="0"/>
                  </a:lnTo>
                  <a:lnTo>
                    <a:pt x="521" y="0"/>
                  </a:lnTo>
                  <a:lnTo>
                    <a:pt x="484" y="0"/>
                  </a:lnTo>
                  <a:lnTo>
                    <a:pt x="470" y="0"/>
                  </a:lnTo>
                  <a:lnTo>
                    <a:pt x="661" y="189"/>
                  </a:lnTo>
                  <a:lnTo>
                    <a:pt x="662" y="189"/>
                  </a:lnTo>
                  <a:lnTo>
                    <a:pt x="665" y="189"/>
                  </a:lnTo>
                  <a:lnTo>
                    <a:pt x="666" y="189"/>
                  </a:lnTo>
                  <a:lnTo>
                    <a:pt x="667" y="212"/>
                  </a:lnTo>
                  <a:lnTo>
                    <a:pt x="669" y="271"/>
                  </a:lnTo>
                  <a:lnTo>
                    <a:pt x="673" y="346"/>
                  </a:lnTo>
                  <a:lnTo>
                    <a:pt x="676" y="422"/>
                  </a:lnTo>
                  <a:lnTo>
                    <a:pt x="678" y="480"/>
                  </a:lnTo>
                  <a:lnTo>
                    <a:pt x="678" y="503"/>
                  </a:lnTo>
                  <a:lnTo>
                    <a:pt x="637" y="503"/>
                  </a:lnTo>
                  <a:lnTo>
                    <a:pt x="560" y="503"/>
                  </a:lnTo>
                  <a:lnTo>
                    <a:pt x="517" y="503"/>
                  </a:lnTo>
                  <a:lnTo>
                    <a:pt x="525" y="485"/>
                  </a:lnTo>
                  <a:lnTo>
                    <a:pt x="546" y="440"/>
                  </a:lnTo>
                  <a:lnTo>
                    <a:pt x="574" y="379"/>
                  </a:lnTo>
                  <a:lnTo>
                    <a:pt x="605" y="313"/>
                  </a:lnTo>
                  <a:lnTo>
                    <a:pt x="632" y="252"/>
                  </a:lnTo>
                  <a:lnTo>
                    <a:pt x="653" y="207"/>
                  </a:lnTo>
                  <a:lnTo>
                    <a:pt x="661" y="189"/>
                  </a:lnTo>
                  <a:lnTo>
                    <a:pt x="470" y="0"/>
                  </a:lnTo>
                  <a:close/>
                </a:path>
              </a:pathLst>
            </a:custGeom>
            <a:solidFill>
              <a:srgbClr val="000000"/>
            </a:solidFill>
            <a:ln w="9525">
              <a:noFill/>
              <a:round/>
              <a:headEnd/>
              <a:tailEnd/>
            </a:ln>
          </p:spPr>
          <p:txBody>
            <a:bodyPr/>
            <a:lstStyle/>
            <a:p>
              <a:pPr fontAlgn="base">
                <a:spcBef>
                  <a:spcPct val="0"/>
                </a:spcBef>
                <a:spcAft>
                  <a:spcPct val="0"/>
                </a:spcAft>
                <a:defRPr/>
              </a:pPr>
              <a:endParaRPr lang="en-US">
                <a:solidFill>
                  <a:srgbClr val="FFFFFF"/>
                </a:solidFill>
                <a:ea typeface="宋体" pitchFamily="2" charset="-122"/>
              </a:endParaRPr>
            </a:p>
          </p:txBody>
        </p:sp>
        <p:sp>
          <p:nvSpPr>
            <p:cNvPr id="12" name="Freeform 31"/>
            <p:cNvSpPr>
              <a:spLocks/>
            </p:cNvSpPr>
            <p:nvPr/>
          </p:nvSpPr>
          <p:spPr bwMode="auto">
            <a:xfrm>
              <a:off x="2077" y="2732"/>
              <a:ext cx="658" cy="490"/>
            </a:xfrm>
            <a:custGeom>
              <a:avLst/>
              <a:gdLst>
                <a:gd name="T0" fmla="*/ 96 w 1127"/>
                <a:gd name="T1" fmla="*/ 4 h 845"/>
                <a:gd name="T2" fmla="*/ 90 w 1127"/>
                <a:gd name="T3" fmla="*/ 33 h 845"/>
                <a:gd name="T4" fmla="*/ 80 w 1127"/>
                <a:gd name="T5" fmla="*/ 84 h 845"/>
                <a:gd name="T6" fmla="*/ 67 w 1127"/>
                <a:gd name="T7" fmla="*/ 151 h 845"/>
                <a:gd name="T8" fmla="*/ 52 w 1127"/>
                <a:gd name="T9" fmla="*/ 226 h 845"/>
                <a:gd name="T10" fmla="*/ 37 w 1127"/>
                <a:gd name="T11" fmla="*/ 303 h 845"/>
                <a:gd name="T12" fmla="*/ 23 w 1127"/>
                <a:gd name="T13" fmla="*/ 374 h 845"/>
                <a:gd name="T14" fmla="*/ 12 w 1127"/>
                <a:gd name="T15" fmla="*/ 434 h 845"/>
                <a:gd name="T16" fmla="*/ 3 w 1127"/>
                <a:gd name="T17" fmla="*/ 475 h 845"/>
                <a:gd name="T18" fmla="*/ 0 w 1127"/>
                <a:gd name="T19" fmla="*/ 490 h 845"/>
                <a:gd name="T20" fmla="*/ 46 w 1127"/>
                <a:gd name="T21" fmla="*/ 490 h 845"/>
                <a:gd name="T22" fmla="*/ 133 w 1127"/>
                <a:gd name="T23" fmla="*/ 490 h 845"/>
                <a:gd name="T24" fmla="*/ 179 w 1127"/>
                <a:gd name="T25" fmla="*/ 490 h 845"/>
                <a:gd name="T26" fmla="*/ 184 w 1127"/>
                <a:gd name="T27" fmla="*/ 466 h 845"/>
                <a:gd name="T28" fmla="*/ 195 w 1127"/>
                <a:gd name="T29" fmla="*/ 405 h 845"/>
                <a:gd name="T30" fmla="*/ 210 w 1127"/>
                <a:gd name="T31" fmla="*/ 328 h 845"/>
                <a:gd name="T32" fmla="*/ 224 w 1127"/>
                <a:gd name="T33" fmla="*/ 254 h 845"/>
                <a:gd name="T34" fmla="*/ 232 w 1127"/>
                <a:gd name="T35" fmla="*/ 202 h 845"/>
                <a:gd name="T36" fmla="*/ 235 w 1127"/>
                <a:gd name="T37" fmla="*/ 190 h 845"/>
                <a:gd name="T38" fmla="*/ 237 w 1127"/>
                <a:gd name="T39" fmla="*/ 190 h 845"/>
                <a:gd name="T40" fmla="*/ 242 w 1127"/>
                <a:gd name="T41" fmla="*/ 227 h 845"/>
                <a:gd name="T42" fmla="*/ 255 w 1127"/>
                <a:gd name="T43" fmla="*/ 293 h 845"/>
                <a:gd name="T44" fmla="*/ 271 w 1127"/>
                <a:gd name="T45" fmla="*/ 371 h 845"/>
                <a:gd name="T46" fmla="*/ 285 w 1127"/>
                <a:gd name="T47" fmla="*/ 440 h 845"/>
                <a:gd name="T48" fmla="*/ 295 w 1127"/>
                <a:gd name="T49" fmla="*/ 484 h 845"/>
                <a:gd name="T50" fmla="*/ 305 w 1127"/>
                <a:gd name="T51" fmla="*/ 490 h 845"/>
                <a:gd name="T52" fmla="*/ 364 w 1127"/>
                <a:gd name="T53" fmla="*/ 490 h 845"/>
                <a:gd name="T54" fmla="*/ 449 w 1127"/>
                <a:gd name="T55" fmla="*/ 490 h 845"/>
                <a:gd name="T56" fmla="*/ 526 w 1127"/>
                <a:gd name="T57" fmla="*/ 490 h 845"/>
                <a:gd name="T58" fmla="*/ 559 w 1127"/>
                <a:gd name="T59" fmla="*/ 490 h 845"/>
                <a:gd name="T60" fmla="*/ 563 w 1127"/>
                <a:gd name="T61" fmla="*/ 475 h 845"/>
                <a:gd name="T62" fmla="*/ 570 w 1127"/>
                <a:gd name="T63" fmla="*/ 434 h 845"/>
                <a:gd name="T64" fmla="*/ 582 w 1127"/>
                <a:gd name="T65" fmla="*/ 374 h 845"/>
                <a:gd name="T66" fmla="*/ 596 w 1127"/>
                <a:gd name="T67" fmla="*/ 303 h 845"/>
                <a:gd name="T68" fmla="*/ 611 w 1127"/>
                <a:gd name="T69" fmla="*/ 226 h 845"/>
                <a:gd name="T70" fmla="*/ 625 w 1127"/>
                <a:gd name="T71" fmla="*/ 151 h 845"/>
                <a:gd name="T72" fmla="*/ 639 w 1127"/>
                <a:gd name="T73" fmla="*/ 84 h 845"/>
                <a:gd name="T74" fmla="*/ 649 w 1127"/>
                <a:gd name="T75" fmla="*/ 33 h 845"/>
                <a:gd name="T76" fmla="*/ 654 w 1127"/>
                <a:gd name="T77" fmla="*/ 4 h 845"/>
                <a:gd name="T78" fmla="*/ 642 w 1127"/>
                <a:gd name="T79" fmla="*/ 0 h 845"/>
                <a:gd name="T80" fmla="*/ 566 w 1127"/>
                <a:gd name="T81" fmla="*/ 0 h 845"/>
                <a:gd name="T82" fmla="*/ 491 w 1127"/>
                <a:gd name="T83" fmla="*/ 0 h 845"/>
                <a:gd name="T84" fmla="*/ 475 w 1127"/>
                <a:gd name="T85" fmla="*/ 6 h 845"/>
                <a:gd name="T86" fmla="*/ 468 w 1127"/>
                <a:gd name="T87" fmla="*/ 45 h 845"/>
                <a:gd name="T88" fmla="*/ 456 w 1127"/>
                <a:gd name="T89" fmla="*/ 108 h 845"/>
                <a:gd name="T90" fmla="*/ 442 w 1127"/>
                <a:gd name="T91" fmla="*/ 182 h 845"/>
                <a:gd name="T92" fmla="*/ 431 w 1127"/>
                <a:gd name="T93" fmla="*/ 249 h 845"/>
                <a:gd name="T94" fmla="*/ 424 w 1127"/>
                <a:gd name="T95" fmla="*/ 295 h 845"/>
                <a:gd name="T96" fmla="*/ 423 w 1127"/>
                <a:gd name="T97" fmla="*/ 295 h 845"/>
                <a:gd name="T98" fmla="*/ 421 w 1127"/>
                <a:gd name="T99" fmla="*/ 295 h 845"/>
                <a:gd name="T100" fmla="*/ 416 w 1127"/>
                <a:gd name="T101" fmla="*/ 252 h 845"/>
                <a:gd name="T102" fmla="*/ 404 w 1127"/>
                <a:gd name="T103" fmla="*/ 186 h 845"/>
                <a:gd name="T104" fmla="*/ 389 w 1127"/>
                <a:gd name="T105" fmla="*/ 112 h 845"/>
                <a:gd name="T106" fmla="*/ 374 w 1127"/>
                <a:gd name="T107" fmla="*/ 46 h 845"/>
                <a:gd name="T108" fmla="*/ 365 w 1127"/>
                <a:gd name="T109" fmla="*/ 6 h 845"/>
                <a:gd name="T110" fmla="*/ 356 w 1127"/>
                <a:gd name="T111" fmla="*/ 0 h 845"/>
                <a:gd name="T112" fmla="*/ 306 w 1127"/>
                <a:gd name="T113" fmla="*/ 0 h 845"/>
                <a:gd name="T114" fmla="*/ 231 w 1127"/>
                <a:gd name="T115" fmla="*/ 0 h 845"/>
                <a:gd name="T116" fmla="*/ 154 w 1127"/>
                <a:gd name="T117" fmla="*/ 0 h 845"/>
                <a:gd name="T118" fmla="*/ 104 w 1127"/>
                <a:gd name="T119" fmla="*/ 0 h 84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127" h="845">
                  <a:moveTo>
                    <a:pt x="166" y="0"/>
                  </a:moveTo>
                  <a:lnTo>
                    <a:pt x="165" y="7"/>
                  </a:lnTo>
                  <a:lnTo>
                    <a:pt x="162" y="26"/>
                  </a:lnTo>
                  <a:lnTo>
                    <a:pt x="155" y="57"/>
                  </a:lnTo>
                  <a:lnTo>
                    <a:pt x="148" y="97"/>
                  </a:lnTo>
                  <a:lnTo>
                    <a:pt x="137" y="144"/>
                  </a:lnTo>
                  <a:lnTo>
                    <a:pt x="127" y="200"/>
                  </a:lnTo>
                  <a:lnTo>
                    <a:pt x="115" y="260"/>
                  </a:lnTo>
                  <a:lnTo>
                    <a:pt x="103" y="323"/>
                  </a:lnTo>
                  <a:lnTo>
                    <a:pt x="90" y="390"/>
                  </a:lnTo>
                  <a:lnTo>
                    <a:pt x="76" y="455"/>
                  </a:lnTo>
                  <a:lnTo>
                    <a:pt x="64" y="522"/>
                  </a:lnTo>
                  <a:lnTo>
                    <a:pt x="51" y="586"/>
                  </a:lnTo>
                  <a:lnTo>
                    <a:pt x="39" y="645"/>
                  </a:lnTo>
                  <a:lnTo>
                    <a:pt x="29" y="701"/>
                  </a:lnTo>
                  <a:lnTo>
                    <a:pt x="20" y="748"/>
                  </a:lnTo>
                  <a:lnTo>
                    <a:pt x="12" y="788"/>
                  </a:lnTo>
                  <a:lnTo>
                    <a:pt x="6" y="819"/>
                  </a:lnTo>
                  <a:lnTo>
                    <a:pt x="1" y="838"/>
                  </a:lnTo>
                  <a:lnTo>
                    <a:pt x="0" y="845"/>
                  </a:lnTo>
                  <a:lnTo>
                    <a:pt x="23" y="845"/>
                  </a:lnTo>
                  <a:lnTo>
                    <a:pt x="80" y="845"/>
                  </a:lnTo>
                  <a:lnTo>
                    <a:pt x="155" y="845"/>
                  </a:lnTo>
                  <a:lnTo>
                    <a:pt x="228" y="845"/>
                  </a:lnTo>
                  <a:lnTo>
                    <a:pt x="285" y="845"/>
                  </a:lnTo>
                  <a:lnTo>
                    <a:pt x="308" y="845"/>
                  </a:lnTo>
                  <a:lnTo>
                    <a:pt x="310" y="833"/>
                  </a:lnTo>
                  <a:lnTo>
                    <a:pt x="316" y="803"/>
                  </a:lnTo>
                  <a:lnTo>
                    <a:pt x="325" y="756"/>
                  </a:lnTo>
                  <a:lnTo>
                    <a:pt x="336" y="698"/>
                  </a:lnTo>
                  <a:lnTo>
                    <a:pt x="348" y="634"/>
                  </a:lnTo>
                  <a:lnTo>
                    <a:pt x="361" y="566"/>
                  </a:lnTo>
                  <a:lnTo>
                    <a:pt x="374" y="500"/>
                  </a:lnTo>
                  <a:lnTo>
                    <a:pt x="385" y="438"/>
                  </a:lnTo>
                  <a:lnTo>
                    <a:pt x="394" y="386"/>
                  </a:lnTo>
                  <a:lnTo>
                    <a:pt x="400" y="348"/>
                  </a:lnTo>
                  <a:lnTo>
                    <a:pt x="402" y="328"/>
                  </a:lnTo>
                  <a:lnTo>
                    <a:pt x="405" y="328"/>
                  </a:lnTo>
                  <a:lnTo>
                    <a:pt x="407" y="328"/>
                  </a:lnTo>
                  <a:lnTo>
                    <a:pt x="408" y="328"/>
                  </a:lnTo>
                  <a:lnTo>
                    <a:pt x="410" y="352"/>
                  </a:lnTo>
                  <a:lnTo>
                    <a:pt x="417" y="391"/>
                  </a:lnTo>
                  <a:lnTo>
                    <a:pt x="427" y="444"/>
                  </a:lnTo>
                  <a:lnTo>
                    <a:pt x="438" y="505"/>
                  </a:lnTo>
                  <a:lnTo>
                    <a:pt x="452" y="572"/>
                  </a:lnTo>
                  <a:lnTo>
                    <a:pt x="466" y="639"/>
                  </a:lnTo>
                  <a:lnTo>
                    <a:pt x="478" y="702"/>
                  </a:lnTo>
                  <a:lnTo>
                    <a:pt x="491" y="758"/>
                  </a:lnTo>
                  <a:lnTo>
                    <a:pt x="500" y="804"/>
                  </a:lnTo>
                  <a:lnTo>
                    <a:pt x="507" y="834"/>
                  </a:lnTo>
                  <a:lnTo>
                    <a:pt x="510" y="845"/>
                  </a:lnTo>
                  <a:lnTo>
                    <a:pt x="524" y="845"/>
                  </a:lnTo>
                  <a:lnTo>
                    <a:pt x="566" y="845"/>
                  </a:lnTo>
                  <a:lnTo>
                    <a:pt x="627" y="845"/>
                  </a:lnTo>
                  <a:lnTo>
                    <a:pt x="698" y="845"/>
                  </a:lnTo>
                  <a:lnTo>
                    <a:pt x="773" y="845"/>
                  </a:lnTo>
                  <a:lnTo>
                    <a:pt x="845" y="845"/>
                  </a:lnTo>
                  <a:lnTo>
                    <a:pt x="905" y="845"/>
                  </a:lnTo>
                  <a:lnTo>
                    <a:pt x="947" y="845"/>
                  </a:lnTo>
                  <a:lnTo>
                    <a:pt x="962" y="845"/>
                  </a:lnTo>
                  <a:lnTo>
                    <a:pt x="963" y="838"/>
                  </a:lnTo>
                  <a:lnTo>
                    <a:pt x="968" y="819"/>
                  </a:lnTo>
                  <a:lnTo>
                    <a:pt x="974" y="788"/>
                  </a:lnTo>
                  <a:lnTo>
                    <a:pt x="981" y="748"/>
                  </a:lnTo>
                  <a:lnTo>
                    <a:pt x="991" y="701"/>
                  </a:lnTo>
                  <a:lnTo>
                    <a:pt x="1001" y="645"/>
                  </a:lnTo>
                  <a:lnTo>
                    <a:pt x="1013" y="586"/>
                  </a:lnTo>
                  <a:lnTo>
                    <a:pt x="1026" y="522"/>
                  </a:lnTo>
                  <a:lnTo>
                    <a:pt x="1038" y="455"/>
                  </a:lnTo>
                  <a:lnTo>
                    <a:pt x="1051" y="390"/>
                  </a:lnTo>
                  <a:lnTo>
                    <a:pt x="1064" y="323"/>
                  </a:lnTo>
                  <a:lnTo>
                    <a:pt x="1076" y="260"/>
                  </a:lnTo>
                  <a:lnTo>
                    <a:pt x="1088" y="200"/>
                  </a:lnTo>
                  <a:lnTo>
                    <a:pt x="1099" y="144"/>
                  </a:lnTo>
                  <a:lnTo>
                    <a:pt x="1109" y="97"/>
                  </a:lnTo>
                  <a:lnTo>
                    <a:pt x="1117" y="57"/>
                  </a:lnTo>
                  <a:lnTo>
                    <a:pt x="1122" y="26"/>
                  </a:lnTo>
                  <a:lnTo>
                    <a:pt x="1126" y="7"/>
                  </a:lnTo>
                  <a:lnTo>
                    <a:pt x="1127" y="0"/>
                  </a:lnTo>
                  <a:lnTo>
                    <a:pt x="1104" y="0"/>
                  </a:lnTo>
                  <a:lnTo>
                    <a:pt x="1048" y="0"/>
                  </a:lnTo>
                  <a:lnTo>
                    <a:pt x="974" y="0"/>
                  </a:lnTo>
                  <a:lnTo>
                    <a:pt x="900" y="0"/>
                  </a:lnTo>
                  <a:lnTo>
                    <a:pt x="844" y="0"/>
                  </a:lnTo>
                  <a:lnTo>
                    <a:pt x="821" y="0"/>
                  </a:lnTo>
                  <a:lnTo>
                    <a:pt x="818" y="10"/>
                  </a:lnTo>
                  <a:lnTo>
                    <a:pt x="814" y="36"/>
                  </a:lnTo>
                  <a:lnTo>
                    <a:pt x="806" y="78"/>
                  </a:lnTo>
                  <a:lnTo>
                    <a:pt x="795" y="128"/>
                  </a:lnTo>
                  <a:lnTo>
                    <a:pt x="785" y="187"/>
                  </a:lnTo>
                  <a:lnTo>
                    <a:pt x="772" y="249"/>
                  </a:lnTo>
                  <a:lnTo>
                    <a:pt x="761" y="313"/>
                  </a:lnTo>
                  <a:lnTo>
                    <a:pt x="750" y="374"/>
                  </a:lnTo>
                  <a:lnTo>
                    <a:pt x="741" y="429"/>
                  </a:lnTo>
                  <a:lnTo>
                    <a:pt x="734" y="475"/>
                  </a:lnTo>
                  <a:lnTo>
                    <a:pt x="730" y="508"/>
                  </a:lnTo>
                  <a:lnTo>
                    <a:pt x="728" y="508"/>
                  </a:lnTo>
                  <a:lnTo>
                    <a:pt x="726" y="508"/>
                  </a:lnTo>
                  <a:lnTo>
                    <a:pt x="724" y="508"/>
                  </a:lnTo>
                  <a:lnTo>
                    <a:pt x="722" y="478"/>
                  </a:lnTo>
                  <a:lnTo>
                    <a:pt x="716" y="435"/>
                  </a:lnTo>
                  <a:lnTo>
                    <a:pt x="707" y="381"/>
                  </a:lnTo>
                  <a:lnTo>
                    <a:pt x="695" y="320"/>
                  </a:lnTo>
                  <a:lnTo>
                    <a:pt x="681" y="256"/>
                  </a:lnTo>
                  <a:lnTo>
                    <a:pt x="669" y="193"/>
                  </a:lnTo>
                  <a:lnTo>
                    <a:pt x="656" y="133"/>
                  </a:lnTo>
                  <a:lnTo>
                    <a:pt x="644" y="80"/>
                  </a:lnTo>
                  <a:lnTo>
                    <a:pt x="635" y="38"/>
                  </a:lnTo>
                  <a:lnTo>
                    <a:pt x="628" y="10"/>
                  </a:lnTo>
                  <a:lnTo>
                    <a:pt x="626" y="0"/>
                  </a:lnTo>
                  <a:lnTo>
                    <a:pt x="613" y="0"/>
                  </a:lnTo>
                  <a:lnTo>
                    <a:pt x="579" y="0"/>
                  </a:lnTo>
                  <a:lnTo>
                    <a:pt x="527" y="0"/>
                  </a:lnTo>
                  <a:lnTo>
                    <a:pt x="465" y="0"/>
                  </a:lnTo>
                  <a:lnTo>
                    <a:pt x="397" y="0"/>
                  </a:lnTo>
                  <a:lnTo>
                    <a:pt x="327" y="0"/>
                  </a:lnTo>
                  <a:lnTo>
                    <a:pt x="265" y="0"/>
                  </a:lnTo>
                  <a:lnTo>
                    <a:pt x="213" y="0"/>
                  </a:lnTo>
                  <a:lnTo>
                    <a:pt x="179" y="0"/>
                  </a:lnTo>
                  <a:lnTo>
                    <a:pt x="166" y="0"/>
                  </a:lnTo>
                  <a:close/>
                </a:path>
              </a:pathLst>
            </a:custGeom>
            <a:solidFill>
              <a:srgbClr val="000000"/>
            </a:solidFill>
            <a:ln w="9525">
              <a:noFill/>
              <a:round/>
              <a:headEnd/>
              <a:tailEnd/>
            </a:ln>
          </p:spPr>
          <p:txBody>
            <a:bodyPr/>
            <a:lstStyle/>
            <a:p>
              <a:pPr fontAlgn="base">
                <a:spcBef>
                  <a:spcPct val="0"/>
                </a:spcBef>
                <a:spcAft>
                  <a:spcPct val="0"/>
                </a:spcAft>
                <a:defRPr/>
              </a:pPr>
              <a:endParaRPr lang="en-US">
                <a:solidFill>
                  <a:srgbClr val="FFFFFF"/>
                </a:solidFill>
                <a:ea typeface="宋体" pitchFamily="2" charset="-122"/>
              </a:endParaRPr>
            </a:p>
          </p:txBody>
        </p:sp>
        <p:sp>
          <p:nvSpPr>
            <p:cNvPr id="13" name="Freeform 32"/>
            <p:cNvSpPr>
              <a:spLocks/>
            </p:cNvSpPr>
            <p:nvPr/>
          </p:nvSpPr>
          <p:spPr bwMode="auto">
            <a:xfrm>
              <a:off x="3147" y="2688"/>
              <a:ext cx="639" cy="490"/>
            </a:xfrm>
            <a:custGeom>
              <a:avLst/>
              <a:gdLst>
                <a:gd name="T0" fmla="*/ 271 w 1096"/>
                <a:gd name="T1" fmla="*/ 3 h 845"/>
                <a:gd name="T2" fmla="*/ 259 w 1096"/>
                <a:gd name="T3" fmla="*/ 25 h 845"/>
                <a:gd name="T4" fmla="*/ 237 w 1096"/>
                <a:gd name="T5" fmla="*/ 64 h 845"/>
                <a:gd name="T6" fmla="*/ 207 w 1096"/>
                <a:gd name="T7" fmla="*/ 117 h 845"/>
                <a:gd name="T8" fmla="*/ 174 w 1096"/>
                <a:gd name="T9" fmla="*/ 179 h 845"/>
                <a:gd name="T10" fmla="*/ 136 w 1096"/>
                <a:gd name="T11" fmla="*/ 245 h 845"/>
                <a:gd name="T12" fmla="*/ 100 w 1096"/>
                <a:gd name="T13" fmla="*/ 311 h 845"/>
                <a:gd name="T14" fmla="*/ 65 w 1096"/>
                <a:gd name="T15" fmla="*/ 373 h 845"/>
                <a:gd name="T16" fmla="*/ 35 w 1096"/>
                <a:gd name="T17" fmla="*/ 426 h 845"/>
                <a:gd name="T18" fmla="*/ 13 w 1096"/>
                <a:gd name="T19" fmla="*/ 465 h 845"/>
                <a:gd name="T20" fmla="*/ 1 w 1096"/>
                <a:gd name="T21" fmla="*/ 487 h 845"/>
                <a:gd name="T22" fmla="*/ 12 w 1096"/>
                <a:gd name="T23" fmla="*/ 490 h 845"/>
                <a:gd name="T24" fmla="*/ 82 w 1096"/>
                <a:gd name="T25" fmla="*/ 490 h 845"/>
                <a:gd name="T26" fmla="*/ 167 w 1096"/>
                <a:gd name="T27" fmla="*/ 490 h 845"/>
                <a:gd name="T28" fmla="*/ 207 w 1096"/>
                <a:gd name="T29" fmla="*/ 490 h 845"/>
                <a:gd name="T30" fmla="*/ 236 w 1096"/>
                <a:gd name="T31" fmla="*/ 432 h 845"/>
                <a:gd name="T32" fmla="*/ 262 w 1096"/>
                <a:gd name="T33" fmla="*/ 411 h 845"/>
                <a:gd name="T34" fmla="*/ 348 w 1096"/>
                <a:gd name="T35" fmla="*/ 411 h 845"/>
                <a:gd name="T36" fmla="*/ 404 w 1096"/>
                <a:gd name="T37" fmla="*/ 411 h 845"/>
                <a:gd name="T38" fmla="*/ 408 w 1096"/>
                <a:gd name="T39" fmla="*/ 470 h 845"/>
                <a:gd name="T40" fmla="*/ 418 w 1096"/>
                <a:gd name="T41" fmla="*/ 490 h 845"/>
                <a:gd name="T42" fmla="*/ 481 w 1096"/>
                <a:gd name="T43" fmla="*/ 490 h 845"/>
                <a:gd name="T44" fmla="*/ 563 w 1096"/>
                <a:gd name="T45" fmla="*/ 490 h 845"/>
                <a:gd name="T46" fmla="*/ 626 w 1096"/>
                <a:gd name="T47" fmla="*/ 490 h 845"/>
                <a:gd name="T48" fmla="*/ 635 w 1096"/>
                <a:gd name="T49" fmla="*/ 486 h 845"/>
                <a:gd name="T50" fmla="*/ 631 w 1096"/>
                <a:gd name="T51" fmla="*/ 457 h 845"/>
                <a:gd name="T52" fmla="*/ 622 w 1096"/>
                <a:gd name="T53" fmla="*/ 406 h 845"/>
                <a:gd name="T54" fmla="*/ 611 w 1096"/>
                <a:gd name="T55" fmla="*/ 340 h 845"/>
                <a:gd name="T56" fmla="*/ 598 w 1096"/>
                <a:gd name="T57" fmla="*/ 264 h 845"/>
                <a:gd name="T58" fmla="*/ 586 w 1096"/>
                <a:gd name="T59" fmla="*/ 187 h 845"/>
                <a:gd name="T60" fmla="*/ 574 w 1096"/>
                <a:gd name="T61" fmla="*/ 116 h 845"/>
                <a:gd name="T62" fmla="*/ 565 w 1096"/>
                <a:gd name="T63" fmla="*/ 56 h 845"/>
                <a:gd name="T64" fmla="*/ 558 w 1096"/>
                <a:gd name="T65" fmla="*/ 15 h 845"/>
                <a:gd name="T66" fmla="*/ 555 w 1096"/>
                <a:gd name="T67" fmla="*/ 0 h 845"/>
                <a:gd name="T68" fmla="*/ 526 w 1096"/>
                <a:gd name="T69" fmla="*/ 0 h 845"/>
                <a:gd name="T70" fmla="*/ 456 w 1096"/>
                <a:gd name="T71" fmla="*/ 0 h 845"/>
                <a:gd name="T72" fmla="*/ 372 w 1096"/>
                <a:gd name="T73" fmla="*/ 0 h 845"/>
                <a:gd name="T74" fmla="*/ 302 w 1096"/>
                <a:gd name="T75" fmla="*/ 0 h 845"/>
                <a:gd name="T76" fmla="*/ 272 w 1096"/>
                <a:gd name="T77" fmla="*/ 0 h 845"/>
                <a:gd name="T78" fmla="*/ 385 w 1096"/>
                <a:gd name="T79" fmla="*/ 110 h 845"/>
                <a:gd name="T80" fmla="*/ 386 w 1096"/>
                <a:gd name="T81" fmla="*/ 110 h 845"/>
                <a:gd name="T82" fmla="*/ 389 w 1096"/>
                <a:gd name="T83" fmla="*/ 157 h 845"/>
                <a:gd name="T84" fmla="*/ 393 w 1096"/>
                <a:gd name="T85" fmla="*/ 245 h 845"/>
                <a:gd name="T86" fmla="*/ 395 w 1096"/>
                <a:gd name="T87" fmla="*/ 292 h 845"/>
                <a:gd name="T88" fmla="*/ 325 w 1096"/>
                <a:gd name="T89" fmla="*/ 292 h 845"/>
                <a:gd name="T90" fmla="*/ 305 w 1096"/>
                <a:gd name="T91" fmla="*/ 281 h 845"/>
                <a:gd name="T92" fmla="*/ 333 w 1096"/>
                <a:gd name="T93" fmla="*/ 220 h 845"/>
                <a:gd name="T94" fmla="*/ 367 w 1096"/>
                <a:gd name="T95" fmla="*/ 146 h 845"/>
                <a:gd name="T96" fmla="*/ 383 w 1096"/>
                <a:gd name="T97" fmla="*/ 110 h 8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96" h="845">
                  <a:moveTo>
                    <a:pt x="469" y="0"/>
                  </a:moveTo>
                  <a:lnTo>
                    <a:pt x="467" y="5"/>
                  </a:lnTo>
                  <a:lnTo>
                    <a:pt x="459" y="20"/>
                  </a:lnTo>
                  <a:lnTo>
                    <a:pt x="446" y="43"/>
                  </a:lnTo>
                  <a:lnTo>
                    <a:pt x="429" y="74"/>
                  </a:lnTo>
                  <a:lnTo>
                    <a:pt x="408" y="111"/>
                  </a:lnTo>
                  <a:lnTo>
                    <a:pt x="384" y="155"/>
                  </a:lnTo>
                  <a:lnTo>
                    <a:pt x="357" y="202"/>
                  </a:lnTo>
                  <a:lnTo>
                    <a:pt x="329" y="254"/>
                  </a:lnTo>
                  <a:lnTo>
                    <a:pt x="299" y="309"/>
                  </a:lnTo>
                  <a:lnTo>
                    <a:pt x="266" y="366"/>
                  </a:lnTo>
                  <a:lnTo>
                    <a:pt x="235" y="423"/>
                  </a:lnTo>
                  <a:lnTo>
                    <a:pt x="203" y="480"/>
                  </a:lnTo>
                  <a:lnTo>
                    <a:pt x="172" y="536"/>
                  </a:lnTo>
                  <a:lnTo>
                    <a:pt x="141" y="591"/>
                  </a:lnTo>
                  <a:lnTo>
                    <a:pt x="112" y="643"/>
                  </a:lnTo>
                  <a:lnTo>
                    <a:pt x="85" y="690"/>
                  </a:lnTo>
                  <a:lnTo>
                    <a:pt x="61" y="734"/>
                  </a:lnTo>
                  <a:lnTo>
                    <a:pt x="41" y="771"/>
                  </a:lnTo>
                  <a:lnTo>
                    <a:pt x="23" y="802"/>
                  </a:lnTo>
                  <a:lnTo>
                    <a:pt x="11" y="825"/>
                  </a:lnTo>
                  <a:lnTo>
                    <a:pt x="2" y="840"/>
                  </a:lnTo>
                  <a:lnTo>
                    <a:pt x="0" y="845"/>
                  </a:lnTo>
                  <a:lnTo>
                    <a:pt x="20" y="845"/>
                  </a:lnTo>
                  <a:lnTo>
                    <a:pt x="70" y="845"/>
                  </a:lnTo>
                  <a:lnTo>
                    <a:pt x="141" y="845"/>
                  </a:lnTo>
                  <a:lnTo>
                    <a:pt x="217" y="845"/>
                  </a:lnTo>
                  <a:lnTo>
                    <a:pt x="287" y="845"/>
                  </a:lnTo>
                  <a:lnTo>
                    <a:pt x="338" y="845"/>
                  </a:lnTo>
                  <a:lnTo>
                    <a:pt x="357" y="845"/>
                  </a:lnTo>
                  <a:lnTo>
                    <a:pt x="375" y="810"/>
                  </a:lnTo>
                  <a:lnTo>
                    <a:pt x="406" y="745"/>
                  </a:lnTo>
                  <a:lnTo>
                    <a:pt x="423" y="709"/>
                  </a:lnTo>
                  <a:lnTo>
                    <a:pt x="452" y="709"/>
                  </a:lnTo>
                  <a:lnTo>
                    <a:pt x="520" y="709"/>
                  </a:lnTo>
                  <a:lnTo>
                    <a:pt x="600" y="709"/>
                  </a:lnTo>
                  <a:lnTo>
                    <a:pt x="667" y="709"/>
                  </a:lnTo>
                  <a:lnTo>
                    <a:pt x="696" y="709"/>
                  </a:lnTo>
                  <a:lnTo>
                    <a:pt x="698" y="745"/>
                  </a:lnTo>
                  <a:lnTo>
                    <a:pt x="703" y="810"/>
                  </a:lnTo>
                  <a:lnTo>
                    <a:pt x="705" y="845"/>
                  </a:lnTo>
                  <a:lnTo>
                    <a:pt x="721" y="845"/>
                  </a:lnTo>
                  <a:lnTo>
                    <a:pt x="766" y="845"/>
                  </a:lnTo>
                  <a:lnTo>
                    <a:pt x="829" y="845"/>
                  </a:lnTo>
                  <a:lnTo>
                    <a:pt x="900" y="845"/>
                  </a:lnTo>
                  <a:lnTo>
                    <a:pt x="971" y="845"/>
                  </a:lnTo>
                  <a:lnTo>
                    <a:pt x="1035" y="845"/>
                  </a:lnTo>
                  <a:lnTo>
                    <a:pt x="1079" y="845"/>
                  </a:lnTo>
                  <a:lnTo>
                    <a:pt x="1096" y="845"/>
                  </a:lnTo>
                  <a:lnTo>
                    <a:pt x="1095" y="838"/>
                  </a:lnTo>
                  <a:lnTo>
                    <a:pt x="1091" y="819"/>
                  </a:lnTo>
                  <a:lnTo>
                    <a:pt x="1087" y="788"/>
                  </a:lnTo>
                  <a:lnTo>
                    <a:pt x="1080" y="748"/>
                  </a:lnTo>
                  <a:lnTo>
                    <a:pt x="1072" y="701"/>
                  </a:lnTo>
                  <a:lnTo>
                    <a:pt x="1062" y="645"/>
                  </a:lnTo>
                  <a:lnTo>
                    <a:pt x="1053" y="586"/>
                  </a:lnTo>
                  <a:lnTo>
                    <a:pt x="1043" y="522"/>
                  </a:lnTo>
                  <a:lnTo>
                    <a:pt x="1031" y="455"/>
                  </a:lnTo>
                  <a:lnTo>
                    <a:pt x="1021" y="390"/>
                  </a:lnTo>
                  <a:lnTo>
                    <a:pt x="1009" y="323"/>
                  </a:lnTo>
                  <a:lnTo>
                    <a:pt x="999" y="260"/>
                  </a:lnTo>
                  <a:lnTo>
                    <a:pt x="990" y="200"/>
                  </a:lnTo>
                  <a:lnTo>
                    <a:pt x="981" y="144"/>
                  </a:lnTo>
                  <a:lnTo>
                    <a:pt x="973" y="97"/>
                  </a:lnTo>
                  <a:lnTo>
                    <a:pt x="966" y="57"/>
                  </a:lnTo>
                  <a:lnTo>
                    <a:pt x="961" y="26"/>
                  </a:lnTo>
                  <a:lnTo>
                    <a:pt x="958" y="7"/>
                  </a:lnTo>
                  <a:lnTo>
                    <a:pt x="956" y="0"/>
                  </a:lnTo>
                  <a:lnTo>
                    <a:pt x="943" y="0"/>
                  </a:lnTo>
                  <a:lnTo>
                    <a:pt x="906" y="0"/>
                  </a:lnTo>
                  <a:lnTo>
                    <a:pt x="852" y="0"/>
                  </a:lnTo>
                  <a:lnTo>
                    <a:pt x="785" y="0"/>
                  </a:lnTo>
                  <a:lnTo>
                    <a:pt x="713" y="0"/>
                  </a:lnTo>
                  <a:lnTo>
                    <a:pt x="641" y="0"/>
                  </a:lnTo>
                  <a:lnTo>
                    <a:pt x="575" y="0"/>
                  </a:lnTo>
                  <a:lnTo>
                    <a:pt x="520" y="0"/>
                  </a:lnTo>
                  <a:lnTo>
                    <a:pt x="483" y="0"/>
                  </a:lnTo>
                  <a:lnTo>
                    <a:pt x="469" y="0"/>
                  </a:lnTo>
                  <a:lnTo>
                    <a:pt x="660" y="189"/>
                  </a:lnTo>
                  <a:lnTo>
                    <a:pt x="663" y="189"/>
                  </a:lnTo>
                  <a:lnTo>
                    <a:pt x="665" y="189"/>
                  </a:lnTo>
                  <a:lnTo>
                    <a:pt x="666" y="189"/>
                  </a:lnTo>
                  <a:lnTo>
                    <a:pt x="667" y="212"/>
                  </a:lnTo>
                  <a:lnTo>
                    <a:pt x="670" y="271"/>
                  </a:lnTo>
                  <a:lnTo>
                    <a:pt x="673" y="346"/>
                  </a:lnTo>
                  <a:lnTo>
                    <a:pt x="677" y="422"/>
                  </a:lnTo>
                  <a:lnTo>
                    <a:pt x="679" y="480"/>
                  </a:lnTo>
                  <a:lnTo>
                    <a:pt x="680" y="503"/>
                  </a:lnTo>
                  <a:lnTo>
                    <a:pt x="637" y="503"/>
                  </a:lnTo>
                  <a:lnTo>
                    <a:pt x="560" y="503"/>
                  </a:lnTo>
                  <a:lnTo>
                    <a:pt x="518" y="503"/>
                  </a:lnTo>
                  <a:lnTo>
                    <a:pt x="526" y="485"/>
                  </a:lnTo>
                  <a:lnTo>
                    <a:pt x="546" y="440"/>
                  </a:lnTo>
                  <a:lnTo>
                    <a:pt x="574" y="379"/>
                  </a:lnTo>
                  <a:lnTo>
                    <a:pt x="604" y="313"/>
                  </a:lnTo>
                  <a:lnTo>
                    <a:pt x="633" y="252"/>
                  </a:lnTo>
                  <a:lnTo>
                    <a:pt x="652" y="207"/>
                  </a:lnTo>
                  <a:lnTo>
                    <a:pt x="660" y="189"/>
                  </a:lnTo>
                  <a:lnTo>
                    <a:pt x="469" y="0"/>
                  </a:lnTo>
                  <a:close/>
                </a:path>
              </a:pathLst>
            </a:custGeom>
            <a:solidFill>
              <a:srgbClr val="FFFFFF"/>
            </a:solidFill>
            <a:ln w="9525">
              <a:noFill/>
              <a:round/>
              <a:headEnd/>
              <a:tailEnd/>
            </a:ln>
          </p:spPr>
          <p:txBody>
            <a:bodyPr/>
            <a:lstStyle/>
            <a:p>
              <a:pPr fontAlgn="base">
                <a:spcBef>
                  <a:spcPct val="0"/>
                </a:spcBef>
                <a:spcAft>
                  <a:spcPct val="0"/>
                </a:spcAft>
                <a:defRPr/>
              </a:pPr>
              <a:endParaRPr lang="en-US">
                <a:solidFill>
                  <a:srgbClr val="FFFFFF"/>
                </a:solidFill>
                <a:ea typeface="宋体" pitchFamily="2" charset="-122"/>
              </a:endParaRPr>
            </a:p>
          </p:txBody>
        </p:sp>
        <p:sp>
          <p:nvSpPr>
            <p:cNvPr id="14" name="Freeform 33"/>
            <p:cNvSpPr>
              <a:spLocks/>
            </p:cNvSpPr>
            <p:nvPr/>
          </p:nvSpPr>
          <p:spPr bwMode="auto">
            <a:xfrm>
              <a:off x="2642" y="2688"/>
              <a:ext cx="609" cy="490"/>
            </a:xfrm>
            <a:custGeom>
              <a:avLst/>
              <a:gdLst>
                <a:gd name="T0" fmla="*/ 95 w 1051"/>
                <a:gd name="T1" fmla="*/ 4 h 845"/>
                <a:gd name="T2" fmla="*/ 90 w 1051"/>
                <a:gd name="T3" fmla="*/ 33 h 845"/>
                <a:gd name="T4" fmla="*/ 79 w 1051"/>
                <a:gd name="T5" fmla="*/ 84 h 845"/>
                <a:gd name="T6" fmla="*/ 66 w 1051"/>
                <a:gd name="T7" fmla="*/ 151 h 845"/>
                <a:gd name="T8" fmla="*/ 52 w 1051"/>
                <a:gd name="T9" fmla="*/ 226 h 845"/>
                <a:gd name="T10" fmla="*/ 37 w 1051"/>
                <a:gd name="T11" fmla="*/ 303 h 845"/>
                <a:gd name="T12" fmla="*/ 23 w 1051"/>
                <a:gd name="T13" fmla="*/ 374 h 845"/>
                <a:gd name="T14" fmla="*/ 11 w 1051"/>
                <a:gd name="T15" fmla="*/ 434 h 845"/>
                <a:gd name="T16" fmla="*/ 3 w 1051"/>
                <a:gd name="T17" fmla="*/ 475 h 845"/>
                <a:gd name="T18" fmla="*/ 0 w 1051"/>
                <a:gd name="T19" fmla="*/ 490 h 845"/>
                <a:gd name="T20" fmla="*/ 34 w 1051"/>
                <a:gd name="T21" fmla="*/ 490 h 845"/>
                <a:gd name="T22" fmla="*/ 109 w 1051"/>
                <a:gd name="T23" fmla="*/ 490 h 845"/>
                <a:gd name="T24" fmla="*/ 184 w 1051"/>
                <a:gd name="T25" fmla="*/ 490 h 845"/>
                <a:gd name="T26" fmla="*/ 218 w 1051"/>
                <a:gd name="T27" fmla="*/ 490 h 845"/>
                <a:gd name="T28" fmla="*/ 300 w 1051"/>
                <a:gd name="T29" fmla="*/ 489 h 845"/>
                <a:gd name="T30" fmla="*/ 355 w 1051"/>
                <a:gd name="T31" fmla="*/ 482 h 845"/>
                <a:gd name="T32" fmla="*/ 414 w 1051"/>
                <a:gd name="T33" fmla="*/ 468 h 845"/>
                <a:gd name="T34" fmla="*/ 464 w 1051"/>
                <a:gd name="T35" fmla="*/ 446 h 845"/>
                <a:gd name="T36" fmla="*/ 508 w 1051"/>
                <a:gd name="T37" fmla="*/ 415 h 845"/>
                <a:gd name="T38" fmla="*/ 546 w 1051"/>
                <a:gd name="T39" fmla="*/ 373 h 845"/>
                <a:gd name="T40" fmla="*/ 576 w 1051"/>
                <a:gd name="T41" fmla="*/ 325 h 845"/>
                <a:gd name="T42" fmla="*/ 597 w 1051"/>
                <a:gd name="T43" fmla="*/ 271 h 845"/>
                <a:gd name="T44" fmla="*/ 608 w 1051"/>
                <a:gd name="T45" fmla="*/ 209 h 845"/>
                <a:gd name="T46" fmla="*/ 607 w 1051"/>
                <a:gd name="T47" fmla="*/ 148 h 845"/>
                <a:gd name="T48" fmla="*/ 589 w 1051"/>
                <a:gd name="T49" fmla="*/ 96 h 845"/>
                <a:gd name="T50" fmla="*/ 561 w 1051"/>
                <a:gd name="T51" fmla="*/ 59 h 845"/>
                <a:gd name="T52" fmla="*/ 524 w 1051"/>
                <a:gd name="T53" fmla="*/ 31 h 845"/>
                <a:gd name="T54" fmla="*/ 474 w 1051"/>
                <a:gd name="T55" fmla="*/ 13 h 845"/>
                <a:gd name="T56" fmla="*/ 411 w 1051"/>
                <a:gd name="T57" fmla="*/ 3 h 845"/>
                <a:gd name="T58" fmla="*/ 359 w 1051"/>
                <a:gd name="T59" fmla="*/ 0 h 845"/>
                <a:gd name="T60" fmla="*/ 304 w 1051"/>
                <a:gd name="T61" fmla="*/ 0 h 845"/>
                <a:gd name="T62" fmla="*/ 245 w 1051"/>
                <a:gd name="T63" fmla="*/ 0 h 845"/>
                <a:gd name="T64" fmla="*/ 165 w 1051"/>
                <a:gd name="T65" fmla="*/ 0 h 845"/>
                <a:gd name="T66" fmla="*/ 105 w 1051"/>
                <a:gd name="T67" fmla="*/ 0 h 845"/>
                <a:gd name="T68" fmla="*/ 291 w 1051"/>
                <a:gd name="T69" fmla="*/ 112 h 845"/>
                <a:gd name="T70" fmla="*/ 297 w 1051"/>
                <a:gd name="T71" fmla="*/ 112 h 845"/>
                <a:gd name="T72" fmla="*/ 329 w 1051"/>
                <a:gd name="T73" fmla="*/ 113 h 845"/>
                <a:gd name="T74" fmla="*/ 366 w 1051"/>
                <a:gd name="T75" fmla="*/ 126 h 845"/>
                <a:gd name="T76" fmla="*/ 385 w 1051"/>
                <a:gd name="T77" fmla="*/ 168 h 845"/>
                <a:gd name="T78" fmla="*/ 380 w 1051"/>
                <a:gd name="T79" fmla="*/ 241 h 845"/>
                <a:gd name="T80" fmla="*/ 356 w 1051"/>
                <a:gd name="T81" fmla="*/ 318 h 845"/>
                <a:gd name="T82" fmla="*/ 319 w 1051"/>
                <a:gd name="T83" fmla="*/ 363 h 845"/>
                <a:gd name="T84" fmla="*/ 276 w 1051"/>
                <a:gd name="T85" fmla="*/ 376 h 845"/>
                <a:gd name="T86" fmla="*/ 241 w 1051"/>
                <a:gd name="T87" fmla="*/ 369 h 845"/>
                <a:gd name="T88" fmla="*/ 251 w 1051"/>
                <a:gd name="T89" fmla="*/ 320 h 845"/>
                <a:gd name="T90" fmla="*/ 265 w 1051"/>
                <a:gd name="T91" fmla="*/ 244 h 845"/>
                <a:gd name="T92" fmla="*/ 280 w 1051"/>
                <a:gd name="T93" fmla="*/ 169 h 845"/>
                <a:gd name="T94" fmla="*/ 290 w 1051"/>
                <a:gd name="T95" fmla="*/ 119 h 845"/>
                <a:gd name="T96" fmla="*/ 96 w 1051"/>
                <a:gd name="T97" fmla="*/ 0 h 8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51" h="845">
                  <a:moveTo>
                    <a:pt x="166" y="0"/>
                  </a:moveTo>
                  <a:lnTo>
                    <a:pt x="164" y="7"/>
                  </a:lnTo>
                  <a:lnTo>
                    <a:pt x="161" y="26"/>
                  </a:lnTo>
                  <a:lnTo>
                    <a:pt x="155" y="57"/>
                  </a:lnTo>
                  <a:lnTo>
                    <a:pt x="147" y="97"/>
                  </a:lnTo>
                  <a:lnTo>
                    <a:pt x="137" y="144"/>
                  </a:lnTo>
                  <a:lnTo>
                    <a:pt x="127" y="200"/>
                  </a:lnTo>
                  <a:lnTo>
                    <a:pt x="114" y="260"/>
                  </a:lnTo>
                  <a:lnTo>
                    <a:pt x="103" y="323"/>
                  </a:lnTo>
                  <a:lnTo>
                    <a:pt x="89" y="390"/>
                  </a:lnTo>
                  <a:lnTo>
                    <a:pt x="76" y="455"/>
                  </a:lnTo>
                  <a:lnTo>
                    <a:pt x="64" y="522"/>
                  </a:lnTo>
                  <a:lnTo>
                    <a:pt x="51" y="586"/>
                  </a:lnTo>
                  <a:lnTo>
                    <a:pt x="40" y="645"/>
                  </a:lnTo>
                  <a:lnTo>
                    <a:pt x="29" y="701"/>
                  </a:lnTo>
                  <a:lnTo>
                    <a:pt x="19" y="748"/>
                  </a:lnTo>
                  <a:lnTo>
                    <a:pt x="12" y="788"/>
                  </a:lnTo>
                  <a:lnTo>
                    <a:pt x="5" y="819"/>
                  </a:lnTo>
                  <a:lnTo>
                    <a:pt x="2" y="838"/>
                  </a:lnTo>
                  <a:lnTo>
                    <a:pt x="0" y="845"/>
                  </a:lnTo>
                  <a:lnTo>
                    <a:pt x="17" y="845"/>
                  </a:lnTo>
                  <a:lnTo>
                    <a:pt x="59" y="845"/>
                  </a:lnTo>
                  <a:lnTo>
                    <a:pt x="119" y="845"/>
                  </a:lnTo>
                  <a:lnTo>
                    <a:pt x="188" y="845"/>
                  </a:lnTo>
                  <a:lnTo>
                    <a:pt x="257" y="845"/>
                  </a:lnTo>
                  <a:lnTo>
                    <a:pt x="317" y="845"/>
                  </a:lnTo>
                  <a:lnTo>
                    <a:pt x="360" y="845"/>
                  </a:lnTo>
                  <a:lnTo>
                    <a:pt x="376" y="845"/>
                  </a:lnTo>
                  <a:lnTo>
                    <a:pt x="467" y="845"/>
                  </a:lnTo>
                  <a:lnTo>
                    <a:pt x="517" y="844"/>
                  </a:lnTo>
                  <a:lnTo>
                    <a:pt x="556" y="839"/>
                  </a:lnTo>
                  <a:lnTo>
                    <a:pt x="612" y="832"/>
                  </a:lnTo>
                  <a:lnTo>
                    <a:pt x="665" y="821"/>
                  </a:lnTo>
                  <a:lnTo>
                    <a:pt x="714" y="807"/>
                  </a:lnTo>
                  <a:lnTo>
                    <a:pt x="757" y="789"/>
                  </a:lnTo>
                  <a:lnTo>
                    <a:pt x="800" y="769"/>
                  </a:lnTo>
                  <a:lnTo>
                    <a:pt x="840" y="743"/>
                  </a:lnTo>
                  <a:lnTo>
                    <a:pt x="877" y="715"/>
                  </a:lnTo>
                  <a:lnTo>
                    <a:pt x="911" y="681"/>
                  </a:lnTo>
                  <a:lnTo>
                    <a:pt x="942" y="644"/>
                  </a:lnTo>
                  <a:lnTo>
                    <a:pt x="969" y="604"/>
                  </a:lnTo>
                  <a:lnTo>
                    <a:pt x="994" y="561"/>
                  </a:lnTo>
                  <a:lnTo>
                    <a:pt x="1014" y="515"/>
                  </a:lnTo>
                  <a:lnTo>
                    <a:pt x="1030" y="467"/>
                  </a:lnTo>
                  <a:lnTo>
                    <a:pt x="1042" y="416"/>
                  </a:lnTo>
                  <a:lnTo>
                    <a:pt x="1050" y="360"/>
                  </a:lnTo>
                  <a:lnTo>
                    <a:pt x="1051" y="306"/>
                  </a:lnTo>
                  <a:lnTo>
                    <a:pt x="1047" y="255"/>
                  </a:lnTo>
                  <a:lnTo>
                    <a:pt x="1035" y="208"/>
                  </a:lnTo>
                  <a:lnTo>
                    <a:pt x="1017" y="165"/>
                  </a:lnTo>
                  <a:lnTo>
                    <a:pt x="996" y="131"/>
                  </a:lnTo>
                  <a:lnTo>
                    <a:pt x="969" y="101"/>
                  </a:lnTo>
                  <a:lnTo>
                    <a:pt x="939" y="75"/>
                  </a:lnTo>
                  <a:lnTo>
                    <a:pt x="905" y="53"/>
                  </a:lnTo>
                  <a:lnTo>
                    <a:pt x="865" y="36"/>
                  </a:lnTo>
                  <a:lnTo>
                    <a:pt x="818" y="22"/>
                  </a:lnTo>
                  <a:lnTo>
                    <a:pt x="767" y="12"/>
                  </a:lnTo>
                  <a:lnTo>
                    <a:pt x="709" y="6"/>
                  </a:lnTo>
                  <a:lnTo>
                    <a:pt x="667" y="3"/>
                  </a:lnTo>
                  <a:lnTo>
                    <a:pt x="619" y="0"/>
                  </a:lnTo>
                  <a:lnTo>
                    <a:pt x="541" y="0"/>
                  </a:lnTo>
                  <a:lnTo>
                    <a:pt x="525" y="0"/>
                  </a:lnTo>
                  <a:lnTo>
                    <a:pt x="482" y="0"/>
                  </a:lnTo>
                  <a:lnTo>
                    <a:pt x="422" y="0"/>
                  </a:lnTo>
                  <a:lnTo>
                    <a:pt x="353" y="0"/>
                  </a:lnTo>
                  <a:lnTo>
                    <a:pt x="285" y="0"/>
                  </a:lnTo>
                  <a:lnTo>
                    <a:pt x="224" y="0"/>
                  </a:lnTo>
                  <a:lnTo>
                    <a:pt x="182" y="0"/>
                  </a:lnTo>
                  <a:lnTo>
                    <a:pt x="166" y="0"/>
                  </a:lnTo>
                  <a:lnTo>
                    <a:pt x="503" y="193"/>
                  </a:lnTo>
                  <a:lnTo>
                    <a:pt x="506" y="193"/>
                  </a:lnTo>
                  <a:lnTo>
                    <a:pt x="512" y="193"/>
                  </a:lnTo>
                  <a:lnTo>
                    <a:pt x="515" y="193"/>
                  </a:lnTo>
                  <a:lnTo>
                    <a:pt x="568" y="195"/>
                  </a:lnTo>
                  <a:lnTo>
                    <a:pt x="604" y="203"/>
                  </a:lnTo>
                  <a:lnTo>
                    <a:pt x="631" y="217"/>
                  </a:lnTo>
                  <a:lnTo>
                    <a:pt x="654" y="247"/>
                  </a:lnTo>
                  <a:lnTo>
                    <a:pt x="665" y="290"/>
                  </a:lnTo>
                  <a:lnTo>
                    <a:pt x="666" y="346"/>
                  </a:lnTo>
                  <a:lnTo>
                    <a:pt x="656" y="416"/>
                  </a:lnTo>
                  <a:lnTo>
                    <a:pt x="638" y="490"/>
                  </a:lnTo>
                  <a:lnTo>
                    <a:pt x="614" y="549"/>
                  </a:lnTo>
                  <a:lnTo>
                    <a:pt x="586" y="594"/>
                  </a:lnTo>
                  <a:lnTo>
                    <a:pt x="551" y="626"/>
                  </a:lnTo>
                  <a:lnTo>
                    <a:pt x="520" y="641"/>
                  </a:lnTo>
                  <a:lnTo>
                    <a:pt x="476" y="648"/>
                  </a:lnTo>
                  <a:lnTo>
                    <a:pt x="414" y="650"/>
                  </a:lnTo>
                  <a:lnTo>
                    <a:pt x="416" y="637"/>
                  </a:lnTo>
                  <a:lnTo>
                    <a:pt x="423" y="602"/>
                  </a:lnTo>
                  <a:lnTo>
                    <a:pt x="434" y="551"/>
                  </a:lnTo>
                  <a:lnTo>
                    <a:pt x="445" y="489"/>
                  </a:lnTo>
                  <a:lnTo>
                    <a:pt x="458" y="421"/>
                  </a:lnTo>
                  <a:lnTo>
                    <a:pt x="472" y="354"/>
                  </a:lnTo>
                  <a:lnTo>
                    <a:pt x="483" y="292"/>
                  </a:lnTo>
                  <a:lnTo>
                    <a:pt x="494" y="240"/>
                  </a:lnTo>
                  <a:lnTo>
                    <a:pt x="500" y="206"/>
                  </a:lnTo>
                  <a:lnTo>
                    <a:pt x="503" y="193"/>
                  </a:lnTo>
                  <a:lnTo>
                    <a:pt x="166" y="0"/>
                  </a:lnTo>
                  <a:close/>
                </a:path>
              </a:pathLst>
            </a:custGeom>
            <a:solidFill>
              <a:srgbClr val="FFFFFF"/>
            </a:solidFill>
            <a:ln w="9525">
              <a:noFill/>
              <a:round/>
              <a:headEnd/>
              <a:tailEnd/>
            </a:ln>
          </p:spPr>
          <p:txBody>
            <a:bodyPr/>
            <a:lstStyle/>
            <a:p>
              <a:pPr fontAlgn="base">
                <a:spcBef>
                  <a:spcPct val="0"/>
                </a:spcBef>
                <a:spcAft>
                  <a:spcPct val="0"/>
                </a:spcAft>
                <a:defRPr/>
              </a:pPr>
              <a:endParaRPr lang="en-US">
                <a:solidFill>
                  <a:srgbClr val="FFFFFF"/>
                </a:solidFill>
                <a:ea typeface="宋体" pitchFamily="2" charset="-122"/>
              </a:endParaRPr>
            </a:p>
          </p:txBody>
        </p:sp>
        <p:sp>
          <p:nvSpPr>
            <p:cNvPr id="15" name="Freeform 34"/>
            <p:cNvSpPr>
              <a:spLocks/>
            </p:cNvSpPr>
            <p:nvPr/>
          </p:nvSpPr>
          <p:spPr bwMode="auto">
            <a:xfrm>
              <a:off x="3785" y="2673"/>
              <a:ext cx="584" cy="520"/>
            </a:xfrm>
            <a:custGeom>
              <a:avLst/>
              <a:gdLst>
                <a:gd name="T0" fmla="*/ 587 w 1012"/>
                <a:gd name="T1" fmla="*/ 142 h 888"/>
                <a:gd name="T2" fmla="*/ 585 w 1012"/>
                <a:gd name="T3" fmla="*/ 101 h 888"/>
                <a:gd name="T4" fmla="*/ 571 w 1012"/>
                <a:gd name="T5" fmla="*/ 67 h 888"/>
                <a:gd name="T6" fmla="*/ 545 w 1012"/>
                <a:gd name="T7" fmla="*/ 40 h 888"/>
                <a:gd name="T8" fmla="*/ 507 w 1012"/>
                <a:gd name="T9" fmla="*/ 20 h 888"/>
                <a:gd name="T10" fmla="*/ 457 w 1012"/>
                <a:gd name="T11" fmla="*/ 7 h 888"/>
                <a:gd name="T12" fmla="*/ 396 w 1012"/>
                <a:gd name="T13" fmla="*/ 1 h 888"/>
                <a:gd name="T14" fmla="*/ 345 w 1012"/>
                <a:gd name="T15" fmla="*/ 1 h 888"/>
                <a:gd name="T16" fmla="*/ 313 w 1012"/>
                <a:gd name="T17" fmla="*/ 2 h 888"/>
                <a:gd name="T18" fmla="*/ 275 w 1012"/>
                <a:gd name="T19" fmla="*/ 6 h 888"/>
                <a:gd name="T20" fmla="*/ 235 w 1012"/>
                <a:gd name="T21" fmla="*/ 15 h 888"/>
                <a:gd name="T22" fmla="*/ 195 w 1012"/>
                <a:gd name="T23" fmla="*/ 27 h 888"/>
                <a:gd name="T24" fmla="*/ 154 w 1012"/>
                <a:gd name="T25" fmla="*/ 45 h 888"/>
                <a:gd name="T26" fmla="*/ 115 w 1012"/>
                <a:gd name="T27" fmla="*/ 71 h 888"/>
                <a:gd name="T28" fmla="*/ 80 w 1012"/>
                <a:gd name="T29" fmla="*/ 103 h 888"/>
                <a:gd name="T30" fmla="*/ 49 w 1012"/>
                <a:gd name="T31" fmla="*/ 145 h 888"/>
                <a:gd name="T32" fmla="*/ 24 w 1012"/>
                <a:gd name="T33" fmla="*/ 196 h 888"/>
                <a:gd name="T34" fmla="*/ 6 w 1012"/>
                <a:gd name="T35" fmla="*/ 258 h 888"/>
                <a:gd name="T36" fmla="*/ 2 w 1012"/>
                <a:gd name="T37" fmla="*/ 291 h 888"/>
                <a:gd name="T38" fmla="*/ 1 w 1012"/>
                <a:gd name="T39" fmla="*/ 349 h 888"/>
                <a:gd name="T40" fmla="*/ 12 w 1012"/>
                <a:gd name="T41" fmla="*/ 395 h 888"/>
                <a:gd name="T42" fmla="*/ 31 w 1012"/>
                <a:gd name="T43" fmla="*/ 432 h 888"/>
                <a:gd name="T44" fmla="*/ 58 w 1012"/>
                <a:gd name="T45" fmla="*/ 461 h 888"/>
                <a:gd name="T46" fmla="*/ 90 w 1012"/>
                <a:gd name="T47" fmla="*/ 482 h 888"/>
                <a:gd name="T48" fmla="*/ 126 w 1012"/>
                <a:gd name="T49" fmla="*/ 498 h 888"/>
                <a:gd name="T50" fmla="*/ 163 w 1012"/>
                <a:gd name="T51" fmla="*/ 508 h 888"/>
                <a:gd name="T52" fmla="*/ 200 w 1012"/>
                <a:gd name="T53" fmla="*/ 513 h 888"/>
                <a:gd name="T54" fmla="*/ 234 w 1012"/>
                <a:gd name="T55" fmla="*/ 515 h 888"/>
                <a:gd name="T56" fmla="*/ 277 w 1012"/>
                <a:gd name="T57" fmla="*/ 515 h 888"/>
                <a:gd name="T58" fmla="*/ 331 w 1012"/>
                <a:gd name="T59" fmla="*/ 513 h 888"/>
                <a:gd name="T60" fmla="*/ 387 w 1012"/>
                <a:gd name="T61" fmla="*/ 507 h 888"/>
                <a:gd name="T62" fmla="*/ 445 w 1012"/>
                <a:gd name="T63" fmla="*/ 499 h 888"/>
                <a:gd name="T64" fmla="*/ 502 w 1012"/>
                <a:gd name="T65" fmla="*/ 489 h 888"/>
                <a:gd name="T66" fmla="*/ 533 w 1012"/>
                <a:gd name="T67" fmla="*/ 473 h 888"/>
                <a:gd name="T68" fmla="*/ 545 w 1012"/>
                <a:gd name="T69" fmla="*/ 415 h 888"/>
                <a:gd name="T70" fmla="*/ 560 w 1012"/>
                <a:gd name="T71" fmla="*/ 331 h 888"/>
                <a:gd name="T72" fmla="*/ 575 w 1012"/>
                <a:gd name="T73" fmla="*/ 256 h 888"/>
                <a:gd name="T74" fmla="*/ 581 w 1012"/>
                <a:gd name="T75" fmla="*/ 223 h 888"/>
                <a:gd name="T76" fmla="*/ 552 w 1012"/>
                <a:gd name="T77" fmla="*/ 223 h 888"/>
                <a:gd name="T78" fmla="*/ 481 w 1012"/>
                <a:gd name="T79" fmla="*/ 223 h 888"/>
                <a:gd name="T80" fmla="*/ 397 w 1012"/>
                <a:gd name="T81" fmla="*/ 223 h 888"/>
                <a:gd name="T82" fmla="*/ 327 w 1012"/>
                <a:gd name="T83" fmla="*/ 223 h 888"/>
                <a:gd name="T84" fmla="*/ 297 w 1012"/>
                <a:gd name="T85" fmla="*/ 223 h 888"/>
                <a:gd name="T86" fmla="*/ 283 w 1012"/>
                <a:gd name="T87" fmla="*/ 295 h 888"/>
                <a:gd name="T88" fmla="*/ 297 w 1012"/>
                <a:gd name="T89" fmla="*/ 320 h 888"/>
                <a:gd name="T90" fmla="*/ 353 w 1012"/>
                <a:gd name="T91" fmla="*/ 320 h 888"/>
                <a:gd name="T92" fmla="*/ 344 w 1012"/>
                <a:gd name="T93" fmla="*/ 364 h 888"/>
                <a:gd name="T94" fmla="*/ 324 w 1012"/>
                <a:gd name="T95" fmla="*/ 384 h 888"/>
                <a:gd name="T96" fmla="*/ 282 w 1012"/>
                <a:gd name="T97" fmla="*/ 388 h 888"/>
                <a:gd name="T98" fmla="*/ 237 w 1012"/>
                <a:gd name="T99" fmla="*/ 374 h 888"/>
                <a:gd name="T100" fmla="*/ 222 w 1012"/>
                <a:gd name="T101" fmla="*/ 339 h 888"/>
                <a:gd name="T102" fmla="*/ 224 w 1012"/>
                <a:gd name="T103" fmla="*/ 293 h 888"/>
                <a:gd name="T104" fmla="*/ 229 w 1012"/>
                <a:gd name="T105" fmla="*/ 270 h 888"/>
                <a:gd name="T106" fmla="*/ 240 w 1012"/>
                <a:gd name="T107" fmla="*/ 220 h 888"/>
                <a:gd name="T108" fmla="*/ 257 w 1012"/>
                <a:gd name="T109" fmla="*/ 174 h 888"/>
                <a:gd name="T110" fmla="*/ 287 w 1012"/>
                <a:gd name="T111" fmla="*/ 141 h 888"/>
                <a:gd name="T112" fmla="*/ 332 w 1012"/>
                <a:gd name="T113" fmla="*/ 127 h 888"/>
                <a:gd name="T114" fmla="*/ 375 w 1012"/>
                <a:gd name="T115" fmla="*/ 145 h 888"/>
                <a:gd name="T116" fmla="*/ 389 w 1012"/>
                <a:gd name="T117" fmla="*/ 166 h 888"/>
                <a:gd name="T118" fmla="*/ 459 w 1012"/>
                <a:gd name="T119" fmla="*/ 166 h 888"/>
                <a:gd name="T120" fmla="*/ 543 w 1012"/>
                <a:gd name="T121" fmla="*/ 166 h 888"/>
                <a:gd name="T122" fmla="*/ 584 w 1012"/>
                <a:gd name="T123" fmla="*/ 166 h 8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12" h="888">
                  <a:moveTo>
                    <a:pt x="1007" y="285"/>
                  </a:moveTo>
                  <a:lnTo>
                    <a:pt x="1012" y="245"/>
                  </a:lnTo>
                  <a:lnTo>
                    <a:pt x="1012" y="207"/>
                  </a:lnTo>
                  <a:lnTo>
                    <a:pt x="1009" y="174"/>
                  </a:lnTo>
                  <a:lnTo>
                    <a:pt x="999" y="143"/>
                  </a:lnTo>
                  <a:lnTo>
                    <a:pt x="984" y="115"/>
                  </a:lnTo>
                  <a:lnTo>
                    <a:pt x="964" y="91"/>
                  </a:lnTo>
                  <a:lnTo>
                    <a:pt x="940" y="69"/>
                  </a:lnTo>
                  <a:lnTo>
                    <a:pt x="909" y="50"/>
                  </a:lnTo>
                  <a:lnTo>
                    <a:pt x="874" y="34"/>
                  </a:lnTo>
                  <a:lnTo>
                    <a:pt x="834" y="22"/>
                  </a:lnTo>
                  <a:lnTo>
                    <a:pt x="788" y="12"/>
                  </a:lnTo>
                  <a:lnTo>
                    <a:pt x="737" y="6"/>
                  </a:lnTo>
                  <a:lnTo>
                    <a:pt x="682" y="2"/>
                  </a:lnTo>
                  <a:lnTo>
                    <a:pt x="621" y="0"/>
                  </a:lnTo>
                  <a:lnTo>
                    <a:pt x="595" y="1"/>
                  </a:lnTo>
                  <a:lnTo>
                    <a:pt x="568" y="2"/>
                  </a:lnTo>
                  <a:lnTo>
                    <a:pt x="539" y="3"/>
                  </a:lnTo>
                  <a:lnTo>
                    <a:pt x="508" y="7"/>
                  </a:lnTo>
                  <a:lnTo>
                    <a:pt x="474" y="11"/>
                  </a:lnTo>
                  <a:lnTo>
                    <a:pt x="441" y="17"/>
                  </a:lnTo>
                  <a:lnTo>
                    <a:pt x="406" y="25"/>
                  </a:lnTo>
                  <a:lnTo>
                    <a:pt x="371" y="34"/>
                  </a:lnTo>
                  <a:lnTo>
                    <a:pt x="336" y="47"/>
                  </a:lnTo>
                  <a:lnTo>
                    <a:pt x="300" y="62"/>
                  </a:lnTo>
                  <a:lnTo>
                    <a:pt x="266" y="78"/>
                  </a:lnTo>
                  <a:lnTo>
                    <a:pt x="232" y="99"/>
                  </a:lnTo>
                  <a:lnTo>
                    <a:pt x="199" y="122"/>
                  </a:lnTo>
                  <a:lnTo>
                    <a:pt x="168" y="148"/>
                  </a:lnTo>
                  <a:lnTo>
                    <a:pt x="138" y="178"/>
                  </a:lnTo>
                  <a:lnTo>
                    <a:pt x="110" y="212"/>
                  </a:lnTo>
                  <a:lnTo>
                    <a:pt x="84" y="250"/>
                  </a:lnTo>
                  <a:lnTo>
                    <a:pt x="61" y="292"/>
                  </a:lnTo>
                  <a:lnTo>
                    <a:pt x="41" y="338"/>
                  </a:lnTo>
                  <a:lnTo>
                    <a:pt x="25" y="389"/>
                  </a:lnTo>
                  <a:lnTo>
                    <a:pt x="11" y="444"/>
                  </a:lnTo>
                  <a:lnTo>
                    <a:pt x="3" y="501"/>
                  </a:lnTo>
                  <a:lnTo>
                    <a:pt x="0" y="553"/>
                  </a:lnTo>
                  <a:lnTo>
                    <a:pt x="2" y="600"/>
                  </a:lnTo>
                  <a:lnTo>
                    <a:pt x="9" y="642"/>
                  </a:lnTo>
                  <a:lnTo>
                    <a:pt x="20" y="680"/>
                  </a:lnTo>
                  <a:lnTo>
                    <a:pt x="35" y="714"/>
                  </a:lnTo>
                  <a:lnTo>
                    <a:pt x="54" y="744"/>
                  </a:lnTo>
                  <a:lnTo>
                    <a:pt x="76" y="770"/>
                  </a:lnTo>
                  <a:lnTo>
                    <a:pt x="100" y="793"/>
                  </a:lnTo>
                  <a:lnTo>
                    <a:pt x="126" y="814"/>
                  </a:lnTo>
                  <a:lnTo>
                    <a:pt x="155" y="830"/>
                  </a:lnTo>
                  <a:lnTo>
                    <a:pt x="185" y="845"/>
                  </a:lnTo>
                  <a:lnTo>
                    <a:pt x="217" y="857"/>
                  </a:lnTo>
                  <a:lnTo>
                    <a:pt x="248" y="866"/>
                  </a:lnTo>
                  <a:lnTo>
                    <a:pt x="281" y="874"/>
                  </a:lnTo>
                  <a:lnTo>
                    <a:pt x="313" y="880"/>
                  </a:lnTo>
                  <a:lnTo>
                    <a:pt x="344" y="883"/>
                  </a:lnTo>
                  <a:lnTo>
                    <a:pt x="374" y="885"/>
                  </a:lnTo>
                  <a:lnTo>
                    <a:pt x="403" y="887"/>
                  </a:lnTo>
                  <a:lnTo>
                    <a:pt x="431" y="888"/>
                  </a:lnTo>
                  <a:lnTo>
                    <a:pt x="477" y="887"/>
                  </a:lnTo>
                  <a:lnTo>
                    <a:pt x="524" y="885"/>
                  </a:lnTo>
                  <a:lnTo>
                    <a:pt x="571" y="882"/>
                  </a:lnTo>
                  <a:lnTo>
                    <a:pt x="619" y="877"/>
                  </a:lnTo>
                  <a:lnTo>
                    <a:pt x="668" y="873"/>
                  </a:lnTo>
                  <a:lnTo>
                    <a:pt x="717" y="866"/>
                  </a:lnTo>
                  <a:lnTo>
                    <a:pt x="767" y="859"/>
                  </a:lnTo>
                  <a:lnTo>
                    <a:pt x="816" y="850"/>
                  </a:lnTo>
                  <a:lnTo>
                    <a:pt x="866" y="841"/>
                  </a:lnTo>
                  <a:lnTo>
                    <a:pt x="916" y="829"/>
                  </a:lnTo>
                  <a:lnTo>
                    <a:pt x="919" y="814"/>
                  </a:lnTo>
                  <a:lnTo>
                    <a:pt x="927" y="773"/>
                  </a:lnTo>
                  <a:lnTo>
                    <a:pt x="939" y="714"/>
                  </a:lnTo>
                  <a:lnTo>
                    <a:pt x="952" y="644"/>
                  </a:lnTo>
                  <a:lnTo>
                    <a:pt x="966" y="570"/>
                  </a:lnTo>
                  <a:lnTo>
                    <a:pt x="980" y="500"/>
                  </a:lnTo>
                  <a:lnTo>
                    <a:pt x="992" y="440"/>
                  </a:lnTo>
                  <a:lnTo>
                    <a:pt x="1000" y="399"/>
                  </a:lnTo>
                  <a:lnTo>
                    <a:pt x="1002" y="384"/>
                  </a:lnTo>
                  <a:lnTo>
                    <a:pt x="988" y="384"/>
                  </a:lnTo>
                  <a:lnTo>
                    <a:pt x="951" y="384"/>
                  </a:lnTo>
                  <a:lnTo>
                    <a:pt x="896" y="384"/>
                  </a:lnTo>
                  <a:lnTo>
                    <a:pt x="830" y="384"/>
                  </a:lnTo>
                  <a:lnTo>
                    <a:pt x="758" y="384"/>
                  </a:lnTo>
                  <a:lnTo>
                    <a:pt x="685" y="384"/>
                  </a:lnTo>
                  <a:lnTo>
                    <a:pt x="618" y="384"/>
                  </a:lnTo>
                  <a:lnTo>
                    <a:pt x="563" y="384"/>
                  </a:lnTo>
                  <a:lnTo>
                    <a:pt x="526" y="384"/>
                  </a:lnTo>
                  <a:lnTo>
                    <a:pt x="512" y="384"/>
                  </a:lnTo>
                  <a:lnTo>
                    <a:pt x="504" y="427"/>
                  </a:lnTo>
                  <a:lnTo>
                    <a:pt x="488" y="508"/>
                  </a:lnTo>
                  <a:lnTo>
                    <a:pt x="480" y="551"/>
                  </a:lnTo>
                  <a:lnTo>
                    <a:pt x="512" y="551"/>
                  </a:lnTo>
                  <a:lnTo>
                    <a:pt x="575" y="551"/>
                  </a:lnTo>
                  <a:lnTo>
                    <a:pt x="608" y="551"/>
                  </a:lnTo>
                  <a:lnTo>
                    <a:pt x="602" y="578"/>
                  </a:lnTo>
                  <a:lnTo>
                    <a:pt x="593" y="627"/>
                  </a:lnTo>
                  <a:lnTo>
                    <a:pt x="587" y="655"/>
                  </a:lnTo>
                  <a:lnTo>
                    <a:pt x="558" y="661"/>
                  </a:lnTo>
                  <a:lnTo>
                    <a:pt x="524" y="665"/>
                  </a:lnTo>
                  <a:lnTo>
                    <a:pt x="487" y="668"/>
                  </a:lnTo>
                  <a:lnTo>
                    <a:pt x="440" y="661"/>
                  </a:lnTo>
                  <a:lnTo>
                    <a:pt x="409" y="644"/>
                  </a:lnTo>
                  <a:lnTo>
                    <a:pt x="390" y="617"/>
                  </a:lnTo>
                  <a:lnTo>
                    <a:pt x="382" y="584"/>
                  </a:lnTo>
                  <a:lnTo>
                    <a:pt x="381" y="546"/>
                  </a:lnTo>
                  <a:lnTo>
                    <a:pt x="386" y="505"/>
                  </a:lnTo>
                  <a:lnTo>
                    <a:pt x="394" y="464"/>
                  </a:lnTo>
                  <a:lnTo>
                    <a:pt x="403" y="420"/>
                  </a:lnTo>
                  <a:lnTo>
                    <a:pt x="413" y="378"/>
                  </a:lnTo>
                  <a:lnTo>
                    <a:pt x="426" y="336"/>
                  </a:lnTo>
                  <a:lnTo>
                    <a:pt x="443" y="299"/>
                  </a:lnTo>
                  <a:lnTo>
                    <a:pt x="465" y="267"/>
                  </a:lnTo>
                  <a:lnTo>
                    <a:pt x="494" y="242"/>
                  </a:lnTo>
                  <a:lnTo>
                    <a:pt x="530" y="226"/>
                  </a:lnTo>
                  <a:lnTo>
                    <a:pt x="573" y="219"/>
                  </a:lnTo>
                  <a:lnTo>
                    <a:pt x="621" y="227"/>
                  </a:lnTo>
                  <a:lnTo>
                    <a:pt x="647" y="250"/>
                  </a:lnTo>
                  <a:lnTo>
                    <a:pt x="652" y="285"/>
                  </a:lnTo>
                  <a:lnTo>
                    <a:pt x="671" y="285"/>
                  </a:lnTo>
                  <a:lnTo>
                    <a:pt x="722" y="285"/>
                  </a:lnTo>
                  <a:lnTo>
                    <a:pt x="791" y="285"/>
                  </a:lnTo>
                  <a:lnTo>
                    <a:pt x="867" y="285"/>
                  </a:lnTo>
                  <a:lnTo>
                    <a:pt x="936" y="285"/>
                  </a:lnTo>
                  <a:lnTo>
                    <a:pt x="987" y="285"/>
                  </a:lnTo>
                  <a:lnTo>
                    <a:pt x="1007" y="285"/>
                  </a:lnTo>
                  <a:close/>
                </a:path>
              </a:pathLst>
            </a:custGeom>
            <a:solidFill>
              <a:srgbClr val="FFFFFF"/>
            </a:solidFill>
            <a:ln w="9525">
              <a:noFill/>
              <a:round/>
              <a:headEnd/>
              <a:tailEnd/>
            </a:ln>
          </p:spPr>
          <p:txBody>
            <a:bodyPr/>
            <a:lstStyle/>
            <a:p>
              <a:pPr fontAlgn="base">
                <a:spcBef>
                  <a:spcPct val="0"/>
                </a:spcBef>
                <a:spcAft>
                  <a:spcPct val="0"/>
                </a:spcAft>
                <a:defRPr/>
              </a:pPr>
              <a:endParaRPr lang="en-US">
                <a:solidFill>
                  <a:srgbClr val="FFFFFF"/>
                </a:solidFill>
                <a:ea typeface="宋体" pitchFamily="2" charset="-122"/>
              </a:endParaRPr>
            </a:p>
          </p:txBody>
        </p:sp>
        <p:sp>
          <p:nvSpPr>
            <p:cNvPr id="16" name="Freeform 35"/>
            <p:cNvSpPr>
              <a:spLocks/>
            </p:cNvSpPr>
            <p:nvPr/>
          </p:nvSpPr>
          <p:spPr bwMode="auto">
            <a:xfrm>
              <a:off x="944" y="2673"/>
              <a:ext cx="549" cy="520"/>
            </a:xfrm>
            <a:custGeom>
              <a:avLst/>
              <a:gdLst>
                <a:gd name="T0" fmla="*/ 2 w 946"/>
                <a:gd name="T1" fmla="*/ 355 h 888"/>
                <a:gd name="T2" fmla="*/ 0 w 946"/>
                <a:gd name="T3" fmla="*/ 384 h 888"/>
                <a:gd name="T4" fmla="*/ 8 w 946"/>
                <a:gd name="T5" fmla="*/ 425 h 888"/>
                <a:gd name="T6" fmla="*/ 40 w 946"/>
                <a:gd name="T7" fmla="*/ 468 h 888"/>
                <a:gd name="T8" fmla="*/ 110 w 946"/>
                <a:gd name="T9" fmla="*/ 502 h 888"/>
                <a:gd name="T10" fmla="*/ 229 w 946"/>
                <a:gd name="T11" fmla="*/ 516 h 888"/>
                <a:gd name="T12" fmla="*/ 323 w 946"/>
                <a:gd name="T13" fmla="*/ 508 h 888"/>
                <a:gd name="T14" fmla="*/ 400 w 946"/>
                <a:gd name="T15" fmla="*/ 488 h 888"/>
                <a:gd name="T16" fmla="*/ 460 w 946"/>
                <a:gd name="T17" fmla="*/ 453 h 888"/>
                <a:gd name="T18" fmla="*/ 501 w 946"/>
                <a:gd name="T19" fmla="*/ 406 h 888"/>
                <a:gd name="T20" fmla="*/ 524 w 946"/>
                <a:gd name="T21" fmla="*/ 346 h 888"/>
                <a:gd name="T22" fmla="*/ 521 w 946"/>
                <a:gd name="T23" fmla="*/ 282 h 888"/>
                <a:gd name="T24" fmla="*/ 489 w 946"/>
                <a:gd name="T25" fmla="*/ 239 h 888"/>
                <a:gd name="T26" fmla="*/ 439 w 946"/>
                <a:gd name="T27" fmla="*/ 211 h 888"/>
                <a:gd name="T28" fmla="*/ 380 w 946"/>
                <a:gd name="T29" fmla="*/ 192 h 888"/>
                <a:gd name="T30" fmla="*/ 322 w 946"/>
                <a:gd name="T31" fmla="*/ 180 h 888"/>
                <a:gd name="T32" fmla="*/ 278 w 946"/>
                <a:gd name="T33" fmla="*/ 168 h 888"/>
                <a:gd name="T34" fmla="*/ 257 w 946"/>
                <a:gd name="T35" fmla="*/ 150 h 888"/>
                <a:gd name="T36" fmla="*/ 284 w 946"/>
                <a:gd name="T37" fmla="*/ 114 h 888"/>
                <a:gd name="T38" fmla="*/ 351 w 946"/>
                <a:gd name="T39" fmla="*/ 128 h 888"/>
                <a:gd name="T40" fmla="*/ 391 w 946"/>
                <a:gd name="T41" fmla="*/ 151 h 888"/>
                <a:gd name="T42" fmla="*/ 507 w 946"/>
                <a:gd name="T43" fmla="*/ 151 h 888"/>
                <a:gd name="T44" fmla="*/ 549 w 946"/>
                <a:gd name="T45" fmla="*/ 128 h 888"/>
                <a:gd name="T46" fmla="*/ 538 w 946"/>
                <a:gd name="T47" fmla="*/ 72 h 888"/>
                <a:gd name="T48" fmla="*/ 501 w 946"/>
                <a:gd name="T49" fmla="*/ 32 h 888"/>
                <a:gd name="T50" fmla="*/ 435 w 946"/>
                <a:gd name="T51" fmla="*/ 8 h 888"/>
                <a:gd name="T52" fmla="*/ 342 w 946"/>
                <a:gd name="T53" fmla="*/ 0 h 888"/>
                <a:gd name="T54" fmla="*/ 290 w 946"/>
                <a:gd name="T55" fmla="*/ 2 h 888"/>
                <a:gd name="T56" fmla="*/ 225 w 946"/>
                <a:gd name="T57" fmla="*/ 13 h 888"/>
                <a:gd name="T58" fmla="*/ 156 w 946"/>
                <a:gd name="T59" fmla="*/ 35 h 888"/>
                <a:gd name="T60" fmla="*/ 97 w 946"/>
                <a:gd name="T61" fmla="*/ 73 h 888"/>
                <a:gd name="T62" fmla="*/ 57 w 946"/>
                <a:gd name="T63" fmla="*/ 133 h 888"/>
                <a:gd name="T64" fmla="*/ 48 w 946"/>
                <a:gd name="T65" fmla="*/ 202 h 888"/>
                <a:gd name="T66" fmla="*/ 72 w 946"/>
                <a:gd name="T67" fmla="*/ 250 h 888"/>
                <a:gd name="T68" fmla="*/ 118 w 946"/>
                <a:gd name="T69" fmla="*/ 282 h 888"/>
                <a:gd name="T70" fmla="*/ 176 w 946"/>
                <a:gd name="T71" fmla="*/ 301 h 888"/>
                <a:gd name="T72" fmla="*/ 234 w 946"/>
                <a:gd name="T73" fmla="*/ 315 h 888"/>
                <a:gd name="T74" fmla="*/ 284 w 946"/>
                <a:gd name="T75" fmla="*/ 328 h 888"/>
                <a:gd name="T76" fmla="*/ 313 w 946"/>
                <a:gd name="T77" fmla="*/ 346 h 888"/>
                <a:gd name="T78" fmla="*/ 307 w 946"/>
                <a:gd name="T79" fmla="*/ 385 h 888"/>
                <a:gd name="T80" fmla="*/ 222 w 946"/>
                <a:gd name="T81" fmla="*/ 396 h 888"/>
                <a:gd name="T82" fmla="*/ 212 w 946"/>
                <a:gd name="T83" fmla="*/ 349 h 888"/>
                <a:gd name="T84" fmla="*/ 130 w 946"/>
                <a:gd name="T85" fmla="*/ 349 h 888"/>
                <a:gd name="T86" fmla="*/ 16 w 946"/>
                <a:gd name="T87" fmla="*/ 349 h 88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946" h="888">
                  <a:moveTo>
                    <a:pt x="8" y="600"/>
                  </a:moveTo>
                  <a:lnTo>
                    <a:pt x="7" y="602"/>
                  </a:lnTo>
                  <a:lnTo>
                    <a:pt x="4" y="611"/>
                  </a:lnTo>
                  <a:lnTo>
                    <a:pt x="2" y="624"/>
                  </a:lnTo>
                  <a:lnTo>
                    <a:pt x="0" y="640"/>
                  </a:lnTo>
                  <a:lnTo>
                    <a:pt x="0" y="660"/>
                  </a:lnTo>
                  <a:lnTo>
                    <a:pt x="1" y="682"/>
                  </a:lnTo>
                  <a:lnTo>
                    <a:pt x="6" y="706"/>
                  </a:lnTo>
                  <a:lnTo>
                    <a:pt x="14" y="731"/>
                  </a:lnTo>
                  <a:lnTo>
                    <a:pt x="26" y="756"/>
                  </a:lnTo>
                  <a:lnTo>
                    <a:pt x="45" y="782"/>
                  </a:lnTo>
                  <a:lnTo>
                    <a:pt x="69" y="805"/>
                  </a:lnTo>
                  <a:lnTo>
                    <a:pt x="100" y="828"/>
                  </a:lnTo>
                  <a:lnTo>
                    <a:pt x="140" y="847"/>
                  </a:lnTo>
                  <a:lnTo>
                    <a:pt x="189" y="864"/>
                  </a:lnTo>
                  <a:lnTo>
                    <a:pt x="246" y="876"/>
                  </a:lnTo>
                  <a:lnTo>
                    <a:pt x="315" y="884"/>
                  </a:lnTo>
                  <a:lnTo>
                    <a:pt x="395" y="888"/>
                  </a:lnTo>
                  <a:lnTo>
                    <a:pt x="451" y="887"/>
                  </a:lnTo>
                  <a:lnTo>
                    <a:pt x="506" y="882"/>
                  </a:lnTo>
                  <a:lnTo>
                    <a:pt x="556" y="875"/>
                  </a:lnTo>
                  <a:lnTo>
                    <a:pt x="604" y="866"/>
                  </a:lnTo>
                  <a:lnTo>
                    <a:pt x="647" y="853"/>
                  </a:lnTo>
                  <a:lnTo>
                    <a:pt x="689" y="839"/>
                  </a:lnTo>
                  <a:lnTo>
                    <a:pt x="727" y="822"/>
                  </a:lnTo>
                  <a:lnTo>
                    <a:pt x="761" y="801"/>
                  </a:lnTo>
                  <a:lnTo>
                    <a:pt x="792" y="780"/>
                  </a:lnTo>
                  <a:lnTo>
                    <a:pt x="819" y="755"/>
                  </a:lnTo>
                  <a:lnTo>
                    <a:pt x="843" y="728"/>
                  </a:lnTo>
                  <a:lnTo>
                    <a:pt x="864" y="699"/>
                  </a:lnTo>
                  <a:lnTo>
                    <a:pt x="880" y="667"/>
                  </a:lnTo>
                  <a:lnTo>
                    <a:pt x="894" y="633"/>
                  </a:lnTo>
                  <a:lnTo>
                    <a:pt x="903" y="596"/>
                  </a:lnTo>
                  <a:lnTo>
                    <a:pt x="908" y="555"/>
                  </a:lnTo>
                  <a:lnTo>
                    <a:pt x="905" y="518"/>
                  </a:lnTo>
                  <a:lnTo>
                    <a:pt x="897" y="486"/>
                  </a:lnTo>
                  <a:lnTo>
                    <a:pt x="883" y="457"/>
                  </a:lnTo>
                  <a:lnTo>
                    <a:pt x="865" y="433"/>
                  </a:lnTo>
                  <a:lnTo>
                    <a:pt x="843" y="411"/>
                  </a:lnTo>
                  <a:lnTo>
                    <a:pt x="817" y="393"/>
                  </a:lnTo>
                  <a:lnTo>
                    <a:pt x="787" y="376"/>
                  </a:lnTo>
                  <a:lnTo>
                    <a:pt x="756" y="363"/>
                  </a:lnTo>
                  <a:lnTo>
                    <a:pt x="722" y="351"/>
                  </a:lnTo>
                  <a:lnTo>
                    <a:pt x="688" y="341"/>
                  </a:lnTo>
                  <a:lnTo>
                    <a:pt x="654" y="331"/>
                  </a:lnTo>
                  <a:lnTo>
                    <a:pt x="620" y="323"/>
                  </a:lnTo>
                  <a:lnTo>
                    <a:pt x="586" y="316"/>
                  </a:lnTo>
                  <a:lnTo>
                    <a:pt x="555" y="310"/>
                  </a:lnTo>
                  <a:lnTo>
                    <a:pt x="526" y="304"/>
                  </a:lnTo>
                  <a:lnTo>
                    <a:pt x="501" y="296"/>
                  </a:lnTo>
                  <a:lnTo>
                    <a:pt x="479" y="289"/>
                  </a:lnTo>
                  <a:lnTo>
                    <a:pt x="462" y="280"/>
                  </a:lnTo>
                  <a:lnTo>
                    <a:pt x="449" y="270"/>
                  </a:lnTo>
                  <a:lnTo>
                    <a:pt x="442" y="258"/>
                  </a:lnTo>
                  <a:lnTo>
                    <a:pt x="441" y="245"/>
                  </a:lnTo>
                  <a:lnTo>
                    <a:pt x="457" y="216"/>
                  </a:lnTo>
                  <a:lnTo>
                    <a:pt x="489" y="197"/>
                  </a:lnTo>
                  <a:lnTo>
                    <a:pt x="533" y="190"/>
                  </a:lnTo>
                  <a:lnTo>
                    <a:pt x="579" y="198"/>
                  </a:lnTo>
                  <a:lnTo>
                    <a:pt x="604" y="221"/>
                  </a:lnTo>
                  <a:lnTo>
                    <a:pt x="607" y="260"/>
                  </a:lnTo>
                  <a:lnTo>
                    <a:pt x="625" y="260"/>
                  </a:lnTo>
                  <a:lnTo>
                    <a:pt x="673" y="260"/>
                  </a:lnTo>
                  <a:lnTo>
                    <a:pt x="738" y="260"/>
                  </a:lnTo>
                  <a:lnTo>
                    <a:pt x="810" y="260"/>
                  </a:lnTo>
                  <a:lnTo>
                    <a:pt x="874" y="260"/>
                  </a:lnTo>
                  <a:lnTo>
                    <a:pt x="923" y="260"/>
                  </a:lnTo>
                  <a:lnTo>
                    <a:pt x="941" y="260"/>
                  </a:lnTo>
                  <a:lnTo>
                    <a:pt x="946" y="221"/>
                  </a:lnTo>
                  <a:lnTo>
                    <a:pt x="945" y="186"/>
                  </a:lnTo>
                  <a:lnTo>
                    <a:pt x="939" y="154"/>
                  </a:lnTo>
                  <a:lnTo>
                    <a:pt x="927" y="124"/>
                  </a:lnTo>
                  <a:lnTo>
                    <a:pt x="911" y="99"/>
                  </a:lnTo>
                  <a:lnTo>
                    <a:pt x="889" y="76"/>
                  </a:lnTo>
                  <a:lnTo>
                    <a:pt x="863" y="55"/>
                  </a:lnTo>
                  <a:lnTo>
                    <a:pt x="830" y="39"/>
                  </a:lnTo>
                  <a:lnTo>
                    <a:pt x="792" y="25"/>
                  </a:lnTo>
                  <a:lnTo>
                    <a:pt x="750" y="14"/>
                  </a:lnTo>
                  <a:lnTo>
                    <a:pt x="701" y="7"/>
                  </a:lnTo>
                  <a:lnTo>
                    <a:pt x="648" y="2"/>
                  </a:lnTo>
                  <a:lnTo>
                    <a:pt x="590" y="0"/>
                  </a:lnTo>
                  <a:lnTo>
                    <a:pt x="563" y="1"/>
                  </a:lnTo>
                  <a:lnTo>
                    <a:pt x="533" y="2"/>
                  </a:lnTo>
                  <a:lnTo>
                    <a:pt x="500" y="4"/>
                  </a:lnTo>
                  <a:lnTo>
                    <a:pt x="463" y="8"/>
                  </a:lnTo>
                  <a:lnTo>
                    <a:pt x="425" y="14"/>
                  </a:lnTo>
                  <a:lnTo>
                    <a:pt x="387" y="22"/>
                  </a:lnTo>
                  <a:lnTo>
                    <a:pt x="347" y="31"/>
                  </a:lnTo>
                  <a:lnTo>
                    <a:pt x="307" y="44"/>
                  </a:lnTo>
                  <a:lnTo>
                    <a:pt x="269" y="60"/>
                  </a:lnTo>
                  <a:lnTo>
                    <a:pt x="233" y="78"/>
                  </a:lnTo>
                  <a:lnTo>
                    <a:pt x="198" y="100"/>
                  </a:lnTo>
                  <a:lnTo>
                    <a:pt x="167" y="125"/>
                  </a:lnTo>
                  <a:lnTo>
                    <a:pt x="139" y="155"/>
                  </a:lnTo>
                  <a:lnTo>
                    <a:pt x="116" y="190"/>
                  </a:lnTo>
                  <a:lnTo>
                    <a:pt x="98" y="229"/>
                  </a:lnTo>
                  <a:lnTo>
                    <a:pt x="85" y="272"/>
                  </a:lnTo>
                  <a:lnTo>
                    <a:pt x="80" y="312"/>
                  </a:lnTo>
                  <a:lnTo>
                    <a:pt x="83" y="348"/>
                  </a:lnTo>
                  <a:lnTo>
                    <a:pt x="92" y="379"/>
                  </a:lnTo>
                  <a:lnTo>
                    <a:pt x="106" y="406"/>
                  </a:lnTo>
                  <a:lnTo>
                    <a:pt x="124" y="431"/>
                  </a:lnTo>
                  <a:lnTo>
                    <a:pt x="147" y="451"/>
                  </a:lnTo>
                  <a:lnTo>
                    <a:pt x="174" y="469"/>
                  </a:lnTo>
                  <a:lnTo>
                    <a:pt x="204" y="485"/>
                  </a:lnTo>
                  <a:lnTo>
                    <a:pt x="235" y="497"/>
                  </a:lnTo>
                  <a:lnTo>
                    <a:pt x="268" y="509"/>
                  </a:lnTo>
                  <a:lnTo>
                    <a:pt x="303" y="518"/>
                  </a:lnTo>
                  <a:lnTo>
                    <a:pt x="337" y="527"/>
                  </a:lnTo>
                  <a:lnTo>
                    <a:pt x="371" y="535"/>
                  </a:lnTo>
                  <a:lnTo>
                    <a:pt x="404" y="542"/>
                  </a:lnTo>
                  <a:lnTo>
                    <a:pt x="435" y="549"/>
                  </a:lnTo>
                  <a:lnTo>
                    <a:pt x="463" y="557"/>
                  </a:lnTo>
                  <a:lnTo>
                    <a:pt x="489" y="565"/>
                  </a:lnTo>
                  <a:lnTo>
                    <a:pt x="511" y="574"/>
                  </a:lnTo>
                  <a:lnTo>
                    <a:pt x="529" y="584"/>
                  </a:lnTo>
                  <a:lnTo>
                    <a:pt x="540" y="596"/>
                  </a:lnTo>
                  <a:lnTo>
                    <a:pt x="547" y="609"/>
                  </a:lnTo>
                  <a:lnTo>
                    <a:pt x="547" y="625"/>
                  </a:lnTo>
                  <a:lnTo>
                    <a:pt x="529" y="662"/>
                  </a:lnTo>
                  <a:lnTo>
                    <a:pt x="492" y="687"/>
                  </a:lnTo>
                  <a:lnTo>
                    <a:pt x="443" y="697"/>
                  </a:lnTo>
                  <a:lnTo>
                    <a:pt x="383" y="682"/>
                  </a:lnTo>
                  <a:lnTo>
                    <a:pt x="362" y="648"/>
                  </a:lnTo>
                  <a:lnTo>
                    <a:pt x="362" y="615"/>
                  </a:lnTo>
                  <a:lnTo>
                    <a:pt x="365" y="600"/>
                  </a:lnTo>
                  <a:lnTo>
                    <a:pt x="345" y="600"/>
                  </a:lnTo>
                  <a:lnTo>
                    <a:pt x="294" y="600"/>
                  </a:lnTo>
                  <a:lnTo>
                    <a:pt x="224" y="600"/>
                  </a:lnTo>
                  <a:lnTo>
                    <a:pt x="148" y="600"/>
                  </a:lnTo>
                  <a:lnTo>
                    <a:pt x="78" y="600"/>
                  </a:lnTo>
                  <a:lnTo>
                    <a:pt x="27" y="600"/>
                  </a:lnTo>
                  <a:lnTo>
                    <a:pt x="8" y="600"/>
                  </a:lnTo>
                  <a:close/>
                </a:path>
              </a:pathLst>
            </a:custGeom>
            <a:solidFill>
              <a:srgbClr val="FFFFFF"/>
            </a:solidFill>
            <a:ln w="9525">
              <a:noFill/>
              <a:round/>
              <a:headEnd/>
              <a:tailEnd/>
            </a:ln>
          </p:spPr>
          <p:txBody>
            <a:bodyPr/>
            <a:lstStyle/>
            <a:p>
              <a:pPr fontAlgn="base">
                <a:spcBef>
                  <a:spcPct val="0"/>
                </a:spcBef>
                <a:spcAft>
                  <a:spcPct val="0"/>
                </a:spcAft>
                <a:defRPr/>
              </a:pPr>
              <a:endParaRPr lang="en-US">
                <a:solidFill>
                  <a:srgbClr val="FFFFFF"/>
                </a:solidFill>
                <a:ea typeface="宋体" pitchFamily="2" charset="-122"/>
              </a:endParaRPr>
            </a:p>
          </p:txBody>
        </p:sp>
        <p:sp>
          <p:nvSpPr>
            <p:cNvPr id="17" name="Freeform 36"/>
            <p:cNvSpPr>
              <a:spLocks/>
            </p:cNvSpPr>
            <p:nvPr/>
          </p:nvSpPr>
          <p:spPr bwMode="auto">
            <a:xfrm>
              <a:off x="1404" y="2688"/>
              <a:ext cx="639" cy="490"/>
            </a:xfrm>
            <a:custGeom>
              <a:avLst/>
              <a:gdLst>
                <a:gd name="T0" fmla="*/ 271 w 1095"/>
                <a:gd name="T1" fmla="*/ 3 h 845"/>
                <a:gd name="T2" fmla="*/ 259 w 1095"/>
                <a:gd name="T3" fmla="*/ 25 h 845"/>
                <a:gd name="T4" fmla="*/ 237 w 1095"/>
                <a:gd name="T5" fmla="*/ 64 h 845"/>
                <a:gd name="T6" fmla="*/ 207 w 1095"/>
                <a:gd name="T7" fmla="*/ 117 h 845"/>
                <a:gd name="T8" fmla="*/ 173 w 1095"/>
                <a:gd name="T9" fmla="*/ 179 h 845"/>
                <a:gd name="T10" fmla="*/ 136 w 1095"/>
                <a:gd name="T11" fmla="*/ 245 h 845"/>
                <a:gd name="T12" fmla="*/ 99 w 1095"/>
                <a:gd name="T13" fmla="*/ 311 h 845"/>
                <a:gd name="T14" fmla="*/ 66 w 1095"/>
                <a:gd name="T15" fmla="*/ 373 h 845"/>
                <a:gd name="T16" fmla="*/ 36 w 1095"/>
                <a:gd name="T17" fmla="*/ 426 h 845"/>
                <a:gd name="T18" fmla="*/ 14 w 1095"/>
                <a:gd name="T19" fmla="*/ 465 h 845"/>
                <a:gd name="T20" fmla="*/ 2 w 1095"/>
                <a:gd name="T21" fmla="*/ 487 h 845"/>
                <a:gd name="T22" fmla="*/ 11 w 1095"/>
                <a:gd name="T23" fmla="*/ 490 h 845"/>
                <a:gd name="T24" fmla="*/ 81 w 1095"/>
                <a:gd name="T25" fmla="*/ 490 h 845"/>
                <a:gd name="T26" fmla="*/ 167 w 1095"/>
                <a:gd name="T27" fmla="*/ 490 h 845"/>
                <a:gd name="T28" fmla="*/ 208 w 1095"/>
                <a:gd name="T29" fmla="*/ 490 h 845"/>
                <a:gd name="T30" fmla="*/ 235 w 1095"/>
                <a:gd name="T31" fmla="*/ 432 h 845"/>
                <a:gd name="T32" fmla="*/ 262 w 1095"/>
                <a:gd name="T33" fmla="*/ 411 h 845"/>
                <a:gd name="T34" fmla="*/ 348 w 1095"/>
                <a:gd name="T35" fmla="*/ 411 h 845"/>
                <a:gd name="T36" fmla="*/ 404 w 1095"/>
                <a:gd name="T37" fmla="*/ 411 h 845"/>
                <a:gd name="T38" fmla="*/ 408 w 1095"/>
                <a:gd name="T39" fmla="*/ 470 h 845"/>
                <a:gd name="T40" fmla="*/ 419 w 1095"/>
                <a:gd name="T41" fmla="*/ 490 h 845"/>
                <a:gd name="T42" fmla="*/ 481 w 1095"/>
                <a:gd name="T43" fmla="*/ 490 h 845"/>
                <a:gd name="T44" fmla="*/ 564 w 1095"/>
                <a:gd name="T45" fmla="*/ 490 h 845"/>
                <a:gd name="T46" fmla="*/ 626 w 1095"/>
                <a:gd name="T47" fmla="*/ 490 h 845"/>
                <a:gd name="T48" fmla="*/ 635 w 1095"/>
                <a:gd name="T49" fmla="*/ 486 h 845"/>
                <a:gd name="T50" fmla="*/ 631 w 1095"/>
                <a:gd name="T51" fmla="*/ 457 h 845"/>
                <a:gd name="T52" fmla="*/ 622 w 1095"/>
                <a:gd name="T53" fmla="*/ 406 h 845"/>
                <a:gd name="T54" fmla="*/ 612 w 1095"/>
                <a:gd name="T55" fmla="*/ 340 h 845"/>
                <a:gd name="T56" fmla="*/ 599 w 1095"/>
                <a:gd name="T57" fmla="*/ 264 h 845"/>
                <a:gd name="T58" fmla="*/ 587 w 1095"/>
                <a:gd name="T59" fmla="*/ 187 h 845"/>
                <a:gd name="T60" fmla="*/ 574 w 1095"/>
                <a:gd name="T61" fmla="*/ 116 h 845"/>
                <a:gd name="T62" fmla="*/ 565 w 1095"/>
                <a:gd name="T63" fmla="*/ 56 h 845"/>
                <a:gd name="T64" fmla="*/ 558 w 1095"/>
                <a:gd name="T65" fmla="*/ 15 h 845"/>
                <a:gd name="T66" fmla="*/ 556 w 1095"/>
                <a:gd name="T67" fmla="*/ 0 h 845"/>
                <a:gd name="T68" fmla="*/ 527 w 1095"/>
                <a:gd name="T69" fmla="*/ 0 h 845"/>
                <a:gd name="T70" fmla="*/ 457 w 1095"/>
                <a:gd name="T71" fmla="*/ 0 h 845"/>
                <a:gd name="T72" fmla="*/ 373 w 1095"/>
                <a:gd name="T73" fmla="*/ 0 h 845"/>
                <a:gd name="T74" fmla="*/ 303 w 1095"/>
                <a:gd name="T75" fmla="*/ 0 h 845"/>
                <a:gd name="T76" fmla="*/ 273 w 1095"/>
                <a:gd name="T77" fmla="*/ 0 h 845"/>
                <a:gd name="T78" fmla="*/ 385 w 1095"/>
                <a:gd name="T79" fmla="*/ 110 h 845"/>
                <a:gd name="T80" fmla="*/ 387 w 1095"/>
                <a:gd name="T81" fmla="*/ 110 h 845"/>
                <a:gd name="T82" fmla="*/ 389 w 1095"/>
                <a:gd name="T83" fmla="*/ 157 h 845"/>
                <a:gd name="T84" fmla="*/ 393 w 1095"/>
                <a:gd name="T85" fmla="*/ 245 h 845"/>
                <a:gd name="T86" fmla="*/ 394 w 1095"/>
                <a:gd name="T87" fmla="*/ 292 h 845"/>
                <a:gd name="T88" fmla="*/ 325 w 1095"/>
                <a:gd name="T89" fmla="*/ 292 h 845"/>
                <a:gd name="T90" fmla="*/ 305 w 1095"/>
                <a:gd name="T91" fmla="*/ 281 h 845"/>
                <a:gd name="T92" fmla="*/ 333 w 1095"/>
                <a:gd name="T93" fmla="*/ 220 h 845"/>
                <a:gd name="T94" fmla="*/ 367 w 1095"/>
                <a:gd name="T95" fmla="*/ 146 h 845"/>
                <a:gd name="T96" fmla="*/ 384 w 1095"/>
                <a:gd name="T97" fmla="*/ 110 h 8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95" h="845">
                  <a:moveTo>
                    <a:pt x="470" y="0"/>
                  </a:moveTo>
                  <a:lnTo>
                    <a:pt x="466" y="5"/>
                  </a:lnTo>
                  <a:lnTo>
                    <a:pt x="458" y="20"/>
                  </a:lnTo>
                  <a:lnTo>
                    <a:pt x="446" y="43"/>
                  </a:lnTo>
                  <a:lnTo>
                    <a:pt x="428" y="74"/>
                  </a:lnTo>
                  <a:lnTo>
                    <a:pt x="408" y="111"/>
                  </a:lnTo>
                  <a:lnTo>
                    <a:pt x="383" y="155"/>
                  </a:lnTo>
                  <a:lnTo>
                    <a:pt x="357" y="202"/>
                  </a:lnTo>
                  <a:lnTo>
                    <a:pt x="328" y="254"/>
                  </a:lnTo>
                  <a:lnTo>
                    <a:pt x="298" y="309"/>
                  </a:lnTo>
                  <a:lnTo>
                    <a:pt x="267" y="366"/>
                  </a:lnTo>
                  <a:lnTo>
                    <a:pt x="235" y="423"/>
                  </a:lnTo>
                  <a:lnTo>
                    <a:pt x="203" y="480"/>
                  </a:lnTo>
                  <a:lnTo>
                    <a:pt x="171" y="536"/>
                  </a:lnTo>
                  <a:lnTo>
                    <a:pt x="141" y="591"/>
                  </a:lnTo>
                  <a:lnTo>
                    <a:pt x="113" y="643"/>
                  </a:lnTo>
                  <a:lnTo>
                    <a:pt x="86" y="690"/>
                  </a:lnTo>
                  <a:lnTo>
                    <a:pt x="62" y="734"/>
                  </a:lnTo>
                  <a:lnTo>
                    <a:pt x="41" y="771"/>
                  </a:lnTo>
                  <a:lnTo>
                    <a:pt x="24" y="802"/>
                  </a:lnTo>
                  <a:lnTo>
                    <a:pt x="11" y="825"/>
                  </a:lnTo>
                  <a:lnTo>
                    <a:pt x="3" y="840"/>
                  </a:lnTo>
                  <a:lnTo>
                    <a:pt x="0" y="845"/>
                  </a:lnTo>
                  <a:lnTo>
                    <a:pt x="19" y="845"/>
                  </a:lnTo>
                  <a:lnTo>
                    <a:pt x="71" y="845"/>
                  </a:lnTo>
                  <a:lnTo>
                    <a:pt x="140" y="845"/>
                  </a:lnTo>
                  <a:lnTo>
                    <a:pt x="216" y="845"/>
                  </a:lnTo>
                  <a:lnTo>
                    <a:pt x="287" y="845"/>
                  </a:lnTo>
                  <a:lnTo>
                    <a:pt x="337" y="845"/>
                  </a:lnTo>
                  <a:lnTo>
                    <a:pt x="358" y="845"/>
                  </a:lnTo>
                  <a:lnTo>
                    <a:pt x="374" y="810"/>
                  </a:lnTo>
                  <a:lnTo>
                    <a:pt x="405" y="745"/>
                  </a:lnTo>
                  <a:lnTo>
                    <a:pt x="423" y="709"/>
                  </a:lnTo>
                  <a:lnTo>
                    <a:pt x="451" y="709"/>
                  </a:lnTo>
                  <a:lnTo>
                    <a:pt x="519" y="709"/>
                  </a:lnTo>
                  <a:lnTo>
                    <a:pt x="600" y="709"/>
                  </a:lnTo>
                  <a:lnTo>
                    <a:pt x="668" y="709"/>
                  </a:lnTo>
                  <a:lnTo>
                    <a:pt x="696" y="709"/>
                  </a:lnTo>
                  <a:lnTo>
                    <a:pt x="698" y="745"/>
                  </a:lnTo>
                  <a:lnTo>
                    <a:pt x="703" y="810"/>
                  </a:lnTo>
                  <a:lnTo>
                    <a:pt x="705" y="845"/>
                  </a:lnTo>
                  <a:lnTo>
                    <a:pt x="721" y="845"/>
                  </a:lnTo>
                  <a:lnTo>
                    <a:pt x="766" y="845"/>
                  </a:lnTo>
                  <a:lnTo>
                    <a:pt x="828" y="845"/>
                  </a:lnTo>
                  <a:lnTo>
                    <a:pt x="900" y="845"/>
                  </a:lnTo>
                  <a:lnTo>
                    <a:pt x="971" y="845"/>
                  </a:lnTo>
                  <a:lnTo>
                    <a:pt x="1034" y="845"/>
                  </a:lnTo>
                  <a:lnTo>
                    <a:pt x="1078" y="845"/>
                  </a:lnTo>
                  <a:lnTo>
                    <a:pt x="1095" y="845"/>
                  </a:lnTo>
                  <a:lnTo>
                    <a:pt x="1094" y="838"/>
                  </a:lnTo>
                  <a:lnTo>
                    <a:pt x="1091" y="819"/>
                  </a:lnTo>
                  <a:lnTo>
                    <a:pt x="1086" y="788"/>
                  </a:lnTo>
                  <a:lnTo>
                    <a:pt x="1079" y="748"/>
                  </a:lnTo>
                  <a:lnTo>
                    <a:pt x="1071" y="701"/>
                  </a:lnTo>
                  <a:lnTo>
                    <a:pt x="1062" y="645"/>
                  </a:lnTo>
                  <a:lnTo>
                    <a:pt x="1053" y="586"/>
                  </a:lnTo>
                  <a:lnTo>
                    <a:pt x="1042" y="522"/>
                  </a:lnTo>
                  <a:lnTo>
                    <a:pt x="1031" y="455"/>
                  </a:lnTo>
                  <a:lnTo>
                    <a:pt x="1021" y="390"/>
                  </a:lnTo>
                  <a:lnTo>
                    <a:pt x="1010" y="323"/>
                  </a:lnTo>
                  <a:lnTo>
                    <a:pt x="1000" y="260"/>
                  </a:lnTo>
                  <a:lnTo>
                    <a:pt x="989" y="200"/>
                  </a:lnTo>
                  <a:lnTo>
                    <a:pt x="980" y="144"/>
                  </a:lnTo>
                  <a:lnTo>
                    <a:pt x="972" y="97"/>
                  </a:lnTo>
                  <a:lnTo>
                    <a:pt x="966" y="57"/>
                  </a:lnTo>
                  <a:lnTo>
                    <a:pt x="961" y="26"/>
                  </a:lnTo>
                  <a:lnTo>
                    <a:pt x="958" y="7"/>
                  </a:lnTo>
                  <a:lnTo>
                    <a:pt x="957" y="0"/>
                  </a:lnTo>
                  <a:lnTo>
                    <a:pt x="943" y="0"/>
                  </a:lnTo>
                  <a:lnTo>
                    <a:pt x="907" y="0"/>
                  </a:lnTo>
                  <a:lnTo>
                    <a:pt x="851" y="0"/>
                  </a:lnTo>
                  <a:lnTo>
                    <a:pt x="786" y="0"/>
                  </a:lnTo>
                  <a:lnTo>
                    <a:pt x="713" y="0"/>
                  </a:lnTo>
                  <a:lnTo>
                    <a:pt x="642" y="0"/>
                  </a:lnTo>
                  <a:lnTo>
                    <a:pt x="575" y="0"/>
                  </a:lnTo>
                  <a:lnTo>
                    <a:pt x="521" y="0"/>
                  </a:lnTo>
                  <a:lnTo>
                    <a:pt x="484" y="0"/>
                  </a:lnTo>
                  <a:lnTo>
                    <a:pt x="470" y="0"/>
                  </a:lnTo>
                  <a:lnTo>
                    <a:pt x="661" y="189"/>
                  </a:lnTo>
                  <a:lnTo>
                    <a:pt x="662" y="189"/>
                  </a:lnTo>
                  <a:lnTo>
                    <a:pt x="665" y="189"/>
                  </a:lnTo>
                  <a:lnTo>
                    <a:pt x="666" y="189"/>
                  </a:lnTo>
                  <a:lnTo>
                    <a:pt x="667" y="212"/>
                  </a:lnTo>
                  <a:lnTo>
                    <a:pt x="669" y="271"/>
                  </a:lnTo>
                  <a:lnTo>
                    <a:pt x="673" y="346"/>
                  </a:lnTo>
                  <a:lnTo>
                    <a:pt x="676" y="422"/>
                  </a:lnTo>
                  <a:lnTo>
                    <a:pt x="678" y="480"/>
                  </a:lnTo>
                  <a:lnTo>
                    <a:pt x="678" y="503"/>
                  </a:lnTo>
                  <a:lnTo>
                    <a:pt x="637" y="503"/>
                  </a:lnTo>
                  <a:lnTo>
                    <a:pt x="560" y="503"/>
                  </a:lnTo>
                  <a:lnTo>
                    <a:pt x="517" y="503"/>
                  </a:lnTo>
                  <a:lnTo>
                    <a:pt x="525" y="485"/>
                  </a:lnTo>
                  <a:lnTo>
                    <a:pt x="546" y="440"/>
                  </a:lnTo>
                  <a:lnTo>
                    <a:pt x="574" y="379"/>
                  </a:lnTo>
                  <a:lnTo>
                    <a:pt x="605" y="313"/>
                  </a:lnTo>
                  <a:lnTo>
                    <a:pt x="632" y="252"/>
                  </a:lnTo>
                  <a:lnTo>
                    <a:pt x="653" y="207"/>
                  </a:lnTo>
                  <a:lnTo>
                    <a:pt x="661" y="189"/>
                  </a:lnTo>
                  <a:lnTo>
                    <a:pt x="470" y="0"/>
                  </a:lnTo>
                  <a:close/>
                </a:path>
              </a:pathLst>
            </a:custGeom>
            <a:solidFill>
              <a:srgbClr val="FFFFFF"/>
            </a:solidFill>
            <a:ln w="9525">
              <a:noFill/>
              <a:round/>
              <a:headEnd/>
              <a:tailEnd/>
            </a:ln>
          </p:spPr>
          <p:txBody>
            <a:bodyPr/>
            <a:lstStyle/>
            <a:p>
              <a:pPr fontAlgn="base">
                <a:spcBef>
                  <a:spcPct val="0"/>
                </a:spcBef>
                <a:spcAft>
                  <a:spcPct val="0"/>
                </a:spcAft>
                <a:defRPr/>
              </a:pPr>
              <a:endParaRPr lang="en-US">
                <a:solidFill>
                  <a:srgbClr val="FFFFFF"/>
                </a:solidFill>
                <a:ea typeface="宋体" pitchFamily="2" charset="-122"/>
              </a:endParaRPr>
            </a:p>
          </p:txBody>
        </p:sp>
        <p:sp>
          <p:nvSpPr>
            <p:cNvPr id="18" name="Freeform 37"/>
            <p:cNvSpPr>
              <a:spLocks/>
            </p:cNvSpPr>
            <p:nvPr/>
          </p:nvSpPr>
          <p:spPr bwMode="auto">
            <a:xfrm>
              <a:off x="2043" y="2688"/>
              <a:ext cx="658" cy="490"/>
            </a:xfrm>
            <a:custGeom>
              <a:avLst/>
              <a:gdLst>
                <a:gd name="T0" fmla="*/ 96 w 1127"/>
                <a:gd name="T1" fmla="*/ 4 h 845"/>
                <a:gd name="T2" fmla="*/ 90 w 1127"/>
                <a:gd name="T3" fmla="*/ 33 h 845"/>
                <a:gd name="T4" fmla="*/ 80 w 1127"/>
                <a:gd name="T5" fmla="*/ 84 h 845"/>
                <a:gd name="T6" fmla="*/ 67 w 1127"/>
                <a:gd name="T7" fmla="*/ 151 h 845"/>
                <a:gd name="T8" fmla="*/ 52 w 1127"/>
                <a:gd name="T9" fmla="*/ 226 h 845"/>
                <a:gd name="T10" fmla="*/ 37 w 1127"/>
                <a:gd name="T11" fmla="*/ 303 h 845"/>
                <a:gd name="T12" fmla="*/ 23 w 1127"/>
                <a:gd name="T13" fmla="*/ 374 h 845"/>
                <a:gd name="T14" fmla="*/ 12 w 1127"/>
                <a:gd name="T15" fmla="*/ 434 h 845"/>
                <a:gd name="T16" fmla="*/ 3 w 1127"/>
                <a:gd name="T17" fmla="*/ 475 h 845"/>
                <a:gd name="T18" fmla="*/ 0 w 1127"/>
                <a:gd name="T19" fmla="*/ 490 h 845"/>
                <a:gd name="T20" fmla="*/ 46 w 1127"/>
                <a:gd name="T21" fmla="*/ 490 h 845"/>
                <a:gd name="T22" fmla="*/ 133 w 1127"/>
                <a:gd name="T23" fmla="*/ 490 h 845"/>
                <a:gd name="T24" fmla="*/ 179 w 1127"/>
                <a:gd name="T25" fmla="*/ 490 h 845"/>
                <a:gd name="T26" fmla="*/ 184 w 1127"/>
                <a:gd name="T27" fmla="*/ 466 h 845"/>
                <a:gd name="T28" fmla="*/ 195 w 1127"/>
                <a:gd name="T29" fmla="*/ 405 h 845"/>
                <a:gd name="T30" fmla="*/ 210 w 1127"/>
                <a:gd name="T31" fmla="*/ 328 h 845"/>
                <a:gd name="T32" fmla="*/ 224 w 1127"/>
                <a:gd name="T33" fmla="*/ 254 h 845"/>
                <a:gd name="T34" fmla="*/ 232 w 1127"/>
                <a:gd name="T35" fmla="*/ 202 h 845"/>
                <a:gd name="T36" fmla="*/ 235 w 1127"/>
                <a:gd name="T37" fmla="*/ 190 h 845"/>
                <a:gd name="T38" fmla="*/ 237 w 1127"/>
                <a:gd name="T39" fmla="*/ 190 h 845"/>
                <a:gd name="T40" fmla="*/ 242 w 1127"/>
                <a:gd name="T41" fmla="*/ 227 h 845"/>
                <a:gd name="T42" fmla="*/ 255 w 1127"/>
                <a:gd name="T43" fmla="*/ 293 h 845"/>
                <a:gd name="T44" fmla="*/ 271 w 1127"/>
                <a:gd name="T45" fmla="*/ 371 h 845"/>
                <a:gd name="T46" fmla="*/ 285 w 1127"/>
                <a:gd name="T47" fmla="*/ 440 h 845"/>
                <a:gd name="T48" fmla="*/ 295 w 1127"/>
                <a:gd name="T49" fmla="*/ 484 h 845"/>
                <a:gd name="T50" fmla="*/ 305 w 1127"/>
                <a:gd name="T51" fmla="*/ 490 h 845"/>
                <a:gd name="T52" fmla="*/ 364 w 1127"/>
                <a:gd name="T53" fmla="*/ 490 h 845"/>
                <a:gd name="T54" fmla="*/ 449 w 1127"/>
                <a:gd name="T55" fmla="*/ 490 h 845"/>
                <a:gd name="T56" fmla="*/ 526 w 1127"/>
                <a:gd name="T57" fmla="*/ 490 h 845"/>
                <a:gd name="T58" fmla="*/ 559 w 1127"/>
                <a:gd name="T59" fmla="*/ 490 h 845"/>
                <a:gd name="T60" fmla="*/ 563 w 1127"/>
                <a:gd name="T61" fmla="*/ 475 h 845"/>
                <a:gd name="T62" fmla="*/ 570 w 1127"/>
                <a:gd name="T63" fmla="*/ 434 h 845"/>
                <a:gd name="T64" fmla="*/ 582 w 1127"/>
                <a:gd name="T65" fmla="*/ 374 h 845"/>
                <a:gd name="T66" fmla="*/ 596 w 1127"/>
                <a:gd name="T67" fmla="*/ 303 h 845"/>
                <a:gd name="T68" fmla="*/ 611 w 1127"/>
                <a:gd name="T69" fmla="*/ 226 h 845"/>
                <a:gd name="T70" fmla="*/ 625 w 1127"/>
                <a:gd name="T71" fmla="*/ 151 h 845"/>
                <a:gd name="T72" fmla="*/ 639 w 1127"/>
                <a:gd name="T73" fmla="*/ 84 h 845"/>
                <a:gd name="T74" fmla="*/ 649 w 1127"/>
                <a:gd name="T75" fmla="*/ 33 h 845"/>
                <a:gd name="T76" fmla="*/ 654 w 1127"/>
                <a:gd name="T77" fmla="*/ 4 h 845"/>
                <a:gd name="T78" fmla="*/ 642 w 1127"/>
                <a:gd name="T79" fmla="*/ 0 h 845"/>
                <a:gd name="T80" fmla="*/ 566 w 1127"/>
                <a:gd name="T81" fmla="*/ 0 h 845"/>
                <a:gd name="T82" fmla="*/ 491 w 1127"/>
                <a:gd name="T83" fmla="*/ 0 h 845"/>
                <a:gd name="T84" fmla="*/ 475 w 1127"/>
                <a:gd name="T85" fmla="*/ 6 h 845"/>
                <a:gd name="T86" fmla="*/ 468 w 1127"/>
                <a:gd name="T87" fmla="*/ 45 h 845"/>
                <a:gd name="T88" fmla="*/ 456 w 1127"/>
                <a:gd name="T89" fmla="*/ 108 h 845"/>
                <a:gd name="T90" fmla="*/ 442 w 1127"/>
                <a:gd name="T91" fmla="*/ 182 h 845"/>
                <a:gd name="T92" fmla="*/ 431 w 1127"/>
                <a:gd name="T93" fmla="*/ 249 h 845"/>
                <a:gd name="T94" fmla="*/ 424 w 1127"/>
                <a:gd name="T95" fmla="*/ 295 h 845"/>
                <a:gd name="T96" fmla="*/ 423 w 1127"/>
                <a:gd name="T97" fmla="*/ 295 h 845"/>
                <a:gd name="T98" fmla="*/ 421 w 1127"/>
                <a:gd name="T99" fmla="*/ 295 h 845"/>
                <a:gd name="T100" fmla="*/ 416 w 1127"/>
                <a:gd name="T101" fmla="*/ 252 h 845"/>
                <a:gd name="T102" fmla="*/ 404 w 1127"/>
                <a:gd name="T103" fmla="*/ 186 h 845"/>
                <a:gd name="T104" fmla="*/ 389 w 1127"/>
                <a:gd name="T105" fmla="*/ 112 h 845"/>
                <a:gd name="T106" fmla="*/ 374 w 1127"/>
                <a:gd name="T107" fmla="*/ 46 h 845"/>
                <a:gd name="T108" fmla="*/ 365 w 1127"/>
                <a:gd name="T109" fmla="*/ 6 h 845"/>
                <a:gd name="T110" fmla="*/ 356 w 1127"/>
                <a:gd name="T111" fmla="*/ 0 h 845"/>
                <a:gd name="T112" fmla="*/ 306 w 1127"/>
                <a:gd name="T113" fmla="*/ 0 h 845"/>
                <a:gd name="T114" fmla="*/ 231 w 1127"/>
                <a:gd name="T115" fmla="*/ 0 h 845"/>
                <a:gd name="T116" fmla="*/ 154 w 1127"/>
                <a:gd name="T117" fmla="*/ 0 h 845"/>
                <a:gd name="T118" fmla="*/ 104 w 1127"/>
                <a:gd name="T119" fmla="*/ 0 h 84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127" h="845">
                  <a:moveTo>
                    <a:pt x="166" y="0"/>
                  </a:moveTo>
                  <a:lnTo>
                    <a:pt x="165" y="7"/>
                  </a:lnTo>
                  <a:lnTo>
                    <a:pt x="162" y="26"/>
                  </a:lnTo>
                  <a:lnTo>
                    <a:pt x="155" y="57"/>
                  </a:lnTo>
                  <a:lnTo>
                    <a:pt x="148" y="97"/>
                  </a:lnTo>
                  <a:lnTo>
                    <a:pt x="137" y="144"/>
                  </a:lnTo>
                  <a:lnTo>
                    <a:pt x="127" y="200"/>
                  </a:lnTo>
                  <a:lnTo>
                    <a:pt x="115" y="260"/>
                  </a:lnTo>
                  <a:lnTo>
                    <a:pt x="103" y="323"/>
                  </a:lnTo>
                  <a:lnTo>
                    <a:pt x="90" y="390"/>
                  </a:lnTo>
                  <a:lnTo>
                    <a:pt x="76" y="455"/>
                  </a:lnTo>
                  <a:lnTo>
                    <a:pt x="64" y="522"/>
                  </a:lnTo>
                  <a:lnTo>
                    <a:pt x="51" y="586"/>
                  </a:lnTo>
                  <a:lnTo>
                    <a:pt x="39" y="645"/>
                  </a:lnTo>
                  <a:lnTo>
                    <a:pt x="29" y="701"/>
                  </a:lnTo>
                  <a:lnTo>
                    <a:pt x="20" y="748"/>
                  </a:lnTo>
                  <a:lnTo>
                    <a:pt x="12" y="788"/>
                  </a:lnTo>
                  <a:lnTo>
                    <a:pt x="6" y="819"/>
                  </a:lnTo>
                  <a:lnTo>
                    <a:pt x="1" y="838"/>
                  </a:lnTo>
                  <a:lnTo>
                    <a:pt x="0" y="845"/>
                  </a:lnTo>
                  <a:lnTo>
                    <a:pt x="23" y="845"/>
                  </a:lnTo>
                  <a:lnTo>
                    <a:pt x="80" y="845"/>
                  </a:lnTo>
                  <a:lnTo>
                    <a:pt x="155" y="845"/>
                  </a:lnTo>
                  <a:lnTo>
                    <a:pt x="228" y="845"/>
                  </a:lnTo>
                  <a:lnTo>
                    <a:pt x="285" y="845"/>
                  </a:lnTo>
                  <a:lnTo>
                    <a:pt x="308" y="845"/>
                  </a:lnTo>
                  <a:lnTo>
                    <a:pt x="310" y="833"/>
                  </a:lnTo>
                  <a:lnTo>
                    <a:pt x="316" y="803"/>
                  </a:lnTo>
                  <a:lnTo>
                    <a:pt x="325" y="756"/>
                  </a:lnTo>
                  <a:lnTo>
                    <a:pt x="336" y="698"/>
                  </a:lnTo>
                  <a:lnTo>
                    <a:pt x="348" y="634"/>
                  </a:lnTo>
                  <a:lnTo>
                    <a:pt x="361" y="566"/>
                  </a:lnTo>
                  <a:lnTo>
                    <a:pt x="374" y="500"/>
                  </a:lnTo>
                  <a:lnTo>
                    <a:pt x="385" y="438"/>
                  </a:lnTo>
                  <a:lnTo>
                    <a:pt x="394" y="386"/>
                  </a:lnTo>
                  <a:lnTo>
                    <a:pt x="400" y="348"/>
                  </a:lnTo>
                  <a:lnTo>
                    <a:pt x="402" y="328"/>
                  </a:lnTo>
                  <a:lnTo>
                    <a:pt x="405" y="328"/>
                  </a:lnTo>
                  <a:lnTo>
                    <a:pt x="407" y="328"/>
                  </a:lnTo>
                  <a:lnTo>
                    <a:pt x="408" y="328"/>
                  </a:lnTo>
                  <a:lnTo>
                    <a:pt x="410" y="352"/>
                  </a:lnTo>
                  <a:lnTo>
                    <a:pt x="417" y="391"/>
                  </a:lnTo>
                  <a:lnTo>
                    <a:pt x="427" y="444"/>
                  </a:lnTo>
                  <a:lnTo>
                    <a:pt x="438" y="505"/>
                  </a:lnTo>
                  <a:lnTo>
                    <a:pt x="452" y="572"/>
                  </a:lnTo>
                  <a:lnTo>
                    <a:pt x="466" y="639"/>
                  </a:lnTo>
                  <a:lnTo>
                    <a:pt x="478" y="702"/>
                  </a:lnTo>
                  <a:lnTo>
                    <a:pt x="491" y="758"/>
                  </a:lnTo>
                  <a:lnTo>
                    <a:pt x="500" y="804"/>
                  </a:lnTo>
                  <a:lnTo>
                    <a:pt x="507" y="834"/>
                  </a:lnTo>
                  <a:lnTo>
                    <a:pt x="510" y="845"/>
                  </a:lnTo>
                  <a:lnTo>
                    <a:pt x="524" y="845"/>
                  </a:lnTo>
                  <a:lnTo>
                    <a:pt x="566" y="845"/>
                  </a:lnTo>
                  <a:lnTo>
                    <a:pt x="627" y="845"/>
                  </a:lnTo>
                  <a:lnTo>
                    <a:pt x="698" y="845"/>
                  </a:lnTo>
                  <a:lnTo>
                    <a:pt x="773" y="845"/>
                  </a:lnTo>
                  <a:lnTo>
                    <a:pt x="845" y="845"/>
                  </a:lnTo>
                  <a:lnTo>
                    <a:pt x="905" y="845"/>
                  </a:lnTo>
                  <a:lnTo>
                    <a:pt x="947" y="845"/>
                  </a:lnTo>
                  <a:lnTo>
                    <a:pt x="962" y="845"/>
                  </a:lnTo>
                  <a:lnTo>
                    <a:pt x="963" y="838"/>
                  </a:lnTo>
                  <a:lnTo>
                    <a:pt x="968" y="819"/>
                  </a:lnTo>
                  <a:lnTo>
                    <a:pt x="974" y="788"/>
                  </a:lnTo>
                  <a:lnTo>
                    <a:pt x="981" y="748"/>
                  </a:lnTo>
                  <a:lnTo>
                    <a:pt x="991" y="701"/>
                  </a:lnTo>
                  <a:lnTo>
                    <a:pt x="1001" y="645"/>
                  </a:lnTo>
                  <a:lnTo>
                    <a:pt x="1013" y="586"/>
                  </a:lnTo>
                  <a:lnTo>
                    <a:pt x="1026" y="522"/>
                  </a:lnTo>
                  <a:lnTo>
                    <a:pt x="1038" y="455"/>
                  </a:lnTo>
                  <a:lnTo>
                    <a:pt x="1051" y="390"/>
                  </a:lnTo>
                  <a:lnTo>
                    <a:pt x="1064" y="323"/>
                  </a:lnTo>
                  <a:lnTo>
                    <a:pt x="1076" y="260"/>
                  </a:lnTo>
                  <a:lnTo>
                    <a:pt x="1088" y="200"/>
                  </a:lnTo>
                  <a:lnTo>
                    <a:pt x="1099" y="144"/>
                  </a:lnTo>
                  <a:lnTo>
                    <a:pt x="1109" y="97"/>
                  </a:lnTo>
                  <a:lnTo>
                    <a:pt x="1117" y="57"/>
                  </a:lnTo>
                  <a:lnTo>
                    <a:pt x="1122" y="26"/>
                  </a:lnTo>
                  <a:lnTo>
                    <a:pt x="1126" y="7"/>
                  </a:lnTo>
                  <a:lnTo>
                    <a:pt x="1127" y="0"/>
                  </a:lnTo>
                  <a:lnTo>
                    <a:pt x="1104" y="0"/>
                  </a:lnTo>
                  <a:lnTo>
                    <a:pt x="1048" y="0"/>
                  </a:lnTo>
                  <a:lnTo>
                    <a:pt x="974" y="0"/>
                  </a:lnTo>
                  <a:lnTo>
                    <a:pt x="900" y="0"/>
                  </a:lnTo>
                  <a:lnTo>
                    <a:pt x="844" y="0"/>
                  </a:lnTo>
                  <a:lnTo>
                    <a:pt x="821" y="0"/>
                  </a:lnTo>
                  <a:lnTo>
                    <a:pt x="818" y="10"/>
                  </a:lnTo>
                  <a:lnTo>
                    <a:pt x="814" y="36"/>
                  </a:lnTo>
                  <a:lnTo>
                    <a:pt x="806" y="78"/>
                  </a:lnTo>
                  <a:lnTo>
                    <a:pt x="795" y="128"/>
                  </a:lnTo>
                  <a:lnTo>
                    <a:pt x="785" y="187"/>
                  </a:lnTo>
                  <a:lnTo>
                    <a:pt x="772" y="249"/>
                  </a:lnTo>
                  <a:lnTo>
                    <a:pt x="761" y="313"/>
                  </a:lnTo>
                  <a:lnTo>
                    <a:pt x="750" y="374"/>
                  </a:lnTo>
                  <a:lnTo>
                    <a:pt x="741" y="429"/>
                  </a:lnTo>
                  <a:lnTo>
                    <a:pt x="734" y="475"/>
                  </a:lnTo>
                  <a:lnTo>
                    <a:pt x="730" y="508"/>
                  </a:lnTo>
                  <a:lnTo>
                    <a:pt x="728" y="508"/>
                  </a:lnTo>
                  <a:lnTo>
                    <a:pt x="726" y="508"/>
                  </a:lnTo>
                  <a:lnTo>
                    <a:pt x="724" y="508"/>
                  </a:lnTo>
                  <a:lnTo>
                    <a:pt x="722" y="478"/>
                  </a:lnTo>
                  <a:lnTo>
                    <a:pt x="716" y="435"/>
                  </a:lnTo>
                  <a:lnTo>
                    <a:pt x="707" y="381"/>
                  </a:lnTo>
                  <a:lnTo>
                    <a:pt x="695" y="320"/>
                  </a:lnTo>
                  <a:lnTo>
                    <a:pt x="681" y="256"/>
                  </a:lnTo>
                  <a:lnTo>
                    <a:pt x="669" y="193"/>
                  </a:lnTo>
                  <a:lnTo>
                    <a:pt x="656" y="133"/>
                  </a:lnTo>
                  <a:lnTo>
                    <a:pt x="644" y="80"/>
                  </a:lnTo>
                  <a:lnTo>
                    <a:pt x="635" y="38"/>
                  </a:lnTo>
                  <a:lnTo>
                    <a:pt x="628" y="10"/>
                  </a:lnTo>
                  <a:lnTo>
                    <a:pt x="626" y="0"/>
                  </a:lnTo>
                  <a:lnTo>
                    <a:pt x="613" y="0"/>
                  </a:lnTo>
                  <a:lnTo>
                    <a:pt x="579" y="0"/>
                  </a:lnTo>
                  <a:lnTo>
                    <a:pt x="527" y="0"/>
                  </a:lnTo>
                  <a:lnTo>
                    <a:pt x="465" y="0"/>
                  </a:lnTo>
                  <a:lnTo>
                    <a:pt x="397" y="0"/>
                  </a:lnTo>
                  <a:lnTo>
                    <a:pt x="327" y="0"/>
                  </a:lnTo>
                  <a:lnTo>
                    <a:pt x="265" y="0"/>
                  </a:lnTo>
                  <a:lnTo>
                    <a:pt x="213" y="0"/>
                  </a:lnTo>
                  <a:lnTo>
                    <a:pt x="179" y="0"/>
                  </a:lnTo>
                  <a:lnTo>
                    <a:pt x="166" y="0"/>
                  </a:lnTo>
                  <a:close/>
                </a:path>
              </a:pathLst>
            </a:custGeom>
            <a:solidFill>
              <a:srgbClr val="FFFFFF"/>
            </a:solidFill>
            <a:ln w="9525">
              <a:noFill/>
              <a:round/>
              <a:headEnd/>
              <a:tailEnd/>
            </a:ln>
          </p:spPr>
          <p:txBody>
            <a:bodyPr/>
            <a:lstStyle/>
            <a:p>
              <a:pPr fontAlgn="base">
                <a:spcBef>
                  <a:spcPct val="0"/>
                </a:spcBef>
                <a:spcAft>
                  <a:spcPct val="0"/>
                </a:spcAft>
                <a:defRPr/>
              </a:pPr>
              <a:endParaRPr lang="en-US">
                <a:solidFill>
                  <a:srgbClr val="FFFFFF"/>
                </a:solidFill>
                <a:ea typeface="宋体" pitchFamily="2" charset="-122"/>
              </a:endParaRPr>
            </a:p>
          </p:txBody>
        </p:sp>
      </p:grpSp>
      <p:sp>
        <p:nvSpPr>
          <p:cNvPr id="19" name="Rectangle 38"/>
          <p:cNvSpPr>
            <a:spLocks noChangeArrowheads="1"/>
          </p:cNvSpPr>
          <p:nvPr/>
        </p:nvSpPr>
        <p:spPr bwMode="white">
          <a:xfrm>
            <a:off x="6553200" y="6324600"/>
            <a:ext cx="2133600" cy="244475"/>
          </a:xfrm>
          <a:prstGeom prst="rect">
            <a:avLst/>
          </a:prstGeom>
          <a:noFill/>
          <a:ln>
            <a:noFill/>
          </a:ln>
          <a:effectLst/>
          <a:extLst/>
        </p:spPr>
        <p:txBody>
          <a:bodyPr/>
          <a:lstStyle/>
          <a:p>
            <a:pPr fontAlgn="base">
              <a:spcBef>
                <a:spcPct val="0"/>
              </a:spcBef>
              <a:spcAft>
                <a:spcPct val="0"/>
              </a:spcAft>
            </a:pPr>
            <a:endParaRPr lang="zh-CN" altLang="en-US" sz="1400">
              <a:solidFill>
                <a:srgbClr val="FFFFFF"/>
              </a:solidFill>
              <a:effectLst>
                <a:outerShdw blurRad="38100" dist="38100" dir="2700000" algn="tl">
                  <a:srgbClr val="000000"/>
                </a:outerShdw>
              </a:effectLst>
              <a:ea typeface="宋体" pitchFamily="2" charset="-122"/>
            </a:endParaRPr>
          </a:p>
        </p:txBody>
      </p:sp>
      <p:sp>
        <p:nvSpPr>
          <p:cNvPr id="78854" name="Rectangle 6"/>
          <p:cNvSpPr>
            <a:spLocks noGrp="1" noChangeArrowheads="1"/>
          </p:cNvSpPr>
          <p:nvPr>
            <p:ph type="ctrTitle"/>
          </p:nvPr>
        </p:nvSpPr>
        <p:spPr>
          <a:xfrm>
            <a:off x="685800" y="1524000"/>
            <a:ext cx="7772400" cy="1470025"/>
          </a:xfrm>
          <a:effectLst>
            <a:outerShdw dist="53882" dir="2700000" algn="ctr" rotWithShape="0">
              <a:srgbClr val="000000"/>
            </a:outerShdw>
          </a:effectLst>
        </p:spPr>
        <p:txBody>
          <a:bodyPr/>
          <a:lstStyle>
            <a:lvl1pPr>
              <a:defRPr sz="4400"/>
            </a:lvl1pPr>
          </a:lstStyle>
          <a:p>
            <a:pPr lvl="0"/>
            <a:r>
              <a:rPr lang="en-US" noProof="0" smtClean="0"/>
              <a:t>Click to edit Master title style</a:t>
            </a:r>
          </a:p>
        </p:txBody>
      </p:sp>
      <p:sp>
        <p:nvSpPr>
          <p:cNvPr id="78855" name="Rectangle 7"/>
          <p:cNvSpPr>
            <a:spLocks noGrp="1" noChangeArrowheads="1"/>
          </p:cNvSpPr>
          <p:nvPr>
            <p:ph type="subTitle" idx="1"/>
          </p:nvPr>
        </p:nvSpPr>
        <p:spPr>
          <a:xfrm>
            <a:off x="1295400" y="3124200"/>
            <a:ext cx="6400800" cy="685800"/>
          </a:xfrm>
        </p:spPr>
        <p:txBody>
          <a:bodyPr/>
          <a:lstStyle>
            <a:lvl1pPr marL="0" indent="0" algn="ctr">
              <a:buFont typeface="Wingdings" pitchFamily="2" charset="2"/>
              <a:buNone/>
              <a:defRPr sz="2800"/>
            </a:lvl1pPr>
          </a:lstStyle>
          <a:p>
            <a:pPr lvl="0"/>
            <a:r>
              <a:rPr lang="en-US" noProof="0" smtClean="0"/>
              <a:t>Click to edit Master subtitle style</a:t>
            </a:r>
          </a:p>
        </p:txBody>
      </p:sp>
      <p:sp>
        <p:nvSpPr>
          <p:cNvPr id="20" name="Rectangle 10"/>
          <p:cNvSpPr>
            <a:spLocks noGrp="1" noChangeArrowheads="1"/>
          </p:cNvSpPr>
          <p:nvPr>
            <p:ph type="sldNum" sz="quarter" idx="10"/>
          </p:nvPr>
        </p:nvSpPr>
        <p:spPr>
          <a:xfrm>
            <a:off x="2819400" y="6262688"/>
            <a:ext cx="2133600" cy="476250"/>
          </a:xfrm>
        </p:spPr>
        <p:txBody>
          <a:bodyPr/>
          <a:lstStyle>
            <a:lvl1pPr algn="l">
              <a:defRPr>
                <a:effectLst/>
              </a:defRPr>
            </a:lvl1pPr>
          </a:lstStyle>
          <a:p>
            <a:fld id="{ECC54CCA-0045-4B74-A95C-C402997020AF}" type="slidenum">
              <a:rPr lang="zh-CN" altLang="en-US">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xmlns="" val="1795583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sldNum" sz="quarter" idx="10"/>
          </p:nvPr>
        </p:nvSpPr>
        <p:spPr>
          <a:ln/>
        </p:spPr>
        <p:txBody>
          <a:bodyPr/>
          <a:lstStyle>
            <a:lvl1pPr>
              <a:defRPr/>
            </a:lvl1pPr>
          </a:lstStyle>
          <a:p>
            <a:fld id="{2D1CF739-9882-4DDE-AD91-4F63BAC1411B}" type="slidenum">
              <a:rPr lang="zh-CN" altLang="en-US">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xmlns="" val="4277415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sldNum" sz="quarter" idx="10"/>
          </p:nvPr>
        </p:nvSpPr>
        <p:spPr>
          <a:ln/>
        </p:spPr>
        <p:txBody>
          <a:bodyPr/>
          <a:lstStyle>
            <a:lvl1pPr>
              <a:defRPr/>
            </a:lvl1pPr>
          </a:lstStyle>
          <a:p>
            <a:fld id="{4DADE0C5-CA2C-42A2-A914-5F537C16808D}" type="slidenum">
              <a:rPr lang="zh-CN" altLang="en-US">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xmlns="" val="2675028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gray">
          <a:xfrm>
            <a:off x="0" y="5249863"/>
            <a:ext cx="9166225" cy="1614487"/>
          </a:xfrm>
          <a:custGeom>
            <a:avLst/>
            <a:gdLst/>
            <a:ahLst/>
            <a:cxnLst>
              <a:cxn ang="0">
                <a:pos x="9" y="440"/>
              </a:cxn>
              <a:cxn ang="0">
                <a:pos x="1769" y="720"/>
              </a:cxn>
              <a:cxn ang="0">
                <a:pos x="5774" y="0"/>
              </a:cxn>
              <a:cxn ang="0">
                <a:pos x="5774" y="1017"/>
              </a:cxn>
              <a:cxn ang="0">
                <a:pos x="0" y="1013"/>
              </a:cxn>
              <a:cxn ang="0">
                <a:pos x="9" y="440"/>
              </a:cxn>
            </a:cxnLst>
            <a:rect l="0" t="0" r="r" b="b"/>
            <a:pathLst>
              <a:path w="5774" h="1017">
                <a:moveTo>
                  <a:pt x="9" y="440"/>
                </a:moveTo>
                <a:cubicBezTo>
                  <a:pt x="27" y="414"/>
                  <a:pt x="757" y="672"/>
                  <a:pt x="1769" y="720"/>
                </a:cubicBezTo>
                <a:cubicBezTo>
                  <a:pt x="2781" y="767"/>
                  <a:pt x="4179" y="613"/>
                  <a:pt x="5774" y="0"/>
                </a:cubicBezTo>
                <a:lnTo>
                  <a:pt x="5774" y="1017"/>
                </a:lnTo>
                <a:lnTo>
                  <a:pt x="0" y="1013"/>
                </a:lnTo>
                <a:lnTo>
                  <a:pt x="9" y="440"/>
                </a:lnTo>
                <a:close/>
              </a:path>
            </a:pathLst>
          </a:custGeom>
          <a:gradFill rotWithShape="1">
            <a:gsLst>
              <a:gs pos="0">
                <a:schemeClr val="bg1"/>
              </a:gs>
              <a:gs pos="100000">
                <a:schemeClr val="hlink"/>
              </a:gs>
            </a:gsLst>
            <a:lin ang="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sp>
        <p:nvSpPr>
          <p:cNvPr id="3075" name="Rectangle 3"/>
          <p:cNvSpPr>
            <a:spLocks noGrp="1" noChangeArrowheads="1"/>
          </p:cNvSpPr>
          <p:nvPr>
            <p:ph type="title"/>
          </p:nvPr>
        </p:nvSpPr>
        <p:spPr>
          <a:xfrm>
            <a:off x="685800" y="2130425"/>
            <a:ext cx="7772400" cy="1470025"/>
          </a:xfrm>
        </p:spPr>
        <p:txBody>
          <a:bodyPr/>
          <a:lstStyle>
            <a:lvl1pPr>
              <a:defRPr sz="7200" smtClean="0"/>
            </a:lvl1pPr>
          </a:lstStyle>
          <a:p>
            <a:pPr lvl="0"/>
            <a:r>
              <a:rPr lang="en-US" noProof="0" smtClean="0"/>
              <a:t>Click to edit Master title style</a:t>
            </a:r>
          </a:p>
        </p:txBody>
      </p:sp>
      <p:sp>
        <p:nvSpPr>
          <p:cNvPr id="3076" name="Rectangle 4"/>
          <p:cNvSpPr>
            <a:spLocks noGrp="1" noChangeArrowheads="1"/>
          </p:cNvSpPr>
          <p:nvPr>
            <p:ph type="body" idx="1"/>
          </p:nvPr>
        </p:nvSpPr>
        <p:spPr>
          <a:xfrm>
            <a:off x="1371600" y="3886200"/>
            <a:ext cx="6400800" cy="1752600"/>
          </a:xfrm>
        </p:spPr>
        <p:txBody>
          <a:bodyPr/>
          <a:lstStyle>
            <a:lvl1pPr marL="0" indent="0" algn="ctr">
              <a:buFont typeface="Wingdings" pitchFamily="2" charset="2"/>
              <a:buNone/>
              <a:defRPr smtClean="0"/>
            </a:lvl1pPr>
          </a:lstStyle>
          <a:p>
            <a:pPr lvl="0"/>
            <a:r>
              <a:rPr lang="en-US" noProof="0" smtClean="0"/>
              <a:t>Click to edit Master subtitle style</a:t>
            </a:r>
          </a:p>
        </p:txBody>
      </p:sp>
    </p:spTree>
    <p:extLst>
      <p:ext uri="{BB962C8B-B14F-4D97-AF65-F5344CB8AC3E}">
        <p14:creationId xmlns:p14="http://schemas.microsoft.com/office/powerpoint/2010/main" xmlns="" val="3002321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7000"/>
            <a:ext cx="8229600" cy="12192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447800"/>
            <a:ext cx="8229600" cy="44799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sldNum" sz="quarter" idx="10"/>
          </p:nvPr>
        </p:nvSpPr>
        <p:spPr/>
        <p:txBody>
          <a:bodyPr/>
          <a:lstStyle>
            <a:lvl1pPr>
              <a:defRPr/>
            </a:lvl1pPr>
          </a:lstStyle>
          <a:p>
            <a:pPr>
              <a:defRPr/>
            </a:pPr>
            <a:fld id="{5767E603-488C-4C24-BA6A-940D09C0643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xmlns="" val="37654785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76375"/>
            <a:ext cx="4038600" cy="4479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76375"/>
            <a:ext cx="4038600" cy="4479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5"/>
          <p:cNvSpPr>
            <a:spLocks noGrp="1" noChangeArrowheads="1"/>
          </p:cNvSpPr>
          <p:nvPr>
            <p:ph type="sldNum" sz="quarter" idx="10"/>
          </p:nvPr>
        </p:nvSpPr>
        <p:spPr/>
        <p:txBody>
          <a:bodyPr/>
          <a:lstStyle>
            <a:lvl1pPr>
              <a:defRPr/>
            </a:lvl1pPr>
          </a:lstStyle>
          <a:p>
            <a:pPr>
              <a:defRPr/>
            </a:pPr>
            <a:fld id="{F6CE2AD7-FC79-4BA1-BA35-20300A45114E}"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xmlns="" val="3293509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p:txBody>
          <a:bodyPr/>
          <a:lstStyle>
            <a:lvl1pPr>
              <a:defRPr/>
            </a:lvl1pPr>
          </a:lstStyle>
          <a:p>
            <a:pPr>
              <a:defRPr/>
            </a:pPr>
            <a:fld id="{AAA502F3-A8F6-49A3-89A1-544E963434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xmlns="" val="3225801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xfrm>
            <a:off x="8458200" y="6477000"/>
            <a:ext cx="533400" cy="381000"/>
          </a:xfrm>
        </p:spPr>
        <p:txBody>
          <a:bodyPr/>
          <a:lstStyle>
            <a:lvl1pPr>
              <a:defRPr/>
            </a:lvl1pPr>
          </a:lstStyle>
          <a:p>
            <a:pPr>
              <a:defRPr/>
            </a:pPr>
            <a:fld id="{72B66DC6-4084-4E99-9145-016D579D5F05}"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xmlns="" val="27448987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47800"/>
            <a:ext cx="4038600" cy="4479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479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p:txBody>
          <a:bodyPr/>
          <a:lstStyle>
            <a:lvl1pPr>
              <a:defRPr/>
            </a:lvl1pPr>
          </a:lstStyle>
          <a:p>
            <a:pPr>
              <a:defRPr/>
            </a:pPr>
            <a:fld id="{3D904BDA-92EF-4089-B42F-757B175B9E4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xmlns="" val="4011661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2192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447800"/>
            <a:ext cx="8229600" cy="4479925"/>
          </a:xfrm>
        </p:spPr>
        <p:txBody>
          <a:bodyPr/>
          <a:lstStyle/>
          <a:p>
            <a:pPr lvl="0"/>
            <a:endParaRPr lang="en-US" noProof="0" smtClean="0"/>
          </a:p>
        </p:txBody>
      </p:sp>
      <p:sp>
        <p:nvSpPr>
          <p:cNvPr id="4" name="Rectangle 5"/>
          <p:cNvSpPr>
            <a:spLocks noGrp="1" noChangeArrowheads="1"/>
          </p:cNvSpPr>
          <p:nvPr>
            <p:ph type="sldNum" sz="quarter" idx="10"/>
          </p:nvPr>
        </p:nvSpPr>
        <p:spPr/>
        <p:txBody>
          <a:bodyPr/>
          <a:lstStyle>
            <a:lvl1pPr>
              <a:defRPr/>
            </a:lvl1pPr>
          </a:lstStyle>
          <a:p>
            <a:pPr>
              <a:defRPr/>
            </a:pPr>
            <a:fld id="{D87C3E2D-B349-45DE-A7A9-5B2D18CEBA6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xmlns="" val="2814593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219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447800"/>
            <a:ext cx="8229600" cy="4479925"/>
          </a:xfrm>
        </p:spPr>
        <p:txBody>
          <a:bodyPr/>
          <a:lstStyle/>
          <a:p>
            <a:pPr lvl="0"/>
            <a:endParaRPr lang="en-US" noProof="0" smtClean="0"/>
          </a:p>
        </p:txBody>
      </p:sp>
      <p:sp>
        <p:nvSpPr>
          <p:cNvPr id="4" name="Rectangle 5"/>
          <p:cNvSpPr>
            <a:spLocks noGrp="1" noChangeArrowheads="1"/>
          </p:cNvSpPr>
          <p:nvPr>
            <p:ph type="sldNum" sz="quarter" idx="10"/>
          </p:nvPr>
        </p:nvSpPr>
        <p:spPr/>
        <p:txBody>
          <a:bodyPr/>
          <a:lstStyle>
            <a:lvl1pPr>
              <a:defRPr/>
            </a:lvl1pPr>
          </a:lstStyle>
          <a:p>
            <a:pPr>
              <a:defRPr/>
            </a:pPr>
            <a:fld id="{629BEB51-E7A3-4E20-9CB5-8F5FCD99267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xmlns="" val="3113241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76400"/>
            <a:ext cx="8229600" cy="4038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0"/>
          <p:cNvSpPr>
            <a:spLocks noGrp="1" noChangeArrowheads="1"/>
          </p:cNvSpPr>
          <p:nvPr>
            <p:ph type="sldNum" sz="quarter" idx="10"/>
          </p:nvPr>
        </p:nvSpPr>
        <p:spPr>
          <a:ln/>
        </p:spPr>
        <p:txBody>
          <a:bodyPr/>
          <a:lstStyle>
            <a:lvl1pPr>
              <a:defRPr/>
            </a:lvl1pPr>
          </a:lstStyle>
          <a:p>
            <a:fld id="{A8E43A7C-CCF1-4171-9F93-A4928B72E81E}" type="slidenum">
              <a:rPr lang="zh-CN" altLang="en-US">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xmlns="" val="13163716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27000"/>
            <a:ext cx="8229600" cy="580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5"/>
          <p:cNvSpPr>
            <a:spLocks noGrp="1" noChangeArrowheads="1"/>
          </p:cNvSpPr>
          <p:nvPr>
            <p:ph type="sldNum" sz="quarter" idx="10"/>
          </p:nvPr>
        </p:nvSpPr>
        <p:spPr/>
        <p:txBody>
          <a:bodyPr/>
          <a:lstStyle>
            <a:lvl1pPr>
              <a:defRPr/>
            </a:lvl1pPr>
          </a:lstStyle>
          <a:p>
            <a:pPr>
              <a:defRPr/>
            </a:pPr>
            <a:fld id="{7D8FDD49-898C-4948-8B09-A27340A7DFC3}"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xmlns="" val="920729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sldNum" sz="quarter" idx="10"/>
          </p:nvPr>
        </p:nvSpPr>
        <p:spPr>
          <a:ln/>
        </p:spPr>
        <p:txBody>
          <a:bodyPr/>
          <a:lstStyle>
            <a:lvl1pPr>
              <a:defRPr/>
            </a:lvl1pPr>
          </a:lstStyle>
          <a:p>
            <a:fld id="{DA05421B-DBB7-4494-90DE-86BF9D818D09}" type="slidenum">
              <a:rPr lang="zh-CN" altLang="en-US">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xmlns="" val="4249835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sldNum" sz="quarter" idx="10"/>
          </p:nvPr>
        </p:nvSpPr>
        <p:spPr>
          <a:ln/>
        </p:spPr>
        <p:txBody>
          <a:bodyPr/>
          <a:lstStyle>
            <a:lvl1pPr>
              <a:defRPr/>
            </a:lvl1pPr>
          </a:lstStyle>
          <a:p>
            <a:fld id="{540F6C78-658F-467A-B557-76F51C901721}" type="slidenum">
              <a:rPr lang="zh-CN" altLang="en-US">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xmlns="" val="4038724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sldNum" sz="quarter" idx="10"/>
          </p:nvPr>
        </p:nvSpPr>
        <p:spPr>
          <a:ln/>
        </p:spPr>
        <p:txBody>
          <a:bodyPr/>
          <a:lstStyle>
            <a:lvl1pPr>
              <a:defRPr/>
            </a:lvl1pPr>
          </a:lstStyle>
          <a:p>
            <a:fld id="{EEB98A7C-DAFD-46F9-8DF7-3670B952E6BF}" type="slidenum">
              <a:rPr lang="zh-CN" altLang="en-US">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xmlns="" val="1522111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sldNum" sz="quarter" idx="10"/>
          </p:nvPr>
        </p:nvSpPr>
        <p:spPr>
          <a:ln/>
        </p:spPr>
        <p:txBody>
          <a:bodyPr/>
          <a:lstStyle>
            <a:lvl1pPr>
              <a:defRPr/>
            </a:lvl1pPr>
          </a:lstStyle>
          <a:p>
            <a:fld id="{77D7D897-AC14-44D4-A745-DD161866A817}" type="slidenum">
              <a:rPr lang="zh-CN" altLang="en-US">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xmlns="" val="2634046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F16EA1CF-6DD1-4E95-87A2-E7AC2E6B72A4}" type="slidenum">
              <a:rPr lang="zh-CN" altLang="en-US">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xmlns="" val="3488217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fld id="{2031FBA5-E5DA-424A-BE26-5E57501E51E3}" type="slidenum">
              <a:rPr lang="zh-CN" altLang="en-US">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xmlns="" val="1991499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fld id="{BA945D92-28F1-4D71-A450-E5017597C91B}" type="slidenum">
              <a:rPr lang="zh-CN" altLang="en-US">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xmlns="" val="1168798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gradFill rotWithShape="0">
          <a:gsLst>
            <a:gs pos="0">
              <a:srgbClr val="000066"/>
            </a:gs>
            <a:gs pos="100000">
              <a:srgbClr val="127CCC"/>
            </a:gs>
          </a:gsLst>
          <a:lin ang="5400000" scaled="1"/>
        </a:gradFill>
        <a:effectLst/>
      </p:bgPr>
    </p:bg>
    <p:spTree>
      <p:nvGrpSpPr>
        <p:cNvPr id="1" name=""/>
        <p:cNvGrpSpPr/>
        <p:nvPr/>
      </p:nvGrpSpPr>
      <p:grpSpPr>
        <a:xfrm>
          <a:off x="0" y="0"/>
          <a:ext cx="0" cy="0"/>
          <a:chOff x="0" y="0"/>
          <a:chExt cx="0" cy="0"/>
        </a:xfrm>
      </p:grpSpPr>
      <p:sp>
        <p:nvSpPr>
          <p:cNvPr id="1027" name="Freeform 5"/>
          <p:cNvSpPr>
            <a:spLocks/>
          </p:cNvSpPr>
          <p:nvPr userDrawn="1"/>
        </p:nvSpPr>
        <p:spPr bwMode="gray">
          <a:xfrm>
            <a:off x="-15875" y="5249863"/>
            <a:ext cx="9166225" cy="1614487"/>
          </a:xfrm>
          <a:custGeom>
            <a:avLst/>
            <a:gdLst>
              <a:gd name="T0" fmla="*/ 14288 w 5774"/>
              <a:gd name="T1" fmla="*/ 698500 h 1017"/>
              <a:gd name="T2" fmla="*/ 2808288 w 5774"/>
              <a:gd name="T3" fmla="*/ 1143000 h 1017"/>
              <a:gd name="T4" fmla="*/ 9166225 w 5774"/>
              <a:gd name="T5" fmla="*/ 0 h 1017"/>
              <a:gd name="T6" fmla="*/ 9166225 w 5774"/>
              <a:gd name="T7" fmla="*/ 1614487 h 1017"/>
              <a:gd name="T8" fmla="*/ 0 w 5774"/>
              <a:gd name="T9" fmla="*/ 1608137 h 1017"/>
              <a:gd name="T10" fmla="*/ 14288 w 5774"/>
              <a:gd name="T11" fmla="*/ 698500 h 10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74" h="1017">
                <a:moveTo>
                  <a:pt x="9" y="440"/>
                </a:moveTo>
                <a:cubicBezTo>
                  <a:pt x="27" y="414"/>
                  <a:pt x="757" y="672"/>
                  <a:pt x="1769" y="720"/>
                </a:cubicBezTo>
                <a:cubicBezTo>
                  <a:pt x="2781" y="767"/>
                  <a:pt x="4179" y="613"/>
                  <a:pt x="5774" y="0"/>
                </a:cubicBezTo>
                <a:lnTo>
                  <a:pt x="5774" y="1017"/>
                </a:lnTo>
                <a:lnTo>
                  <a:pt x="0" y="1013"/>
                </a:lnTo>
                <a:lnTo>
                  <a:pt x="9" y="440"/>
                </a:lnTo>
                <a:close/>
              </a:path>
            </a:pathLst>
          </a:custGeom>
          <a:gradFill rotWithShape="1">
            <a:gsLst>
              <a:gs pos="0">
                <a:schemeClr val="bg1"/>
              </a:gs>
              <a:gs pos="100000">
                <a:schemeClr val="hlink"/>
              </a:gs>
            </a:gsLst>
            <a:lin ang="0" scaled="1"/>
          </a:gradFill>
          <a:ln w="9525">
            <a:noFill/>
            <a:round/>
            <a:headEnd/>
            <a:tailEnd/>
          </a:ln>
          <a:effectLst/>
        </p:spPr>
        <p:txBody>
          <a:bodyPr/>
          <a:lstStyle/>
          <a:p>
            <a:pPr fontAlgn="base">
              <a:spcBef>
                <a:spcPct val="0"/>
              </a:spcBef>
              <a:spcAft>
                <a:spcPct val="0"/>
              </a:spcAft>
              <a:defRPr/>
            </a:pPr>
            <a:endParaRPr lang="en-US">
              <a:solidFill>
                <a:srgbClr val="FFFFFF"/>
              </a:solidFill>
              <a:ea typeface="宋体" pitchFamily="2" charset="-122"/>
            </a:endParaRPr>
          </a:p>
        </p:txBody>
      </p:sp>
      <p:sp>
        <p:nvSpPr>
          <p:cNvPr id="1028" name="Rectangle 6"/>
          <p:cNvSpPr>
            <a:spLocks noGrp="1" noChangeArrowheads="1"/>
          </p:cNvSpPr>
          <p:nvPr>
            <p:ph type="title"/>
          </p:nvPr>
        </p:nvSpPr>
        <p:spPr bwMode="auto">
          <a:xfrm>
            <a:off x="457200" y="381000"/>
            <a:ext cx="8229600" cy="1219200"/>
          </a:xfrm>
          <a:prstGeom prst="rect">
            <a:avLst/>
          </a:prstGeom>
          <a:noFill/>
          <a:ln w="9525">
            <a:noFill/>
            <a:miter lim="800000"/>
            <a:headEnd/>
            <a:tailEnd/>
          </a:ln>
          <a:effectLst>
            <a:outerShdw dist="45791" dir="3378596" algn="ctr" rotWithShape="0">
              <a:srgbClr val="000000"/>
            </a:outerShdw>
          </a:effectLst>
        </p:spPr>
        <p:txBody>
          <a:bodyPr vert="horz" wrap="square" lIns="91440" tIns="45720" rIns="91440" bIns="45720" numCol="1" anchor="ctr" anchorCtr="0" compatLnSpc="1">
            <a:prstTxWarp prst="textNoShape">
              <a:avLst/>
            </a:prstTxWarp>
          </a:bodyPr>
          <a:lstStyle/>
          <a:p>
            <a:pPr lvl="0"/>
            <a:r>
              <a:rPr lang="en-US" smtClean="0"/>
              <a:t>Click to edit Master</a:t>
            </a:r>
            <a:br>
              <a:rPr lang="en-US" smtClean="0"/>
            </a:br>
            <a:r>
              <a:rPr lang="en-US" smtClean="0"/>
              <a:t>title style</a:t>
            </a:r>
          </a:p>
        </p:txBody>
      </p:sp>
      <p:sp>
        <p:nvSpPr>
          <p:cNvPr id="77831" name="Rectangle 7"/>
          <p:cNvSpPr>
            <a:spLocks noGrp="1" noChangeArrowheads="1"/>
          </p:cNvSpPr>
          <p:nvPr>
            <p:ph type="body" idx="1"/>
          </p:nvPr>
        </p:nvSpPr>
        <p:spPr bwMode="auto">
          <a:xfrm>
            <a:off x="457200" y="1676400"/>
            <a:ext cx="8229600" cy="40386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7834" name="Rectangle 10"/>
          <p:cNvSpPr>
            <a:spLocks noGrp="1" noChangeArrowheads="1"/>
          </p:cNvSpPr>
          <p:nvPr>
            <p:ph type="sldNum" sz="quarter" idx="4"/>
          </p:nvPr>
        </p:nvSpPr>
        <p:spPr bwMode="white">
          <a:xfrm>
            <a:off x="6553200" y="6324600"/>
            <a:ext cx="2133600" cy="2444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buFontTx/>
              <a:buNone/>
              <a:defRPr sz="1400">
                <a:effectLst>
                  <a:outerShdw blurRad="38100" dist="38100" dir="2700000" algn="tl">
                    <a:srgbClr val="000000"/>
                  </a:outerShdw>
                </a:effectLst>
              </a:defRPr>
            </a:lvl1pPr>
          </a:lstStyle>
          <a:p>
            <a:pPr fontAlgn="base">
              <a:spcAft>
                <a:spcPct val="0"/>
              </a:spcAft>
            </a:pPr>
            <a:fld id="{B0398156-DD3C-437D-B3B4-A927A1398E46}" type="slidenum">
              <a:rPr lang="zh-CN" altLang="en-US">
                <a:solidFill>
                  <a:srgbClr val="FFFFFF"/>
                </a:solidFill>
                <a:ea typeface="宋体" pitchFamily="2" charset="-122"/>
              </a:rPr>
              <a:pPr fontAlgn="base">
                <a:spcAft>
                  <a:spcPct val="0"/>
                </a:spcAft>
              </a:pPr>
              <a:t>‹#›</a:t>
            </a:fld>
            <a:endParaRPr lang="en-US" altLang="zh-CN">
              <a:solidFill>
                <a:srgbClr val="FFFFFF"/>
              </a:solidFill>
              <a:ea typeface="宋体" pitchFamily="2" charset="-122"/>
            </a:endParaRPr>
          </a:p>
        </p:txBody>
      </p:sp>
      <p:grpSp>
        <p:nvGrpSpPr>
          <p:cNvPr id="1030" name="Group 11"/>
          <p:cNvGrpSpPr>
            <a:grpSpLocks/>
          </p:cNvGrpSpPr>
          <p:nvPr/>
        </p:nvGrpSpPr>
        <p:grpSpPr bwMode="auto">
          <a:xfrm>
            <a:off x="381000" y="6324600"/>
            <a:ext cx="1524000" cy="266700"/>
            <a:chOff x="523" y="2653"/>
            <a:chExt cx="4752" cy="832"/>
          </a:xfrm>
        </p:grpSpPr>
        <p:sp>
          <p:nvSpPr>
            <p:cNvPr id="1032" name="Freeform 12"/>
            <p:cNvSpPr>
              <a:spLocks/>
            </p:cNvSpPr>
            <p:nvPr/>
          </p:nvSpPr>
          <p:spPr bwMode="auto">
            <a:xfrm>
              <a:off x="523" y="2653"/>
              <a:ext cx="4752" cy="832"/>
            </a:xfrm>
            <a:custGeom>
              <a:avLst/>
              <a:gdLst>
                <a:gd name="T0" fmla="*/ 755 w 8188"/>
                <a:gd name="T1" fmla="*/ 783 h 1430"/>
                <a:gd name="T2" fmla="*/ 572 w 8188"/>
                <a:gd name="T3" fmla="*/ 751 h 1430"/>
                <a:gd name="T4" fmla="*/ 387 w 8188"/>
                <a:gd name="T5" fmla="*/ 704 h 1430"/>
                <a:gd name="T6" fmla="*/ 234 w 8188"/>
                <a:gd name="T7" fmla="*/ 653 h 1430"/>
                <a:gd name="T8" fmla="*/ 140 w 8188"/>
                <a:gd name="T9" fmla="*/ 604 h 1430"/>
                <a:gd name="T10" fmla="*/ 70 w 8188"/>
                <a:gd name="T11" fmla="*/ 546 h 1430"/>
                <a:gd name="T12" fmla="*/ 28 w 8188"/>
                <a:gd name="T13" fmla="*/ 493 h 1430"/>
                <a:gd name="T14" fmla="*/ 8 w 8188"/>
                <a:gd name="T15" fmla="*/ 448 h 1430"/>
                <a:gd name="T16" fmla="*/ 0 w 8188"/>
                <a:gd name="T17" fmla="*/ 401 h 1430"/>
                <a:gd name="T18" fmla="*/ 3 w 8188"/>
                <a:gd name="T19" fmla="*/ 354 h 1430"/>
                <a:gd name="T20" fmla="*/ 22 w 8188"/>
                <a:gd name="T21" fmla="*/ 306 h 1430"/>
                <a:gd name="T22" fmla="*/ 53 w 8188"/>
                <a:gd name="T23" fmla="*/ 261 h 1430"/>
                <a:gd name="T24" fmla="*/ 121 w 8188"/>
                <a:gd name="T25" fmla="*/ 197 h 1430"/>
                <a:gd name="T26" fmla="*/ 190 w 8188"/>
                <a:gd name="T27" fmla="*/ 150 h 1430"/>
                <a:gd name="T28" fmla="*/ 311 w 8188"/>
                <a:gd name="T29" fmla="*/ 89 h 1430"/>
                <a:gd name="T30" fmla="*/ 430 w 8188"/>
                <a:gd name="T31" fmla="*/ 49 h 1430"/>
                <a:gd name="T32" fmla="*/ 593 w 8188"/>
                <a:gd name="T33" fmla="*/ 14 h 1430"/>
                <a:gd name="T34" fmla="*/ 695 w 8188"/>
                <a:gd name="T35" fmla="*/ 0 h 1430"/>
                <a:gd name="T36" fmla="*/ 554 w 8188"/>
                <a:gd name="T37" fmla="*/ 37 h 1430"/>
                <a:gd name="T38" fmla="*/ 423 w 8188"/>
                <a:gd name="T39" fmla="*/ 81 h 1430"/>
                <a:gd name="T40" fmla="*/ 312 w 8188"/>
                <a:gd name="T41" fmla="*/ 132 h 1430"/>
                <a:gd name="T42" fmla="*/ 237 w 8188"/>
                <a:gd name="T43" fmla="*/ 179 h 1430"/>
                <a:gd name="T44" fmla="*/ 193 w 8188"/>
                <a:gd name="T45" fmla="*/ 219 h 1430"/>
                <a:gd name="T46" fmla="*/ 164 w 8188"/>
                <a:gd name="T47" fmla="*/ 262 h 1430"/>
                <a:gd name="T48" fmla="*/ 145 w 8188"/>
                <a:gd name="T49" fmla="*/ 307 h 1430"/>
                <a:gd name="T50" fmla="*/ 135 w 8188"/>
                <a:gd name="T51" fmla="*/ 353 h 1430"/>
                <a:gd name="T52" fmla="*/ 136 w 8188"/>
                <a:gd name="T53" fmla="*/ 382 h 1430"/>
                <a:gd name="T54" fmla="*/ 142 w 8188"/>
                <a:gd name="T55" fmla="*/ 412 h 1430"/>
                <a:gd name="T56" fmla="*/ 161 w 8188"/>
                <a:gd name="T57" fmla="*/ 449 h 1430"/>
                <a:gd name="T58" fmla="*/ 201 w 8188"/>
                <a:gd name="T59" fmla="*/ 491 h 1430"/>
                <a:gd name="T60" fmla="*/ 262 w 8188"/>
                <a:gd name="T61" fmla="*/ 531 h 1430"/>
                <a:gd name="T62" fmla="*/ 347 w 8188"/>
                <a:gd name="T63" fmla="*/ 568 h 1430"/>
                <a:gd name="T64" fmla="*/ 458 w 8188"/>
                <a:gd name="T65" fmla="*/ 602 h 1430"/>
                <a:gd name="T66" fmla="*/ 653 w 8188"/>
                <a:gd name="T67" fmla="*/ 641 h 1430"/>
                <a:gd name="T68" fmla="*/ 870 w 8188"/>
                <a:gd name="T69" fmla="*/ 667 h 1430"/>
                <a:gd name="T70" fmla="*/ 1128 w 8188"/>
                <a:gd name="T71" fmla="*/ 685 h 1430"/>
                <a:gd name="T72" fmla="*/ 1385 w 8188"/>
                <a:gd name="T73" fmla="*/ 689 h 1430"/>
                <a:gd name="T74" fmla="*/ 1642 w 8188"/>
                <a:gd name="T75" fmla="*/ 684 h 1430"/>
                <a:gd name="T76" fmla="*/ 2038 w 8188"/>
                <a:gd name="T77" fmla="*/ 655 h 1430"/>
                <a:gd name="T78" fmla="*/ 2454 w 8188"/>
                <a:gd name="T79" fmla="*/ 607 h 1430"/>
                <a:gd name="T80" fmla="*/ 3024 w 8188"/>
                <a:gd name="T81" fmla="*/ 528 h 1430"/>
                <a:gd name="T82" fmla="*/ 3416 w 8188"/>
                <a:gd name="T83" fmla="*/ 464 h 1430"/>
                <a:gd name="T84" fmla="*/ 3638 w 8188"/>
                <a:gd name="T85" fmla="*/ 417 h 1430"/>
                <a:gd name="T86" fmla="*/ 3921 w 8188"/>
                <a:gd name="T87" fmla="*/ 340 h 1430"/>
                <a:gd name="T88" fmla="*/ 3941 w 8188"/>
                <a:gd name="T89" fmla="*/ 168 h 1430"/>
                <a:gd name="T90" fmla="*/ 4119 w 8188"/>
                <a:gd name="T91" fmla="*/ 684 h 1430"/>
                <a:gd name="T92" fmla="*/ 3941 w 8188"/>
                <a:gd name="T93" fmla="*/ 570 h 1430"/>
                <a:gd name="T94" fmla="*/ 3505 w 8188"/>
                <a:gd name="T95" fmla="*/ 662 h 1430"/>
                <a:gd name="T96" fmla="*/ 3084 w 8188"/>
                <a:gd name="T97" fmla="*/ 734 h 1430"/>
                <a:gd name="T98" fmla="*/ 2782 w 8188"/>
                <a:gd name="T99" fmla="*/ 775 h 1430"/>
                <a:gd name="T100" fmla="*/ 2479 w 8188"/>
                <a:gd name="T101" fmla="*/ 804 h 1430"/>
                <a:gd name="T102" fmla="*/ 2054 w 8188"/>
                <a:gd name="T103" fmla="*/ 824 h 1430"/>
                <a:gd name="T104" fmla="*/ 1635 w 8188"/>
                <a:gd name="T105" fmla="*/ 832 h 1430"/>
                <a:gd name="T106" fmla="*/ 1259 w 8188"/>
                <a:gd name="T107" fmla="*/ 827 h 1430"/>
                <a:gd name="T108" fmla="*/ 994 w 8188"/>
                <a:gd name="T109" fmla="*/ 812 h 14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188" h="1430">
                  <a:moveTo>
                    <a:pt x="1557" y="1381"/>
                  </a:moveTo>
                  <a:lnTo>
                    <a:pt x="1301" y="1346"/>
                  </a:lnTo>
                  <a:lnTo>
                    <a:pt x="1175" y="1327"/>
                  </a:lnTo>
                  <a:lnTo>
                    <a:pt x="986" y="1291"/>
                  </a:lnTo>
                  <a:lnTo>
                    <a:pt x="860" y="1262"/>
                  </a:lnTo>
                  <a:lnTo>
                    <a:pt x="666" y="1210"/>
                  </a:lnTo>
                  <a:lnTo>
                    <a:pt x="499" y="1158"/>
                  </a:lnTo>
                  <a:lnTo>
                    <a:pt x="403" y="1123"/>
                  </a:lnTo>
                  <a:lnTo>
                    <a:pt x="318" y="1081"/>
                  </a:lnTo>
                  <a:lnTo>
                    <a:pt x="242" y="1038"/>
                  </a:lnTo>
                  <a:lnTo>
                    <a:pt x="176" y="989"/>
                  </a:lnTo>
                  <a:lnTo>
                    <a:pt x="120" y="938"/>
                  </a:lnTo>
                  <a:lnTo>
                    <a:pt x="73" y="884"/>
                  </a:lnTo>
                  <a:lnTo>
                    <a:pt x="48" y="847"/>
                  </a:lnTo>
                  <a:lnTo>
                    <a:pt x="29" y="809"/>
                  </a:lnTo>
                  <a:lnTo>
                    <a:pt x="14" y="770"/>
                  </a:lnTo>
                  <a:lnTo>
                    <a:pt x="4" y="731"/>
                  </a:lnTo>
                  <a:lnTo>
                    <a:pt x="0" y="690"/>
                  </a:lnTo>
                  <a:lnTo>
                    <a:pt x="0" y="649"/>
                  </a:lnTo>
                  <a:lnTo>
                    <a:pt x="6" y="608"/>
                  </a:lnTo>
                  <a:lnTo>
                    <a:pt x="18" y="566"/>
                  </a:lnTo>
                  <a:lnTo>
                    <a:pt x="38" y="526"/>
                  </a:lnTo>
                  <a:lnTo>
                    <a:pt x="62" y="487"/>
                  </a:lnTo>
                  <a:lnTo>
                    <a:pt x="92" y="448"/>
                  </a:lnTo>
                  <a:lnTo>
                    <a:pt x="146" y="393"/>
                  </a:lnTo>
                  <a:lnTo>
                    <a:pt x="208" y="338"/>
                  </a:lnTo>
                  <a:lnTo>
                    <a:pt x="277" y="289"/>
                  </a:lnTo>
                  <a:lnTo>
                    <a:pt x="327" y="258"/>
                  </a:lnTo>
                  <a:lnTo>
                    <a:pt x="430" y="201"/>
                  </a:lnTo>
                  <a:lnTo>
                    <a:pt x="536" y="153"/>
                  </a:lnTo>
                  <a:lnTo>
                    <a:pt x="639" y="114"/>
                  </a:lnTo>
                  <a:lnTo>
                    <a:pt x="741" y="84"/>
                  </a:lnTo>
                  <a:lnTo>
                    <a:pt x="889" y="48"/>
                  </a:lnTo>
                  <a:lnTo>
                    <a:pt x="1021" y="24"/>
                  </a:lnTo>
                  <a:lnTo>
                    <a:pt x="1185" y="1"/>
                  </a:lnTo>
                  <a:lnTo>
                    <a:pt x="1198" y="0"/>
                  </a:lnTo>
                  <a:lnTo>
                    <a:pt x="1079" y="27"/>
                  </a:lnTo>
                  <a:lnTo>
                    <a:pt x="954" y="63"/>
                  </a:lnTo>
                  <a:lnTo>
                    <a:pt x="805" y="111"/>
                  </a:lnTo>
                  <a:lnTo>
                    <a:pt x="728" y="140"/>
                  </a:lnTo>
                  <a:lnTo>
                    <a:pt x="612" y="190"/>
                  </a:lnTo>
                  <a:lnTo>
                    <a:pt x="538" y="227"/>
                  </a:lnTo>
                  <a:lnTo>
                    <a:pt x="470" y="266"/>
                  </a:lnTo>
                  <a:lnTo>
                    <a:pt x="408" y="307"/>
                  </a:lnTo>
                  <a:lnTo>
                    <a:pt x="355" y="352"/>
                  </a:lnTo>
                  <a:lnTo>
                    <a:pt x="332" y="376"/>
                  </a:lnTo>
                  <a:lnTo>
                    <a:pt x="312" y="401"/>
                  </a:lnTo>
                  <a:lnTo>
                    <a:pt x="282" y="451"/>
                  </a:lnTo>
                  <a:lnTo>
                    <a:pt x="258" y="502"/>
                  </a:lnTo>
                  <a:lnTo>
                    <a:pt x="249" y="527"/>
                  </a:lnTo>
                  <a:lnTo>
                    <a:pt x="236" y="580"/>
                  </a:lnTo>
                  <a:lnTo>
                    <a:pt x="232" y="606"/>
                  </a:lnTo>
                  <a:lnTo>
                    <a:pt x="231" y="632"/>
                  </a:lnTo>
                  <a:lnTo>
                    <a:pt x="234" y="657"/>
                  </a:lnTo>
                  <a:lnTo>
                    <a:pt x="238" y="683"/>
                  </a:lnTo>
                  <a:lnTo>
                    <a:pt x="245" y="708"/>
                  </a:lnTo>
                  <a:lnTo>
                    <a:pt x="256" y="733"/>
                  </a:lnTo>
                  <a:lnTo>
                    <a:pt x="277" y="771"/>
                  </a:lnTo>
                  <a:lnTo>
                    <a:pt x="307" y="808"/>
                  </a:lnTo>
                  <a:lnTo>
                    <a:pt x="347" y="844"/>
                  </a:lnTo>
                  <a:lnTo>
                    <a:pt x="394" y="880"/>
                  </a:lnTo>
                  <a:lnTo>
                    <a:pt x="451" y="913"/>
                  </a:lnTo>
                  <a:lnTo>
                    <a:pt x="518" y="945"/>
                  </a:lnTo>
                  <a:lnTo>
                    <a:pt x="598" y="976"/>
                  </a:lnTo>
                  <a:lnTo>
                    <a:pt x="688" y="1006"/>
                  </a:lnTo>
                  <a:lnTo>
                    <a:pt x="790" y="1035"/>
                  </a:lnTo>
                  <a:lnTo>
                    <a:pt x="946" y="1070"/>
                  </a:lnTo>
                  <a:lnTo>
                    <a:pt x="1125" y="1101"/>
                  </a:lnTo>
                  <a:lnTo>
                    <a:pt x="1278" y="1122"/>
                  </a:lnTo>
                  <a:lnTo>
                    <a:pt x="1499" y="1146"/>
                  </a:lnTo>
                  <a:lnTo>
                    <a:pt x="1721" y="1164"/>
                  </a:lnTo>
                  <a:lnTo>
                    <a:pt x="1943" y="1177"/>
                  </a:lnTo>
                  <a:lnTo>
                    <a:pt x="2165" y="1184"/>
                  </a:lnTo>
                  <a:lnTo>
                    <a:pt x="2386" y="1185"/>
                  </a:lnTo>
                  <a:lnTo>
                    <a:pt x="2607" y="1183"/>
                  </a:lnTo>
                  <a:lnTo>
                    <a:pt x="2829" y="1175"/>
                  </a:lnTo>
                  <a:lnTo>
                    <a:pt x="3168" y="1154"/>
                  </a:lnTo>
                  <a:lnTo>
                    <a:pt x="3512" y="1125"/>
                  </a:lnTo>
                  <a:lnTo>
                    <a:pt x="3864" y="1088"/>
                  </a:lnTo>
                  <a:lnTo>
                    <a:pt x="4228" y="1043"/>
                  </a:lnTo>
                  <a:lnTo>
                    <a:pt x="4604" y="994"/>
                  </a:lnTo>
                  <a:lnTo>
                    <a:pt x="5210" y="907"/>
                  </a:lnTo>
                  <a:lnTo>
                    <a:pt x="5576" y="852"/>
                  </a:lnTo>
                  <a:lnTo>
                    <a:pt x="5886" y="798"/>
                  </a:lnTo>
                  <a:lnTo>
                    <a:pt x="6054" y="765"/>
                  </a:lnTo>
                  <a:lnTo>
                    <a:pt x="6269" y="717"/>
                  </a:lnTo>
                  <a:lnTo>
                    <a:pt x="6533" y="648"/>
                  </a:lnTo>
                  <a:lnTo>
                    <a:pt x="6756" y="584"/>
                  </a:lnTo>
                  <a:lnTo>
                    <a:pt x="7067" y="485"/>
                  </a:lnTo>
                  <a:lnTo>
                    <a:pt x="6790" y="289"/>
                  </a:lnTo>
                  <a:lnTo>
                    <a:pt x="8188" y="285"/>
                  </a:lnTo>
                  <a:lnTo>
                    <a:pt x="7097" y="1175"/>
                  </a:lnTo>
                  <a:lnTo>
                    <a:pt x="7134" y="898"/>
                  </a:lnTo>
                  <a:lnTo>
                    <a:pt x="6791" y="980"/>
                  </a:lnTo>
                  <a:lnTo>
                    <a:pt x="6455" y="1054"/>
                  </a:lnTo>
                  <a:lnTo>
                    <a:pt x="6039" y="1137"/>
                  </a:lnTo>
                  <a:lnTo>
                    <a:pt x="5566" y="1222"/>
                  </a:lnTo>
                  <a:lnTo>
                    <a:pt x="5314" y="1262"/>
                  </a:lnTo>
                  <a:lnTo>
                    <a:pt x="5055" y="1299"/>
                  </a:lnTo>
                  <a:lnTo>
                    <a:pt x="4794" y="1332"/>
                  </a:lnTo>
                  <a:lnTo>
                    <a:pt x="4531" y="1360"/>
                  </a:lnTo>
                  <a:lnTo>
                    <a:pt x="4271" y="1382"/>
                  </a:lnTo>
                  <a:lnTo>
                    <a:pt x="3893" y="1403"/>
                  </a:lnTo>
                  <a:lnTo>
                    <a:pt x="3540" y="1416"/>
                  </a:lnTo>
                  <a:lnTo>
                    <a:pt x="3213" y="1426"/>
                  </a:lnTo>
                  <a:lnTo>
                    <a:pt x="2818" y="1430"/>
                  </a:lnTo>
                  <a:lnTo>
                    <a:pt x="2470" y="1429"/>
                  </a:lnTo>
                  <a:lnTo>
                    <a:pt x="2169" y="1422"/>
                  </a:lnTo>
                  <a:lnTo>
                    <a:pt x="1917" y="1411"/>
                  </a:lnTo>
                  <a:lnTo>
                    <a:pt x="1713" y="1396"/>
                  </a:lnTo>
                  <a:lnTo>
                    <a:pt x="1557" y="1381"/>
                  </a:lnTo>
                  <a:close/>
                </a:path>
              </a:pathLst>
            </a:custGeom>
            <a:gradFill rotWithShape="0">
              <a:gsLst>
                <a:gs pos="0">
                  <a:srgbClr val="FF0000"/>
                </a:gs>
                <a:gs pos="100000">
                  <a:srgbClr val="FFD400"/>
                </a:gs>
              </a:gsLst>
              <a:lin ang="0" scaled="1"/>
            </a:gradFill>
            <a:ln w="9525">
              <a:noFill/>
              <a:round/>
              <a:headEnd/>
              <a:tailEnd/>
            </a:ln>
          </p:spPr>
          <p:txBody>
            <a:bodyPr/>
            <a:lstStyle/>
            <a:p>
              <a:pPr fontAlgn="base">
                <a:spcBef>
                  <a:spcPct val="0"/>
                </a:spcBef>
                <a:spcAft>
                  <a:spcPct val="0"/>
                </a:spcAft>
                <a:defRPr/>
              </a:pPr>
              <a:endParaRPr lang="en-US">
                <a:solidFill>
                  <a:srgbClr val="FFFFFF"/>
                </a:solidFill>
                <a:ea typeface="宋体" pitchFamily="2" charset="-122"/>
              </a:endParaRPr>
            </a:p>
          </p:txBody>
        </p:sp>
        <p:sp>
          <p:nvSpPr>
            <p:cNvPr id="1033" name="Freeform 13"/>
            <p:cNvSpPr>
              <a:spLocks/>
            </p:cNvSpPr>
            <p:nvPr/>
          </p:nvSpPr>
          <p:spPr bwMode="auto">
            <a:xfrm>
              <a:off x="3181" y="2732"/>
              <a:ext cx="639" cy="490"/>
            </a:xfrm>
            <a:custGeom>
              <a:avLst/>
              <a:gdLst>
                <a:gd name="T0" fmla="*/ 271 w 1096"/>
                <a:gd name="T1" fmla="*/ 3 h 845"/>
                <a:gd name="T2" fmla="*/ 259 w 1096"/>
                <a:gd name="T3" fmla="*/ 25 h 845"/>
                <a:gd name="T4" fmla="*/ 237 w 1096"/>
                <a:gd name="T5" fmla="*/ 64 h 845"/>
                <a:gd name="T6" fmla="*/ 207 w 1096"/>
                <a:gd name="T7" fmla="*/ 117 h 845"/>
                <a:gd name="T8" fmla="*/ 174 w 1096"/>
                <a:gd name="T9" fmla="*/ 179 h 845"/>
                <a:gd name="T10" fmla="*/ 136 w 1096"/>
                <a:gd name="T11" fmla="*/ 245 h 845"/>
                <a:gd name="T12" fmla="*/ 100 w 1096"/>
                <a:gd name="T13" fmla="*/ 311 h 845"/>
                <a:gd name="T14" fmla="*/ 65 w 1096"/>
                <a:gd name="T15" fmla="*/ 373 h 845"/>
                <a:gd name="T16" fmla="*/ 35 w 1096"/>
                <a:gd name="T17" fmla="*/ 426 h 845"/>
                <a:gd name="T18" fmla="*/ 13 w 1096"/>
                <a:gd name="T19" fmla="*/ 465 h 845"/>
                <a:gd name="T20" fmla="*/ 1 w 1096"/>
                <a:gd name="T21" fmla="*/ 487 h 845"/>
                <a:gd name="T22" fmla="*/ 12 w 1096"/>
                <a:gd name="T23" fmla="*/ 490 h 845"/>
                <a:gd name="T24" fmla="*/ 82 w 1096"/>
                <a:gd name="T25" fmla="*/ 490 h 845"/>
                <a:gd name="T26" fmla="*/ 167 w 1096"/>
                <a:gd name="T27" fmla="*/ 490 h 845"/>
                <a:gd name="T28" fmla="*/ 207 w 1096"/>
                <a:gd name="T29" fmla="*/ 490 h 845"/>
                <a:gd name="T30" fmla="*/ 236 w 1096"/>
                <a:gd name="T31" fmla="*/ 432 h 845"/>
                <a:gd name="T32" fmla="*/ 262 w 1096"/>
                <a:gd name="T33" fmla="*/ 411 h 845"/>
                <a:gd name="T34" fmla="*/ 348 w 1096"/>
                <a:gd name="T35" fmla="*/ 411 h 845"/>
                <a:gd name="T36" fmla="*/ 404 w 1096"/>
                <a:gd name="T37" fmla="*/ 411 h 845"/>
                <a:gd name="T38" fmla="*/ 408 w 1096"/>
                <a:gd name="T39" fmla="*/ 470 h 845"/>
                <a:gd name="T40" fmla="*/ 418 w 1096"/>
                <a:gd name="T41" fmla="*/ 490 h 845"/>
                <a:gd name="T42" fmla="*/ 481 w 1096"/>
                <a:gd name="T43" fmla="*/ 490 h 845"/>
                <a:gd name="T44" fmla="*/ 563 w 1096"/>
                <a:gd name="T45" fmla="*/ 490 h 845"/>
                <a:gd name="T46" fmla="*/ 626 w 1096"/>
                <a:gd name="T47" fmla="*/ 490 h 845"/>
                <a:gd name="T48" fmla="*/ 635 w 1096"/>
                <a:gd name="T49" fmla="*/ 486 h 845"/>
                <a:gd name="T50" fmla="*/ 631 w 1096"/>
                <a:gd name="T51" fmla="*/ 457 h 845"/>
                <a:gd name="T52" fmla="*/ 622 w 1096"/>
                <a:gd name="T53" fmla="*/ 406 h 845"/>
                <a:gd name="T54" fmla="*/ 611 w 1096"/>
                <a:gd name="T55" fmla="*/ 340 h 845"/>
                <a:gd name="T56" fmla="*/ 598 w 1096"/>
                <a:gd name="T57" fmla="*/ 264 h 845"/>
                <a:gd name="T58" fmla="*/ 586 w 1096"/>
                <a:gd name="T59" fmla="*/ 187 h 845"/>
                <a:gd name="T60" fmla="*/ 574 w 1096"/>
                <a:gd name="T61" fmla="*/ 116 h 845"/>
                <a:gd name="T62" fmla="*/ 565 w 1096"/>
                <a:gd name="T63" fmla="*/ 56 h 845"/>
                <a:gd name="T64" fmla="*/ 558 w 1096"/>
                <a:gd name="T65" fmla="*/ 15 h 845"/>
                <a:gd name="T66" fmla="*/ 555 w 1096"/>
                <a:gd name="T67" fmla="*/ 0 h 845"/>
                <a:gd name="T68" fmla="*/ 526 w 1096"/>
                <a:gd name="T69" fmla="*/ 0 h 845"/>
                <a:gd name="T70" fmla="*/ 456 w 1096"/>
                <a:gd name="T71" fmla="*/ 0 h 845"/>
                <a:gd name="T72" fmla="*/ 372 w 1096"/>
                <a:gd name="T73" fmla="*/ 0 h 845"/>
                <a:gd name="T74" fmla="*/ 302 w 1096"/>
                <a:gd name="T75" fmla="*/ 0 h 845"/>
                <a:gd name="T76" fmla="*/ 272 w 1096"/>
                <a:gd name="T77" fmla="*/ 0 h 845"/>
                <a:gd name="T78" fmla="*/ 385 w 1096"/>
                <a:gd name="T79" fmla="*/ 110 h 845"/>
                <a:gd name="T80" fmla="*/ 386 w 1096"/>
                <a:gd name="T81" fmla="*/ 110 h 845"/>
                <a:gd name="T82" fmla="*/ 389 w 1096"/>
                <a:gd name="T83" fmla="*/ 157 h 845"/>
                <a:gd name="T84" fmla="*/ 393 w 1096"/>
                <a:gd name="T85" fmla="*/ 245 h 845"/>
                <a:gd name="T86" fmla="*/ 395 w 1096"/>
                <a:gd name="T87" fmla="*/ 292 h 845"/>
                <a:gd name="T88" fmla="*/ 325 w 1096"/>
                <a:gd name="T89" fmla="*/ 292 h 845"/>
                <a:gd name="T90" fmla="*/ 305 w 1096"/>
                <a:gd name="T91" fmla="*/ 281 h 845"/>
                <a:gd name="T92" fmla="*/ 333 w 1096"/>
                <a:gd name="T93" fmla="*/ 220 h 845"/>
                <a:gd name="T94" fmla="*/ 367 w 1096"/>
                <a:gd name="T95" fmla="*/ 146 h 845"/>
                <a:gd name="T96" fmla="*/ 383 w 1096"/>
                <a:gd name="T97" fmla="*/ 110 h 8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96" h="845">
                  <a:moveTo>
                    <a:pt x="469" y="0"/>
                  </a:moveTo>
                  <a:lnTo>
                    <a:pt x="467" y="5"/>
                  </a:lnTo>
                  <a:lnTo>
                    <a:pt x="459" y="20"/>
                  </a:lnTo>
                  <a:lnTo>
                    <a:pt x="446" y="43"/>
                  </a:lnTo>
                  <a:lnTo>
                    <a:pt x="429" y="74"/>
                  </a:lnTo>
                  <a:lnTo>
                    <a:pt x="408" y="111"/>
                  </a:lnTo>
                  <a:lnTo>
                    <a:pt x="384" y="155"/>
                  </a:lnTo>
                  <a:lnTo>
                    <a:pt x="357" y="202"/>
                  </a:lnTo>
                  <a:lnTo>
                    <a:pt x="329" y="254"/>
                  </a:lnTo>
                  <a:lnTo>
                    <a:pt x="299" y="309"/>
                  </a:lnTo>
                  <a:lnTo>
                    <a:pt x="266" y="366"/>
                  </a:lnTo>
                  <a:lnTo>
                    <a:pt x="235" y="423"/>
                  </a:lnTo>
                  <a:lnTo>
                    <a:pt x="203" y="480"/>
                  </a:lnTo>
                  <a:lnTo>
                    <a:pt x="172" y="536"/>
                  </a:lnTo>
                  <a:lnTo>
                    <a:pt x="141" y="591"/>
                  </a:lnTo>
                  <a:lnTo>
                    <a:pt x="112" y="643"/>
                  </a:lnTo>
                  <a:lnTo>
                    <a:pt x="85" y="690"/>
                  </a:lnTo>
                  <a:lnTo>
                    <a:pt x="61" y="734"/>
                  </a:lnTo>
                  <a:lnTo>
                    <a:pt x="41" y="771"/>
                  </a:lnTo>
                  <a:lnTo>
                    <a:pt x="23" y="802"/>
                  </a:lnTo>
                  <a:lnTo>
                    <a:pt x="11" y="825"/>
                  </a:lnTo>
                  <a:lnTo>
                    <a:pt x="2" y="840"/>
                  </a:lnTo>
                  <a:lnTo>
                    <a:pt x="0" y="845"/>
                  </a:lnTo>
                  <a:lnTo>
                    <a:pt x="20" y="845"/>
                  </a:lnTo>
                  <a:lnTo>
                    <a:pt x="70" y="845"/>
                  </a:lnTo>
                  <a:lnTo>
                    <a:pt x="141" y="845"/>
                  </a:lnTo>
                  <a:lnTo>
                    <a:pt x="217" y="845"/>
                  </a:lnTo>
                  <a:lnTo>
                    <a:pt x="287" y="845"/>
                  </a:lnTo>
                  <a:lnTo>
                    <a:pt x="338" y="845"/>
                  </a:lnTo>
                  <a:lnTo>
                    <a:pt x="357" y="845"/>
                  </a:lnTo>
                  <a:lnTo>
                    <a:pt x="375" y="810"/>
                  </a:lnTo>
                  <a:lnTo>
                    <a:pt x="406" y="745"/>
                  </a:lnTo>
                  <a:lnTo>
                    <a:pt x="423" y="709"/>
                  </a:lnTo>
                  <a:lnTo>
                    <a:pt x="452" y="709"/>
                  </a:lnTo>
                  <a:lnTo>
                    <a:pt x="520" y="709"/>
                  </a:lnTo>
                  <a:lnTo>
                    <a:pt x="600" y="709"/>
                  </a:lnTo>
                  <a:lnTo>
                    <a:pt x="667" y="709"/>
                  </a:lnTo>
                  <a:lnTo>
                    <a:pt x="696" y="709"/>
                  </a:lnTo>
                  <a:lnTo>
                    <a:pt x="698" y="745"/>
                  </a:lnTo>
                  <a:lnTo>
                    <a:pt x="703" y="810"/>
                  </a:lnTo>
                  <a:lnTo>
                    <a:pt x="705" y="845"/>
                  </a:lnTo>
                  <a:lnTo>
                    <a:pt x="721" y="845"/>
                  </a:lnTo>
                  <a:lnTo>
                    <a:pt x="766" y="845"/>
                  </a:lnTo>
                  <a:lnTo>
                    <a:pt x="829" y="845"/>
                  </a:lnTo>
                  <a:lnTo>
                    <a:pt x="900" y="845"/>
                  </a:lnTo>
                  <a:lnTo>
                    <a:pt x="971" y="845"/>
                  </a:lnTo>
                  <a:lnTo>
                    <a:pt x="1035" y="845"/>
                  </a:lnTo>
                  <a:lnTo>
                    <a:pt x="1079" y="845"/>
                  </a:lnTo>
                  <a:lnTo>
                    <a:pt x="1096" y="845"/>
                  </a:lnTo>
                  <a:lnTo>
                    <a:pt x="1095" y="838"/>
                  </a:lnTo>
                  <a:lnTo>
                    <a:pt x="1091" y="819"/>
                  </a:lnTo>
                  <a:lnTo>
                    <a:pt x="1087" y="788"/>
                  </a:lnTo>
                  <a:lnTo>
                    <a:pt x="1080" y="748"/>
                  </a:lnTo>
                  <a:lnTo>
                    <a:pt x="1072" y="701"/>
                  </a:lnTo>
                  <a:lnTo>
                    <a:pt x="1062" y="645"/>
                  </a:lnTo>
                  <a:lnTo>
                    <a:pt x="1053" y="586"/>
                  </a:lnTo>
                  <a:lnTo>
                    <a:pt x="1043" y="522"/>
                  </a:lnTo>
                  <a:lnTo>
                    <a:pt x="1031" y="455"/>
                  </a:lnTo>
                  <a:lnTo>
                    <a:pt x="1021" y="390"/>
                  </a:lnTo>
                  <a:lnTo>
                    <a:pt x="1009" y="323"/>
                  </a:lnTo>
                  <a:lnTo>
                    <a:pt x="999" y="260"/>
                  </a:lnTo>
                  <a:lnTo>
                    <a:pt x="990" y="200"/>
                  </a:lnTo>
                  <a:lnTo>
                    <a:pt x="981" y="144"/>
                  </a:lnTo>
                  <a:lnTo>
                    <a:pt x="973" y="97"/>
                  </a:lnTo>
                  <a:lnTo>
                    <a:pt x="966" y="57"/>
                  </a:lnTo>
                  <a:lnTo>
                    <a:pt x="961" y="26"/>
                  </a:lnTo>
                  <a:lnTo>
                    <a:pt x="958" y="7"/>
                  </a:lnTo>
                  <a:lnTo>
                    <a:pt x="956" y="0"/>
                  </a:lnTo>
                  <a:lnTo>
                    <a:pt x="943" y="0"/>
                  </a:lnTo>
                  <a:lnTo>
                    <a:pt x="906" y="0"/>
                  </a:lnTo>
                  <a:lnTo>
                    <a:pt x="852" y="0"/>
                  </a:lnTo>
                  <a:lnTo>
                    <a:pt x="785" y="0"/>
                  </a:lnTo>
                  <a:lnTo>
                    <a:pt x="713" y="0"/>
                  </a:lnTo>
                  <a:lnTo>
                    <a:pt x="641" y="0"/>
                  </a:lnTo>
                  <a:lnTo>
                    <a:pt x="575" y="0"/>
                  </a:lnTo>
                  <a:lnTo>
                    <a:pt x="520" y="0"/>
                  </a:lnTo>
                  <a:lnTo>
                    <a:pt x="483" y="0"/>
                  </a:lnTo>
                  <a:lnTo>
                    <a:pt x="469" y="0"/>
                  </a:lnTo>
                  <a:lnTo>
                    <a:pt x="660" y="189"/>
                  </a:lnTo>
                  <a:lnTo>
                    <a:pt x="663" y="189"/>
                  </a:lnTo>
                  <a:lnTo>
                    <a:pt x="665" y="189"/>
                  </a:lnTo>
                  <a:lnTo>
                    <a:pt x="666" y="189"/>
                  </a:lnTo>
                  <a:lnTo>
                    <a:pt x="667" y="212"/>
                  </a:lnTo>
                  <a:lnTo>
                    <a:pt x="670" y="271"/>
                  </a:lnTo>
                  <a:lnTo>
                    <a:pt x="673" y="346"/>
                  </a:lnTo>
                  <a:lnTo>
                    <a:pt x="677" y="422"/>
                  </a:lnTo>
                  <a:lnTo>
                    <a:pt x="679" y="480"/>
                  </a:lnTo>
                  <a:lnTo>
                    <a:pt x="680" y="503"/>
                  </a:lnTo>
                  <a:lnTo>
                    <a:pt x="637" y="503"/>
                  </a:lnTo>
                  <a:lnTo>
                    <a:pt x="560" y="503"/>
                  </a:lnTo>
                  <a:lnTo>
                    <a:pt x="518" y="503"/>
                  </a:lnTo>
                  <a:lnTo>
                    <a:pt x="526" y="485"/>
                  </a:lnTo>
                  <a:lnTo>
                    <a:pt x="546" y="440"/>
                  </a:lnTo>
                  <a:lnTo>
                    <a:pt x="574" y="379"/>
                  </a:lnTo>
                  <a:lnTo>
                    <a:pt x="604" y="313"/>
                  </a:lnTo>
                  <a:lnTo>
                    <a:pt x="633" y="252"/>
                  </a:lnTo>
                  <a:lnTo>
                    <a:pt x="652" y="207"/>
                  </a:lnTo>
                  <a:lnTo>
                    <a:pt x="660" y="189"/>
                  </a:lnTo>
                  <a:lnTo>
                    <a:pt x="469" y="0"/>
                  </a:lnTo>
                  <a:close/>
                </a:path>
              </a:pathLst>
            </a:custGeom>
            <a:solidFill>
              <a:srgbClr val="000000"/>
            </a:solidFill>
            <a:ln w="9525">
              <a:noFill/>
              <a:round/>
              <a:headEnd/>
              <a:tailEnd/>
            </a:ln>
          </p:spPr>
          <p:txBody>
            <a:bodyPr/>
            <a:lstStyle/>
            <a:p>
              <a:pPr fontAlgn="base">
                <a:spcBef>
                  <a:spcPct val="0"/>
                </a:spcBef>
                <a:spcAft>
                  <a:spcPct val="0"/>
                </a:spcAft>
                <a:defRPr/>
              </a:pPr>
              <a:endParaRPr lang="en-US">
                <a:solidFill>
                  <a:srgbClr val="FFFFFF"/>
                </a:solidFill>
                <a:ea typeface="宋体" pitchFamily="2" charset="-122"/>
              </a:endParaRPr>
            </a:p>
          </p:txBody>
        </p:sp>
        <p:sp>
          <p:nvSpPr>
            <p:cNvPr id="1034" name="Freeform 14"/>
            <p:cNvSpPr>
              <a:spLocks/>
            </p:cNvSpPr>
            <p:nvPr/>
          </p:nvSpPr>
          <p:spPr bwMode="auto">
            <a:xfrm>
              <a:off x="2671" y="2732"/>
              <a:ext cx="614" cy="490"/>
            </a:xfrm>
            <a:custGeom>
              <a:avLst/>
              <a:gdLst>
                <a:gd name="T0" fmla="*/ 95 w 1051"/>
                <a:gd name="T1" fmla="*/ 4 h 845"/>
                <a:gd name="T2" fmla="*/ 90 w 1051"/>
                <a:gd name="T3" fmla="*/ 33 h 845"/>
                <a:gd name="T4" fmla="*/ 80 w 1051"/>
                <a:gd name="T5" fmla="*/ 84 h 845"/>
                <a:gd name="T6" fmla="*/ 66 w 1051"/>
                <a:gd name="T7" fmla="*/ 151 h 845"/>
                <a:gd name="T8" fmla="*/ 52 w 1051"/>
                <a:gd name="T9" fmla="*/ 226 h 845"/>
                <a:gd name="T10" fmla="*/ 37 w 1051"/>
                <a:gd name="T11" fmla="*/ 303 h 845"/>
                <a:gd name="T12" fmla="*/ 23 w 1051"/>
                <a:gd name="T13" fmla="*/ 374 h 845"/>
                <a:gd name="T14" fmla="*/ 11 w 1051"/>
                <a:gd name="T15" fmla="*/ 434 h 845"/>
                <a:gd name="T16" fmla="*/ 3 w 1051"/>
                <a:gd name="T17" fmla="*/ 475 h 845"/>
                <a:gd name="T18" fmla="*/ 0 w 1051"/>
                <a:gd name="T19" fmla="*/ 490 h 845"/>
                <a:gd name="T20" fmla="*/ 34 w 1051"/>
                <a:gd name="T21" fmla="*/ 490 h 845"/>
                <a:gd name="T22" fmla="*/ 109 w 1051"/>
                <a:gd name="T23" fmla="*/ 490 h 845"/>
                <a:gd name="T24" fmla="*/ 184 w 1051"/>
                <a:gd name="T25" fmla="*/ 490 h 845"/>
                <a:gd name="T26" fmla="*/ 218 w 1051"/>
                <a:gd name="T27" fmla="*/ 490 h 845"/>
                <a:gd name="T28" fmla="*/ 300 w 1051"/>
                <a:gd name="T29" fmla="*/ 489 h 845"/>
                <a:gd name="T30" fmla="*/ 355 w 1051"/>
                <a:gd name="T31" fmla="*/ 482 h 845"/>
                <a:gd name="T32" fmla="*/ 414 w 1051"/>
                <a:gd name="T33" fmla="*/ 468 h 845"/>
                <a:gd name="T34" fmla="*/ 464 w 1051"/>
                <a:gd name="T35" fmla="*/ 446 h 845"/>
                <a:gd name="T36" fmla="*/ 509 w 1051"/>
                <a:gd name="T37" fmla="*/ 415 h 845"/>
                <a:gd name="T38" fmla="*/ 547 w 1051"/>
                <a:gd name="T39" fmla="*/ 373 h 845"/>
                <a:gd name="T40" fmla="*/ 577 w 1051"/>
                <a:gd name="T41" fmla="*/ 325 h 845"/>
                <a:gd name="T42" fmla="*/ 598 w 1051"/>
                <a:gd name="T43" fmla="*/ 271 h 845"/>
                <a:gd name="T44" fmla="*/ 609 w 1051"/>
                <a:gd name="T45" fmla="*/ 209 h 845"/>
                <a:gd name="T46" fmla="*/ 608 w 1051"/>
                <a:gd name="T47" fmla="*/ 148 h 845"/>
                <a:gd name="T48" fmla="*/ 590 w 1051"/>
                <a:gd name="T49" fmla="*/ 96 h 845"/>
                <a:gd name="T50" fmla="*/ 562 w 1051"/>
                <a:gd name="T51" fmla="*/ 59 h 845"/>
                <a:gd name="T52" fmla="*/ 525 w 1051"/>
                <a:gd name="T53" fmla="*/ 31 h 845"/>
                <a:gd name="T54" fmla="*/ 475 w 1051"/>
                <a:gd name="T55" fmla="*/ 13 h 845"/>
                <a:gd name="T56" fmla="*/ 412 w 1051"/>
                <a:gd name="T57" fmla="*/ 3 h 845"/>
                <a:gd name="T58" fmla="*/ 359 w 1051"/>
                <a:gd name="T59" fmla="*/ 0 h 845"/>
                <a:gd name="T60" fmla="*/ 305 w 1051"/>
                <a:gd name="T61" fmla="*/ 0 h 845"/>
                <a:gd name="T62" fmla="*/ 245 w 1051"/>
                <a:gd name="T63" fmla="*/ 0 h 845"/>
                <a:gd name="T64" fmla="*/ 165 w 1051"/>
                <a:gd name="T65" fmla="*/ 0 h 845"/>
                <a:gd name="T66" fmla="*/ 106 w 1051"/>
                <a:gd name="T67" fmla="*/ 0 h 845"/>
                <a:gd name="T68" fmla="*/ 292 w 1051"/>
                <a:gd name="T69" fmla="*/ 112 h 845"/>
                <a:gd name="T70" fmla="*/ 297 w 1051"/>
                <a:gd name="T71" fmla="*/ 112 h 845"/>
                <a:gd name="T72" fmla="*/ 330 w 1051"/>
                <a:gd name="T73" fmla="*/ 113 h 845"/>
                <a:gd name="T74" fmla="*/ 366 w 1051"/>
                <a:gd name="T75" fmla="*/ 126 h 845"/>
                <a:gd name="T76" fmla="*/ 386 w 1051"/>
                <a:gd name="T77" fmla="*/ 168 h 845"/>
                <a:gd name="T78" fmla="*/ 381 w 1051"/>
                <a:gd name="T79" fmla="*/ 241 h 845"/>
                <a:gd name="T80" fmla="*/ 356 w 1051"/>
                <a:gd name="T81" fmla="*/ 318 h 845"/>
                <a:gd name="T82" fmla="*/ 320 w 1051"/>
                <a:gd name="T83" fmla="*/ 363 h 845"/>
                <a:gd name="T84" fmla="*/ 276 w 1051"/>
                <a:gd name="T85" fmla="*/ 376 h 845"/>
                <a:gd name="T86" fmla="*/ 241 w 1051"/>
                <a:gd name="T87" fmla="*/ 369 h 845"/>
                <a:gd name="T88" fmla="*/ 252 w 1051"/>
                <a:gd name="T89" fmla="*/ 320 h 845"/>
                <a:gd name="T90" fmla="*/ 266 w 1051"/>
                <a:gd name="T91" fmla="*/ 244 h 845"/>
                <a:gd name="T92" fmla="*/ 280 w 1051"/>
                <a:gd name="T93" fmla="*/ 169 h 845"/>
                <a:gd name="T94" fmla="*/ 290 w 1051"/>
                <a:gd name="T95" fmla="*/ 119 h 845"/>
                <a:gd name="T96" fmla="*/ 96 w 1051"/>
                <a:gd name="T97" fmla="*/ 0 h 8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51" h="845">
                  <a:moveTo>
                    <a:pt x="166" y="0"/>
                  </a:moveTo>
                  <a:lnTo>
                    <a:pt x="164" y="7"/>
                  </a:lnTo>
                  <a:lnTo>
                    <a:pt x="161" y="26"/>
                  </a:lnTo>
                  <a:lnTo>
                    <a:pt x="155" y="57"/>
                  </a:lnTo>
                  <a:lnTo>
                    <a:pt x="147" y="97"/>
                  </a:lnTo>
                  <a:lnTo>
                    <a:pt x="137" y="144"/>
                  </a:lnTo>
                  <a:lnTo>
                    <a:pt x="127" y="200"/>
                  </a:lnTo>
                  <a:lnTo>
                    <a:pt x="114" y="260"/>
                  </a:lnTo>
                  <a:lnTo>
                    <a:pt x="103" y="323"/>
                  </a:lnTo>
                  <a:lnTo>
                    <a:pt x="89" y="390"/>
                  </a:lnTo>
                  <a:lnTo>
                    <a:pt x="76" y="455"/>
                  </a:lnTo>
                  <a:lnTo>
                    <a:pt x="64" y="522"/>
                  </a:lnTo>
                  <a:lnTo>
                    <a:pt x="51" y="586"/>
                  </a:lnTo>
                  <a:lnTo>
                    <a:pt x="40" y="645"/>
                  </a:lnTo>
                  <a:lnTo>
                    <a:pt x="29" y="701"/>
                  </a:lnTo>
                  <a:lnTo>
                    <a:pt x="19" y="748"/>
                  </a:lnTo>
                  <a:lnTo>
                    <a:pt x="12" y="788"/>
                  </a:lnTo>
                  <a:lnTo>
                    <a:pt x="5" y="819"/>
                  </a:lnTo>
                  <a:lnTo>
                    <a:pt x="2" y="838"/>
                  </a:lnTo>
                  <a:lnTo>
                    <a:pt x="0" y="845"/>
                  </a:lnTo>
                  <a:lnTo>
                    <a:pt x="17" y="845"/>
                  </a:lnTo>
                  <a:lnTo>
                    <a:pt x="59" y="845"/>
                  </a:lnTo>
                  <a:lnTo>
                    <a:pt x="119" y="845"/>
                  </a:lnTo>
                  <a:lnTo>
                    <a:pt x="188" y="845"/>
                  </a:lnTo>
                  <a:lnTo>
                    <a:pt x="257" y="845"/>
                  </a:lnTo>
                  <a:lnTo>
                    <a:pt x="317" y="845"/>
                  </a:lnTo>
                  <a:lnTo>
                    <a:pt x="360" y="845"/>
                  </a:lnTo>
                  <a:lnTo>
                    <a:pt x="376" y="845"/>
                  </a:lnTo>
                  <a:lnTo>
                    <a:pt x="467" y="845"/>
                  </a:lnTo>
                  <a:lnTo>
                    <a:pt x="517" y="844"/>
                  </a:lnTo>
                  <a:lnTo>
                    <a:pt x="556" y="839"/>
                  </a:lnTo>
                  <a:lnTo>
                    <a:pt x="612" y="832"/>
                  </a:lnTo>
                  <a:lnTo>
                    <a:pt x="665" y="821"/>
                  </a:lnTo>
                  <a:lnTo>
                    <a:pt x="714" y="807"/>
                  </a:lnTo>
                  <a:lnTo>
                    <a:pt x="757" y="789"/>
                  </a:lnTo>
                  <a:lnTo>
                    <a:pt x="800" y="769"/>
                  </a:lnTo>
                  <a:lnTo>
                    <a:pt x="840" y="743"/>
                  </a:lnTo>
                  <a:lnTo>
                    <a:pt x="877" y="715"/>
                  </a:lnTo>
                  <a:lnTo>
                    <a:pt x="911" y="681"/>
                  </a:lnTo>
                  <a:lnTo>
                    <a:pt x="942" y="644"/>
                  </a:lnTo>
                  <a:lnTo>
                    <a:pt x="969" y="604"/>
                  </a:lnTo>
                  <a:lnTo>
                    <a:pt x="994" y="561"/>
                  </a:lnTo>
                  <a:lnTo>
                    <a:pt x="1014" y="515"/>
                  </a:lnTo>
                  <a:lnTo>
                    <a:pt x="1030" y="467"/>
                  </a:lnTo>
                  <a:lnTo>
                    <a:pt x="1042" y="416"/>
                  </a:lnTo>
                  <a:lnTo>
                    <a:pt x="1050" y="360"/>
                  </a:lnTo>
                  <a:lnTo>
                    <a:pt x="1051" y="306"/>
                  </a:lnTo>
                  <a:lnTo>
                    <a:pt x="1047" y="255"/>
                  </a:lnTo>
                  <a:lnTo>
                    <a:pt x="1035" y="208"/>
                  </a:lnTo>
                  <a:lnTo>
                    <a:pt x="1017" y="165"/>
                  </a:lnTo>
                  <a:lnTo>
                    <a:pt x="996" y="131"/>
                  </a:lnTo>
                  <a:lnTo>
                    <a:pt x="969" y="101"/>
                  </a:lnTo>
                  <a:lnTo>
                    <a:pt x="939" y="75"/>
                  </a:lnTo>
                  <a:lnTo>
                    <a:pt x="905" y="53"/>
                  </a:lnTo>
                  <a:lnTo>
                    <a:pt x="865" y="36"/>
                  </a:lnTo>
                  <a:lnTo>
                    <a:pt x="818" y="22"/>
                  </a:lnTo>
                  <a:lnTo>
                    <a:pt x="767" y="12"/>
                  </a:lnTo>
                  <a:lnTo>
                    <a:pt x="709" y="6"/>
                  </a:lnTo>
                  <a:lnTo>
                    <a:pt x="667" y="3"/>
                  </a:lnTo>
                  <a:lnTo>
                    <a:pt x="619" y="0"/>
                  </a:lnTo>
                  <a:lnTo>
                    <a:pt x="541" y="0"/>
                  </a:lnTo>
                  <a:lnTo>
                    <a:pt x="525" y="0"/>
                  </a:lnTo>
                  <a:lnTo>
                    <a:pt x="482" y="0"/>
                  </a:lnTo>
                  <a:lnTo>
                    <a:pt x="422" y="0"/>
                  </a:lnTo>
                  <a:lnTo>
                    <a:pt x="353" y="0"/>
                  </a:lnTo>
                  <a:lnTo>
                    <a:pt x="285" y="0"/>
                  </a:lnTo>
                  <a:lnTo>
                    <a:pt x="224" y="0"/>
                  </a:lnTo>
                  <a:lnTo>
                    <a:pt x="182" y="0"/>
                  </a:lnTo>
                  <a:lnTo>
                    <a:pt x="166" y="0"/>
                  </a:lnTo>
                  <a:lnTo>
                    <a:pt x="503" y="193"/>
                  </a:lnTo>
                  <a:lnTo>
                    <a:pt x="506" y="193"/>
                  </a:lnTo>
                  <a:lnTo>
                    <a:pt x="512" y="193"/>
                  </a:lnTo>
                  <a:lnTo>
                    <a:pt x="515" y="193"/>
                  </a:lnTo>
                  <a:lnTo>
                    <a:pt x="568" y="195"/>
                  </a:lnTo>
                  <a:lnTo>
                    <a:pt x="604" y="203"/>
                  </a:lnTo>
                  <a:lnTo>
                    <a:pt x="631" y="217"/>
                  </a:lnTo>
                  <a:lnTo>
                    <a:pt x="654" y="247"/>
                  </a:lnTo>
                  <a:lnTo>
                    <a:pt x="665" y="290"/>
                  </a:lnTo>
                  <a:lnTo>
                    <a:pt x="666" y="346"/>
                  </a:lnTo>
                  <a:lnTo>
                    <a:pt x="656" y="416"/>
                  </a:lnTo>
                  <a:lnTo>
                    <a:pt x="638" y="490"/>
                  </a:lnTo>
                  <a:lnTo>
                    <a:pt x="614" y="549"/>
                  </a:lnTo>
                  <a:lnTo>
                    <a:pt x="586" y="594"/>
                  </a:lnTo>
                  <a:lnTo>
                    <a:pt x="551" y="626"/>
                  </a:lnTo>
                  <a:lnTo>
                    <a:pt x="520" y="641"/>
                  </a:lnTo>
                  <a:lnTo>
                    <a:pt x="476" y="648"/>
                  </a:lnTo>
                  <a:lnTo>
                    <a:pt x="414" y="650"/>
                  </a:lnTo>
                  <a:lnTo>
                    <a:pt x="416" y="637"/>
                  </a:lnTo>
                  <a:lnTo>
                    <a:pt x="423" y="602"/>
                  </a:lnTo>
                  <a:lnTo>
                    <a:pt x="434" y="551"/>
                  </a:lnTo>
                  <a:lnTo>
                    <a:pt x="445" y="489"/>
                  </a:lnTo>
                  <a:lnTo>
                    <a:pt x="458" y="421"/>
                  </a:lnTo>
                  <a:lnTo>
                    <a:pt x="472" y="354"/>
                  </a:lnTo>
                  <a:lnTo>
                    <a:pt x="483" y="292"/>
                  </a:lnTo>
                  <a:lnTo>
                    <a:pt x="494" y="240"/>
                  </a:lnTo>
                  <a:lnTo>
                    <a:pt x="500" y="206"/>
                  </a:lnTo>
                  <a:lnTo>
                    <a:pt x="503" y="193"/>
                  </a:lnTo>
                  <a:lnTo>
                    <a:pt x="166" y="0"/>
                  </a:lnTo>
                  <a:close/>
                </a:path>
              </a:pathLst>
            </a:custGeom>
            <a:solidFill>
              <a:srgbClr val="000000"/>
            </a:solidFill>
            <a:ln w="9525">
              <a:noFill/>
              <a:round/>
              <a:headEnd/>
              <a:tailEnd/>
            </a:ln>
          </p:spPr>
          <p:txBody>
            <a:bodyPr/>
            <a:lstStyle/>
            <a:p>
              <a:pPr fontAlgn="base">
                <a:spcBef>
                  <a:spcPct val="0"/>
                </a:spcBef>
                <a:spcAft>
                  <a:spcPct val="0"/>
                </a:spcAft>
                <a:defRPr/>
              </a:pPr>
              <a:endParaRPr lang="en-US">
                <a:solidFill>
                  <a:srgbClr val="FFFFFF"/>
                </a:solidFill>
                <a:ea typeface="宋体" pitchFamily="2" charset="-122"/>
              </a:endParaRPr>
            </a:p>
          </p:txBody>
        </p:sp>
        <p:sp>
          <p:nvSpPr>
            <p:cNvPr id="1035" name="Freeform 15"/>
            <p:cNvSpPr>
              <a:spLocks/>
            </p:cNvSpPr>
            <p:nvPr/>
          </p:nvSpPr>
          <p:spPr bwMode="auto">
            <a:xfrm>
              <a:off x="3815" y="2722"/>
              <a:ext cx="589" cy="515"/>
            </a:xfrm>
            <a:custGeom>
              <a:avLst/>
              <a:gdLst>
                <a:gd name="T0" fmla="*/ 587 w 1012"/>
                <a:gd name="T1" fmla="*/ 142 h 888"/>
                <a:gd name="T2" fmla="*/ 585 w 1012"/>
                <a:gd name="T3" fmla="*/ 101 h 888"/>
                <a:gd name="T4" fmla="*/ 571 w 1012"/>
                <a:gd name="T5" fmla="*/ 67 h 888"/>
                <a:gd name="T6" fmla="*/ 545 w 1012"/>
                <a:gd name="T7" fmla="*/ 40 h 888"/>
                <a:gd name="T8" fmla="*/ 507 w 1012"/>
                <a:gd name="T9" fmla="*/ 20 h 888"/>
                <a:gd name="T10" fmla="*/ 457 w 1012"/>
                <a:gd name="T11" fmla="*/ 7 h 888"/>
                <a:gd name="T12" fmla="*/ 396 w 1012"/>
                <a:gd name="T13" fmla="*/ 1 h 888"/>
                <a:gd name="T14" fmla="*/ 345 w 1012"/>
                <a:gd name="T15" fmla="*/ 1 h 888"/>
                <a:gd name="T16" fmla="*/ 313 w 1012"/>
                <a:gd name="T17" fmla="*/ 2 h 888"/>
                <a:gd name="T18" fmla="*/ 275 w 1012"/>
                <a:gd name="T19" fmla="*/ 6 h 888"/>
                <a:gd name="T20" fmla="*/ 235 w 1012"/>
                <a:gd name="T21" fmla="*/ 15 h 888"/>
                <a:gd name="T22" fmla="*/ 195 w 1012"/>
                <a:gd name="T23" fmla="*/ 27 h 888"/>
                <a:gd name="T24" fmla="*/ 154 w 1012"/>
                <a:gd name="T25" fmla="*/ 45 h 888"/>
                <a:gd name="T26" fmla="*/ 115 w 1012"/>
                <a:gd name="T27" fmla="*/ 71 h 888"/>
                <a:gd name="T28" fmla="*/ 80 w 1012"/>
                <a:gd name="T29" fmla="*/ 103 h 888"/>
                <a:gd name="T30" fmla="*/ 49 w 1012"/>
                <a:gd name="T31" fmla="*/ 145 h 888"/>
                <a:gd name="T32" fmla="*/ 24 w 1012"/>
                <a:gd name="T33" fmla="*/ 196 h 888"/>
                <a:gd name="T34" fmla="*/ 6 w 1012"/>
                <a:gd name="T35" fmla="*/ 258 h 888"/>
                <a:gd name="T36" fmla="*/ 2 w 1012"/>
                <a:gd name="T37" fmla="*/ 291 h 888"/>
                <a:gd name="T38" fmla="*/ 1 w 1012"/>
                <a:gd name="T39" fmla="*/ 349 h 888"/>
                <a:gd name="T40" fmla="*/ 12 w 1012"/>
                <a:gd name="T41" fmla="*/ 395 h 888"/>
                <a:gd name="T42" fmla="*/ 31 w 1012"/>
                <a:gd name="T43" fmla="*/ 432 h 888"/>
                <a:gd name="T44" fmla="*/ 58 w 1012"/>
                <a:gd name="T45" fmla="*/ 461 h 888"/>
                <a:gd name="T46" fmla="*/ 90 w 1012"/>
                <a:gd name="T47" fmla="*/ 482 h 888"/>
                <a:gd name="T48" fmla="*/ 126 w 1012"/>
                <a:gd name="T49" fmla="*/ 498 h 888"/>
                <a:gd name="T50" fmla="*/ 163 w 1012"/>
                <a:gd name="T51" fmla="*/ 508 h 888"/>
                <a:gd name="T52" fmla="*/ 200 w 1012"/>
                <a:gd name="T53" fmla="*/ 513 h 888"/>
                <a:gd name="T54" fmla="*/ 234 w 1012"/>
                <a:gd name="T55" fmla="*/ 515 h 888"/>
                <a:gd name="T56" fmla="*/ 277 w 1012"/>
                <a:gd name="T57" fmla="*/ 515 h 888"/>
                <a:gd name="T58" fmla="*/ 331 w 1012"/>
                <a:gd name="T59" fmla="*/ 513 h 888"/>
                <a:gd name="T60" fmla="*/ 387 w 1012"/>
                <a:gd name="T61" fmla="*/ 507 h 888"/>
                <a:gd name="T62" fmla="*/ 445 w 1012"/>
                <a:gd name="T63" fmla="*/ 499 h 888"/>
                <a:gd name="T64" fmla="*/ 502 w 1012"/>
                <a:gd name="T65" fmla="*/ 489 h 888"/>
                <a:gd name="T66" fmla="*/ 533 w 1012"/>
                <a:gd name="T67" fmla="*/ 473 h 888"/>
                <a:gd name="T68" fmla="*/ 545 w 1012"/>
                <a:gd name="T69" fmla="*/ 415 h 888"/>
                <a:gd name="T70" fmla="*/ 560 w 1012"/>
                <a:gd name="T71" fmla="*/ 331 h 888"/>
                <a:gd name="T72" fmla="*/ 575 w 1012"/>
                <a:gd name="T73" fmla="*/ 256 h 888"/>
                <a:gd name="T74" fmla="*/ 581 w 1012"/>
                <a:gd name="T75" fmla="*/ 223 h 888"/>
                <a:gd name="T76" fmla="*/ 552 w 1012"/>
                <a:gd name="T77" fmla="*/ 223 h 888"/>
                <a:gd name="T78" fmla="*/ 481 w 1012"/>
                <a:gd name="T79" fmla="*/ 223 h 888"/>
                <a:gd name="T80" fmla="*/ 397 w 1012"/>
                <a:gd name="T81" fmla="*/ 223 h 888"/>
                <a:gd name="T82" fmla="*/ 327 w 1012"/>
                <a:gd name="T83" fmla="*/ 223 h 888"/>
                <a:gd name="T84" fmla="*/ 297 w 1012"/>
                <a:gd name="T85" fmla="*/ 223 h 888"/>
                <a:gd name="T86" fmla="*/ 283 w 1012"/>
                <a:gd name="T87" fmla="*/ 295 h 888"/>
                <a:gd name="T88" fmla="*/ 297 w 1012"/>
                <a:gd name="T89" fmla="*/ 320 h 888"/>
                <a:gd name="T90" fmla="*/ 353 w 1012"/>
                <a:gd name="T91" fmla="*/ 320 h 888"/>
                <a:gd name="T92" fmla="*/ 344 w 1012"/>
                <a:gd name="T93" fmla="*/ 364 h 888"/>
                <a:gd name="T94" fmla="*/ 324 w 1012"/>
                <a:gd name="T95" fmla="*/ 384 h 888"/>
                <a:gd name="T96" fmla="*/ 282 w 1012"/>
                <a:gd name="T97" fmla="*/ 388 h 888"/>
                <a:gd name="T98" fmla="*/ 237 w 1012"/>
                <a:gd name="T99" fmla="*/ 374 h 888"/>
                <a:gd name="T100" fmla="*/ 222 w 1012"/>
                <a:gd name="T101" fmla="*/ 339 h 888"/>
                <a:gd name="T102" fmla="*/ 224 w 1012"/>
                <a:gd name="T103" fmla="*/ 293 h 888"/>
                <a:gd name="T104" fmla="*/ 229 w 1012"/>
                <a:gd name="T105" fmla="*/ 270 h 888"/>
                <a:gd name="T106" fmla="*/ 240 w 1012"/>
                <a:gd name="T107" fmla="*/ 220 h 888"/>
                <a:gd name="T108" fmla="*/ 257 w 1012"/>
                <a:gd name="T109" fmla="*/ 174 h 888"/>
                <a:gd name="T110" fmla="*/ 287 w 1012"/>
                <a:gd name="T111" fmla="*/ 141 h 888"/>
                <a:gd name="T112" fmla="*/ 332 w 1012"/>
                <a:gd name="T113" fmla="*/ 127 h 888"/>
                <a:gd name="T114" fmla="*/ 375 w 1012"/>
                <a:gd name="T115" fmla="*/ 145 h 888"/>
                <a:gd name="T116" fmla="*/ 389 w 1012"/>
                <a:gd name="T117" fmla="*/ 166 h 888"/>
                <a:gd name="T118" fmla="*/ 459 w 1012"/>
                <a:gd name="T119" fmla="*/ 166 h 888"/>
                <a:gd name="T120" fmla="*/ 543 w 1012"/>
                <a:gd name="T121" fmla="*/ 166 h 888"/>
                <a:gd name="T122" fmla="*/ 584 w 1012"/>
                <a:gd name="T123" fmla="*/ 166 h 8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12" h="888">
                  <a:moveTo>
                    <a:pt x="1007" y="285"/>
                  </a:moveTo>
                  <a:lnTo>
                    <a:pt x="1012" y="245"/>
                  </a:lnTo>
                  <a:lnTo>
                    <a:pt x="1012" y="207"/>
                  </a:lnTo>
                  <a:lnTo>
                    <a:pt x="1009" y="174"/>
                  </a:lnTo>
                  <a:lnTo>
                    <a:pt x="999" y="143"/>
                  </a:lnTo>
                  <a:lnTo>
                    <a:pt x="984" y="115"/>
                  </a:lnTo>
                  <a:lnTo>
                    <a:pt x="964" y="91"/>
                  </a:lnTo>
                  <a:lnTo>
                    <a:pt x="940" y="69"/>
                  </a:lnTo>
                  <a:lnTo>
                    <a:pt x="909" y="50"/>
                  </a:lnTo>
                  <a:lnTo>
                    <a:pt x="874" y="34"/>
                  </a:lnTo>
                  <a:lnTo>
                    <a:pt x="834" y="22"/>
                  </a:lnTo>
                  <a:lnTo>
                    <a:pt x="788" y="12"/>
                  </a:lnTo>
                  <a:lnTo>
                    <a:pt x="737" y="6"/>
                  </a:lnTo>
                  <a:lnTo>
                    <a:pt x="682" y="2"/>
                  </a:lnTo>
                  <a:lnTo>
                    <a:pt x="621" y="0"/>
                  </a:lnTo>
                  <a:lnTo>
                    <a:pt x="595" y="1"/>
                  </a:lnTo>
                  <a:lnTo>
                    <a:pt x="568" y="2"/>
                  </a:lnTo>
                  <a:lnTo>
                    <a:pt x="539" y="3"/>
                  </a:lnTo>
                  <a:lnTo>
                    <a:pt x="508" y="7"/>
                  </a:lnTo>
                  <a:lnTo>
                    <a:pt x="474" y="11"/>
                  </a:lnTo>
                  <a:lnTo>
                    <a:pt x="441" y="17"/>
                  </a:lnTo>
                  <a:lnTo>
                    <a:pt x="406" y="25"/>
                  </a:lnTo>
                  <a:lnTo>
                    <a:pt x="371" y="34"/>
                  </a:lnTo>
                  <a:lnTo>
                    <a:pt x="336" y="47"/>
                  </a:lnTo>
                  <a:lnTo>
                    <a:pt x="300" y="62"/>
                  </a:lnTo>
                  <a:lnTo>
                    <a:pt x="266" y="78"/>
                  </a:lnTo>
                  <a:lnTo>
                    <a:pt x="232" y="99"/>
                  </a:lnTo>
                  <a:lnTo>
                    <a:pt x="199" y="122"/>
                  </a:lnTo>
                  <a:lnTo>
                    <a:pt x="168" y="148"/>
                  </a:lnTo>
                  <a:lnTo>
                    <a:pt x="138" y="178"/>
                  </a:lnTo>
                  <a:lnTo>
                    <a:pt x="110" y="212"/>
                  </a:lnTo>
                  <a:lnTo>
                    <a:pt x="84" y="250"/>
                  </a:lnTo>
                  <a:lnTo>
                    <a:pt x="61" y="292"/>
                  </a:lnTo>
                  <a:lnTo>
                    <a:pt x="41" y="338"/>
                  </a:lnTo>
                  <a:lnTo>
                    <a:pt x="25" y="389"/>
                  </a:lnTo>
                  <a:lnTo>
                    <a:pt x="11" y="444"/>
                  </a:lnTo>
                  <a:lnTo>
                    <a:pt x="3" y="501"/>
                  </a:lnTo>
                  <a:lnTo>
                    <a:pt x="0" y="553"/>
                  </a:lnTo>
                  <a:lnTo>
                    <a:pt x="2" y="600"/>
                  </a:lnTo>
                  <a:lnTo>
                    <a:pt x="9" y="642"/>
                  </a:lnTo>
                  <a:lnTo>
                    <a:pt x="20" y="680"/>
                  </a:lnTo>
                  <a:lnTo>
                    <a:pt x="35" y="714"/>
                  </a:lnTo>
                  <a:lnTo>
                    <a:pt x="54" y="744"/>
                  </a:lnTo>
                  <a:lnTo>
                    <a:pt x="76" y="770"/>
                  </a:lnTo>
                  <a:lnTo>
                    <a:pt x="100" y="793"/>
                  </a:lnTo>
                  <a:lnTo>
                    <a:pt x="126" y="814"/>
                  </a:lnTo>
                  <a:lnTo>
                    <a:pt x="155" y="830"/>
                  </a:lnTo>
                  <a:lnTo>
                    <a:pt x="185" y="845"/>
                  </a:lnTo>
                  <a:lnTo>
                    <a:pt x="217" y="857"/>
                  </a:lnTo>
                  <a:lnTo>
                    <a:pt x="248" y="866"/>
                  </a:lnTo>
                  <a:lnTo>
                    <a:pt x="281" y="874"/>
                  </a:lnTo>
                  <a:lnTo>
                    <a:pt x="313" y="880"/>
                  </a:lnTo>
                  <a:lnTo>
                    <a:pt x="344" y="883"/>
                  </a:lnTo>
                  <a:lnTo>
                    <a:pt x="374" y="885"/>
                  </a:lnTo>
                  <a:lnTo>
                    <a:pt x="403" y="887"/>
                  </a:lnTo>
                  <a:lnTo>
                    <a:pt x="431" y="888"/>
                  </a:lnTo>
                  <a:lnTo>
                    <a:pt x="477" y="887"/>
                  </a:lnTo>
                  <a:lnTo>
                    <a:pt x="524" y="885"/>
                  </a:lnTo>
                  <a:lnTo>
                    <a:pt x="571" y="882"/>
                  </a:lnTo>
                  <a:lnTo>
                    <a:pt x="619" y="877"/>
                  </a:lnTo>
                  <a:lnTo>
                    <a:pt x="668" y="873"/>
                  </a:lnTo>
                  <a:lnTo>
                    <a:pt x="717" y="866"/>
                  </a:lnTo>
                  <a:lnTo>
                    <a:pt x="767" y="859"/>
                  </a:lnTo>
                  <a:lnTo>
                    <a:pt x="816" y="850"/>
                  </a:lnTo>
                  <a:lnTo>
                    <a:pt x="866" y="841"/>
                  </a:lnTo>
                  <a:lnTo>
                    <a:pt x="916" y="829"/>
                  </a:lnTo>
                  <a:lnTo>
                    <a:pt x="919" y="814"/>
                  </a:lnTo>
                  <a:lnTo>
                    <a:pt x="927" y="773"/>
                  </a:lnTo>
                  <a:lnTo>
                    <a:pt x="939" y="714"/>
                  </a:lnTo>
                  <a:lnTo>
                    <a:pt x="952" y="644"/>
                  </a:lnTo>
                  <a:lnTo>
                    <a:pt x="966" y="570"/>
                  </a:lnTo>
                  <a:lnTo>
                    <a:pt x="980" y="500"/>
                  </a:lnTo>
                  <a:lnTo>
                    <a:pt x="992" y="440"/>
                  </a:lnTo>
                  <a:lnTo>
                    <a:pt x="1000" y="399"/>
                  </a:lnTo>
                  <a:lnTo>
                    <a:pt x="1002" y="384"/>
                  </a:lnTo>
                  <a:lnTo>
                    <a:pt x="988" y="384"/>
                  </a:lnTo>
                  <a:lnTo>
                    <a:pt x="951" y="384"/>
                  </a:lnTo>
                  <a:lnTo>
                    <a:pt x="896" y="384"/>
                  </a:lnTo>
                  <a:lnTo>
                    <a:pt x="830" y="384"/>
                  </a:lnTo>
                  <a:lnTo>
                    <a:pt x="758" y="384"/>
                  </a:lnTo>
                  <a:lnTo>
                    <a:pt x="685" y="384"/>
                  </a:lnTo>
                  <a:lnTo>
                    <a:pt x="618" y="384"/>
                  </a:lnTo>
                  <a:lnTo>
                    <a:pt x="563" y="384"/>
                  </a:lnTo>
                  <a:lnTo>
                    <a:pt x="526" y="384"/>
                  </a:lnTo>
                  <a:lnTo>
                    <a:pt x="512" y="384"/>
                  </a:lnTo>
                  <a:lnTo>
                    <a:pt x="504" y="427"/>
                  </a:lnTo>
                  <a:lnTo>
                    <a:pt x="488" y="508"/>
                  </a:lnTo>
                  <a:lnTo>
                    <a:pt x="480" y="551"/>
                  </a:lnTo>
                  <a:lnTo>
                    <a:pt x="512" y="551"/>
                  </a:lnTo>
                  <a:lnTo>
                    <a:pt x="575" y="551"/>
                  </a:lnTo>
                  <a:lnTo>
                    <a:pt x="608" y="551"/>
                  </a:lnTo>
                  <a:lnTo>
                    <a:pt x="602" y="578"/>
                  </a:lnTo>
                  <a:lnTo>
                    <a:pt x="593" y="627"/>
                  </a:lnTo>
                  <a:lnTo>
                    <a:pt x="587" y="655"/>
                  </a:lnTo>
                  <a:lnTo>
                    <a:pt x="558" y="661"/>
                  </a:lnTo>
                  <a:lnTo>
                    <a:pt x="524" y="665"/>
                  </a:lnTo>
                  <a:lnTo>
                    <a:pt x="487" y="668"/>
                  </a:lnTo>
                  <a:lnTo>
                    <a:pt x="440" y="661"/>
                  </a:lnTo>
                  <a:lnTo>
                    <a:pt x="409" y="644"/>
                  </a:lnTo>
                  <a:lnTo>
                    <a:pt x="390" y="617"/>
                  </a:lnTo>
                  <a:lnTo>
                    <a:pt x="382" y="584"/>
                  </a:lnTo>
                  <a:lnTo>
                    <a:pt x="381" y="546"/>
                  </a:lnTo>
                  <a:lnTo>
                    <a:pt x="386" y="505"/>
                  </a:lnTo>
                  <a:lnTo>
                    <a:pt x="394" y="464"/>
                  </a:lnTo>
                  <a:lnTo>
                    <a:pt x="403" y="420"/>
                  </a:lnTo>
                  <a:lnTo>
                    <a:pt x="413" y="378"/>
                  </a:lnTo>
                  <a:lnTo>
                    <a:pt x="426" y="336"/>
                  </a:lnTo>
                  <a:lnTo>
                    <a:pt x="443" y="299"/>
                  </a:lnTo>
                  <a:lnTo>
                    <a:pt x="465" y="267"/>
                  </a:lnTo>
                  <a:lnTo>
                    <a:pt x="494" y="242"/>
                  </a:lnTo>
                  <a:lnTo>
                    <a:pt x="530" y="226"/>
                  </a:lnTo>
                  <a:lnTo>
                    <a:pt x="573" y="219"/>
                  </a:lnTo>
                  <a:lnTo>
                    <a:pt x="621" y="227"/>
                  </a:lnTo>
                  <a:lnTo>
                    <a:pt x="647" y="250"/>
                  </a:lnTo>
                  <a:lnTo>
                    <a:pt x="652" y="285"/>
                  </a:lnTo>
                  <a:lnTo>
                    <a:pt x="671" y="285"/>
                  </a:lnTo>
                  <a:lnTo>
                    <a:pt x="722" y="285"/>
                  </a:lnTo>
                  <a:lnTo>
                    <a:pt x="791" y="285"/>
                  </a:lnTo>
                  <a:lnTo>
                    <a:pt x="867" y="285"/>
                  </a:lnTo>
                  <a:lnTo>
                    <a:pt x="936" y="285"/>
                  </a:lnTo>
                  <a:lnTo>
                    <a:pt x="987" y="285"/>
                  </a:lnTo>
                  <a:lnTo>
                    <a:pt x="1007" y="285"/>
                  </a:lnTo>
                  <a:close/>
                </a:path>
              </a:pathLst>
            </a:custGeom>
            <a:solidFill>
              <a:srgbClr val="000000"/>
            </a:solidFill>
            <a:ln w="9525">
              <a:noFill/>
              <a:round/>
              <a:headEnd/>
              <a:tailEnd/>
            </a:ln>
          </p:spPr>
          <p:txBody>
            <a:bodyPr/>
            <a:lstStyle/>
            <a:p>
              <a:pPr fontAlgn="base">
                <a:spcBef>
                  <a:spcPct val="0"/>
                </a:spcBef>
                <a:spcAft>
                  <a:spcPct val="0"/>
                </a:spcAft>
                <a:defRPr/>
              </a:pPr>
              <a:endParaRPr lang="en-US">
                <a:solidFill>
                  <a:srgbClr val="FFFFFF"/>
                </a:solidFill>
                <a:ea typeface="宋体" pitchFamily="2" charset="-122"/>
              </a:endParaRPr>
            </a:p>
          </p:txBody>
        </p:sp>
        <p:sp>
          <p:nvSpPr>
            <p:cNvPr id="1036" name="Freeform 16"/>
            <p:cNvSpPr>
              <a:spLocks/>
            </p:cNvSpPr>
            <p:nvPr/>
          </p:nvSpPr>
          <p:spPr bwMode="auto">
            <a:xfrm>
              <a:off x="978" y="2722"/>
              <a:ext cx="549" cy="515"/>
            </a:xfrm>
            <a:custGeom>
              <a:avLst/>
              <a:gdLst>
                <a:gd name="T0" fmla="*/ 2 w 946"/>
                <a:gd name="T1" fmla="*/ 355 h 888"/>
                <a:gd name="T2" fmla="*/ 0 w 946"/>
                <a:gd name="T3" fmla="*/ 384 h 888"/>
                <a:gd name="T4" fmla="*/ 8 w 946"/>
                <a:gd name="T5" fmla="*/ 425 h 888"/>
                <a:gd name="T6" fmla="*/ 40 w 946"/>
                <a:gd name="T7" fmla="*/ 468 h 888"/>
                <a:gd name="T8" fmla="*/ 110 w 946"/>
                <a:gd name="T9" fmla="*/ 502 h 888"/>
                <a:gd name="T10" fmla="*/ 229 w 946"/>
                <a:gd name="T11" fmla="*/ 516 h 888"/>
                <a:gd name="T12" fmla="*/ 323 w 946"/>
                <a:gd name="T13" fmla="*/ 508 h 888"/>
                <a:gd name="T14" fmla="*/ 400 w 946"/>
                <a:gd name="T15" fmla="*/ 488 h 888"/>
                <a:gd name="T16" fmla="*/ 460 w 946"/>
                <a:gd name="T17" fmla="*/ 453 h 888"/>
                <a:gd name="T18" fmla="*/ 501 w 946"/>
                <a:gd name="T19" fmla="*/ 406 h 888"/>
                <a:gd name="T20" fmla="*/ 524 w 946"/>
                <a:gd name="T21" fmla="*/ 346 h 888"/>
                <a:gd name="T22" fmla="*/ 521 w 946"/>
                <a:gd name="T23" fmla="*/ 282 h 888"/>
                <a:gd name="T24" fmla="*/ 489 w 946"/>
                <a:gd name="T25" fmla="*/ 239 h 888"/>
                <a:gd name="T26" fmla="*/ 439 w 946"/>
                <a:gd name="T27" fmla="*/ 211 h 888"/>
                <a:gd name="T28" fmla="*/ 380 w 946"/>
                <a:gd name="T29" fmla="*/ 192 h 888"/>
                <a:gd name="T30" fmla="*/ 322 w 946"/>
                <a:gd name="T31" fmla="*/ 180 h 888"/>
                <a:gd name="T32" fmla="*/ 278 w 946"/>
                <a:gd name="T33" fmla="*/ 168 h 888"/>
                <a:gd name="T34" fmla="*/ 257 w 946"/>
                <a:gd name="T35" fmla="*/ 150 h 888"/>
                <a:gd name="T36" fmla="*/ 284 w 946"/>
                <a:gd name="T37" fmla="*/ 114 h 888"/>
                <a:gd name="T38" fmla="*/ 351 w 946"/>
                <a:gd name="T39" fmla="*/ 128 h 888"/>
                <a:gd name="T40" fmla="*/ 391 w 946"/>
                <a:gd name="T41" fmla="*/ 151 h 888"/>
                <a:gd name="T42" fmla="*/ 507 w 946"/>
                <a:gd name="T43" fmla="*/ 151 h 888"/>
                <a:gd name="T44" fmla="*/ 549 w 946"/>
                <a:gd name="T45" fmla="*/ 128 h 888"/>
                <a:gd name="T46" fmla="*/ 538 w 946"/>
                <a:gd name="T47" fmla="*/ 72 h 888"/>
                <a:gd name="T48" fmla="*/ 501 w 946"/>
                <a:gd name="T49" fmla="*/ 32 h 888"/>
                <a:gd name="T50" fmla="*/ 435 w 946"/>
                <a:gd name="T51" fmla="*/ 8 h 888"/>
                <a:gd name="T52" fmla="*/ 342 w 946"/>
                <a:gd name="T53" fmla="*/ 0 h 888"/>
                <a:gd name="T54" fmla="*/ 290 w 946"/>
                <a:gd name="T55" fmla="*/ 2 h 888"/>
                <a:gd name="T56" fmla="*/ 225 w 946"/>
                <a:gd name="T57" fmla="*/ 13 h 888"/>
                <a:gd name="T58" fmla="*/ 156 w 946"/>
                <a:gd name="T59" fmla="*/ 35 h 888"/>
                <a:gd name="T60" fmla="*/ 97 w 946"/>
                <a:gd name="T61" fmla="*/ 73 h 888"/>
                <a:gd name="T62" fmla="*/ 57 w 946"/>
                <a:gd name="T63" fmla="*/ 133 h 888"/>
                <a:gd name="T64" fmla="*/ 48 w 946"/>
                <a:gd name="T65" fmla="*/ 202 h 888"/>
                <a:gd name="T66" fmla="*/ 72 w 946"/>
                <a:gd name="T67" fmla="*/ 250 h 888"/>
                <a:gd name="T68" fmla="*/ 118 w 946"/>
                <a:gd name="T69" fmla="*/ 282 h 888"/>
                <a:gd name="T70" fmla="*/ 176 w 946"/>
                <a:gd name="T71" fmla="*/ 301 h 888"/>
                <a:gd name="T72" fmla="*/ 234 w 946"/>
                <a:gd name="T73" fmla="*/ 315 h 888"/>
                <a:gd name="T74" fmla="*/ 284 w 946"/>
                <a:gd name="T75" fmla="*/ 328 h 888"/>
                <a:gd name="T76" fmla="*/ 313 w 946"/>
                <a:gd name="T77" fmla="*/ 346 h 888"/>
                <a:gd name="T78" fmla="*/ 307 w 946"/>
                <a:gd name="T79" fmla="*/ 385 h 888"/>
                <a:gd name="T80" fmla="*/ 222 w 946"/>
                <a:gd name="T81" fmla="*/ 396 h 888"/>
                <a:gd name="T82" fmla="*/ 212 w 946"/>
                <a:gd name="T83" fmla="*/ 349 h 888"/>
                <a:gd name="T84" fmla="*/ 130 w 946"/>
                <a:gd name="T85" fmla="*/ 349 h 888"/>
                <a:gd name="T86" fmla="*/ 16 w 946"/>
                <a:gd name="T87" fmla="*/ 349 h 88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946" h="888">
                  <a:moveTo>
                    <a:pt x="8" y="600"/>
                  </a:moveTo>
                  <a:lnTo>
                    <a:pt x="7" y="602"/>
                  </a:lnTo>
                  <a:lnTo>
                    <a:pt x="4" y="611"/>
                  </a:lnTo>
                  <a:lnTo>
                    <a:pt x="2" y="624"/>
                  </a:lnTo>
                  <a:lnTo>
                    <a:pt x="0" y="640"/>
                  </a:lnTo>
                  <a:lnTo>
                    <a:pt x="0" y="660"/>
                  </a:lnTo>
                  <a:lnTo>
                    <a:pt x="1" y="682"/>
                  </a:lnTo>
                  <a:lnTo>
                    <a:pt x="6" y="706"/>
                  </a:lnTo>
                  <a:lnTo>
                    <a:pt x="14" y="731"/>
                  </a:lnTo>
                  <a:lnTo>
                    <a:pt x="26" y="756"/>
                  </a:lnTo>
                  <a:lnTo>
                    <a:pt x="45" y="782"/>
                  </a:lnTo>
                  <a:lnTo>
                    <a:pt x="69" y="805"/>
                  </a:lnTo>
                  <a:lnTo>
                    <a:pt x="100" y="828"/>
                  </a:lnTo>
                  <a:lnTo>
                    <a:pt x="140" y="847"/>
                  </a:lnTo>
                  <a:lnTo>
                    <a:pt x="189" y="864"/>
                  </a:lnTo>
                  <a:lnTo>
                    <a:pt x="246" y="876"/>
                  </a:lnTo>
                  <a:lnTo>
                    <a:pt x="315" y="884"/>
                  </a:lnTo>
                  <a:lnTo>
                    <a:pt x="395" y="888"/>
                  </a:lnTo>
                  <a:lnTo>
                    <a:pt x="451" y="887"/>
                  </a:lnTo>
                  <a:lnTo>
                    <a:pt x="506" y="882"/>
                  </a:lnTo>
                  <a:lnTo>
                    <a:pt x="556" y="875"/>
                  </a:lnTo>
                  <a:lnTo>
                    <a:pt x="604" y="866"/>
                  </a:lnTo>
                  <a:lnTo>
                    <a:pt x="647" y="853"/>
                  </a:lnTo>
                  <a:lnTo>
                    <a:pt x="689" y="839"/>
                  </a:lnTo>
                  <a:lnTo>
                    <a:pt x="727" y="822"/>
                  </a:lnTo>
                  <a:lnTo>
                    <a:pt x="761" y="801"/>
                  </a:lnTo>
                  <a:lnTo>
                    <a:pt x="792" y="780"/>
                  </a:lnTo>
                  <a:lnTo>
                    <a:pt x="819" y="755"/>
                  </a:lnTo>
                  <a:lnTo>
                    <a:pt x="843" y="728"/>
                  </a:lnTo>
                  <a:lnTo>
                    <a:pt x="864" y="699"/>
                  </a:lnTo>
                  <a:lnTo>
                    <a:pt x="880" y="667"/>
                  </a:lnTo>
                  <a:lnTo>
                    <a:pt x="894" y="633"/>
                  </a:lnTo>
                  <a:lnTo>
                    <a:pt x="903" y="596"/>
                  </a:lnTo>
                  <a:lnTo>
                    <a:pt x="908" y="555"/>
                  </a:lnTo>
                  <a:lnTo>
                    <a:pt x="905" y="518"/>
                  </a:lnTo>
                  <a:lnTo>
                    <a:pt x="897" y="486"/>
                  </a:lnTo>
                  <a:lnTo>
                    <a:pt x="883" y="457"/>
                  </a:lnTo>
                  <a:lnTo>
                    <a:pt x="865" y="433"/>
                  </a:lnTo>
                  <a:lnTo>
                    <a:pt x="843" y="411"/>
                  </a:lnTo>
                  <a:lnTo>
                    <a:pt x="817" y="393"/>
                  </a:lnTo>
                  <a:lnTo>
                    <a:pt x="787" y="376"/>
                  </a:lnTo>
                  <a:lnTo>
                    <a:pt x="756" y="363"/>
                  </a:lnTo>
                  <a:lnTo>
                    <a:pt x="722" y="351"/>
                  </a:lnTo>
                  <a:lnTo>
                    <a:pt x="688" y="341"/>
                  </a:lnTo>
                  <a:lnTo>
                    <a:pt x="654" y="331"/>
                  </a:lnTo>
                  <a:lnTo>
                    <a:pt x="620" y="323"/>
                  </a:lnTo>
                  <a:lnTo>
                    <a:pt x="586" y="316"/>
                  </a:lnTo>
                  <a:lnTo>
                    <a:pt x="555" y="310"/>
                  </a:lnTo>
                  <a:lnTo>
                    <a:pt x="526" y="304"/>
                  </a:lnTo>
                  <a:lnTo>
                    <a:pt x="501" y="296"/>
                  </a:lnTo>
                  <a:lnTo>
                    <a:pt x="479" y="289"/>
                  </a:lnTo>
                  <a:lnTo>
                    <a:pt x="462" y="280"/>
                  </a:lnTo>
                  <a:lnTo>
                    <a:pt x="449" y="270"/>
                  </a:lnTo>
                  <a:lnTo>
                    <a:pt x="442" y="258"/>
                  </a:lnTo>
                  <a:lnTo>
                    <a:pt x="441" y="245"/>
                  </a:lnTo>
                  <a:lnTo>
                    <a:pt x="457" y="216"/>
                  </a:lnTo>
                  <a:lnTo>
                    <a:pt x="489" y="197"/>
                  </a:lnTo>
                  <a:lnTo>
                    <a:pt x="533" y="190"/>
                  </a:lnTo>
                  <a:lnTo>
                    <a:pt x="579" y="198"/>
                  </a:lnTo>
                  <a:lnTo>
                    <a:pt x="604" y="221"/>
                  </a:lnTo>
                  <a:lnTo>
                    <a:pt x="607" y="260"/>
                  </a:lnTo>
                  <a:lnTo>
                    <a:pt x="625" y="260"/>
                  </a:lnTo>
                  <a:lnTo>
                    <a:pt x="673" y="260"/>
                  </a:lnTo>
                  <a:lnTo>
                    <a:pt x="738" y="260"/>
                  </a:lnTo>
                  <a:lnTo>
                    <a:pt x="810" y="260"/>
                  </a:lnTo>
                  <a:lnTo>
                    <a:pt x="874" y="260"/>
                  </a:lnTo>
                  <a:lnTo>
                    <a:pt x="923" y="260"/>
                  </a:lnTo>
                  <a:lnTo>
                    <a:pt x="941" y="260"/>
                  </a:lnTo>
                  <a:lnTo>
                    <a:pt x="946" y="221"/>
                  </a:lnTo>
                  <a:lnTo>
                    <a:pt x="945" y="186"/>
                  </a:lnTo>
                  <a:lnTo>
                    <a:pt x="939" y="154"/>
                  </a:lnTo>
                  <a:lnTo>
                    <a:pt x="927" y="124"/>
                  </a:lnTo>
                  <a:lnTo>
                    <a:pt x="911" y="99"/>
                  </a:lnTo>
                  <a:lnTo>
                    <a:pt x="889" y="76"/>
                  </a:lnTo>
                  <a:lnTo>
                    <a:pt x="863" y="55"/>
                  </a:lnTo>
                  <a:lnTo>
                    <a:pt x="830" y="39"/>
                  </a:lnTo>
                  <a:lnTo>
                    <a:pt x="792" y="25"/>
                  </a:lnTo>
                  <a:lnTo>
                    <a:pt x="750" y="14"/>
                  </a:lnTo>
                  <a:lnTo>
                    <a:pt x="701" y="7"/>
                  </a:lnTo>
                  <a:lnTo>
                    <a:pt x="648" y="2"/>
                  </a:lnTo>
                  <a:lnTo>
                    <a:pt x="590" y="0"/>
                  </a:lnTo>
                  <a:lnTo>
                    <a:pt x="563" y="1"/>
                  </a:lnTo>
                  <a:lnTo>
                    <a:pt x="533" y="2"/>
                  </a:lnTo>
                  <a:lnTo>
                    <a:pt x="500" y="4"/>
                  </a:lnTo>
                  <a:lnTo>
                    <a:pt x="463" y="8"/>
                  </a:lnTo>
                  <a:lnTo>
                    <a:pt x="425" y="14"/>
                  </a:lnTo>
                  <a:lnTo>
                    <a:pt x="387" y="22"/>
                  </a:lnTo>
                  <a:lnTo>
                    <a:pt x="347" y="31"/>
                  </a:lnTo>
                  <a:lnTo>
                    <a:pt x="307" y="44"/>
                  </a:lnTo>
                  <a:lnTo>
                    <a:pt x="269" y="60"/>
                  </a:lnTo>
                  <a:lnTo>
                    <a:pt x="233" y="78"/>
                  </a:lnTo>
                  <a:lnTo>
                    <a:pt x="198" y="100"/>
                  </a:lnTo>
                  <a:lnTo>
                    <a:pt x="167" y="125"/>
                  </a:lnTo>
                  <a:lnTo>
                    <a:pt x="139" y="155"/>
                  </a:lnTo>
                  <a:lnTo>
                    <a:pt x="116" y="190"/>
                  </a:lnTo>
                  <a:lnTo>
                    <a:pt x="98" y="229"/>
                  </a:lnTo>
                  <a:lnTo>
                    <a:pt x="85" y="272"/>
                  </a:lnTo>
                  <a:lnTo>
                    <a:pt x="80" y="312"/>
                  </a:lnTo>
                  <a:lnTo>
                    <a:pt x="83" y="348"/>
                  </a:lnTo>
                  <a:lnTo>
                    <a:pt x="92" y="379"/>
                  </a:lnTo>
                  <a:lnTo>
                    <a:pt x="106" y="406"/>
                  </a:lnTo>
                  <a:lnTo>
                    <a:pt x="124" y="431"/>
                  </a:lnTo>
                  <a:lnTo>
                    <a:pt x="147" y="451"/>
                  </a:lnTo>
                  <a:lnTo>
                    <a:pt x="174" y="469"/>
                  </a:lnTo>
                  <a:lnTo>
                    <a:pt x="204" y="485"/>
                  </a:lnTo>
                  <a:lnTo>
                    <a:pt x="235" y="497"/>
                  </a:lnTo>
                  <a:lnTo>
                    <a:pt x="268" y="509"/>
                  </a:lnTo>
                  <a:lnTo>
                    <a:pt x="303" y="518"/>
                  </a:lnTo>
                  <a:lnTo>
                    <a:pt x="337" y="527"/>
                  </a:lnTo>
                  <a:lnTo>
                    <a:pt x="371" y="535"/>
                  </a:lnTo>
                  <a:lnTo>
                    <a:pt x="404" y="542"/>
                  </a:lnTo>
                  <a:lnTo>
                    <a:pt x="435" y="549"/>
                  </a:lnTo>
                  <a:lnTo>
                    <a:pt x="463" y="557"/>
                  </a:lnTo>
                  <a:lnTo>
                    <a:pt x="489" y="565"/>
                  </a:lnTo>
                  <a:lnTo>
                    <a:pt x="511" y="574"/>
                  </a:lnTo>
                  <a:lnTo>
                    <a:pt x="529" y="584"/>
                  </a:lnTo>
                  <a:lnTo>
                    <a:pt x="540" y="596"/>
                  </a:lnTo>
                  <a:lnTo>
                    <a:pt x="547" y="609"/>
                  </a:lnTo>
                  <a:lnTo>
                    <a:pt x="547" y="625"/>
                  </a:lnTo>
                  <a:lnTo>
                    <a:pt x="529" y="662"/>
                  </a:lnTo>
                  <a:lnTo>
                    <a:pt x="492" y="687"/>
                  </a:lnTo>
                  <a:lnTo>
                    <a:pt x="443" y="697"/>
                  </a:lnTo>
                  <a:lnTo>
                    <a:pt x="383" y="682"/>
                  </a:lnTo>
                  <a:lnTo>
                    <a:pt x="362" y="648"/>
                  </a:lnTo>
                  <a:lnTo>
                    <a:pt x="362" y="615"/>
                  </a:lnTo>
                  <a:lnTo>
                    <a:pt x="365" y="600"/>
                  </a:lnTo>
                  <a:lnTo>
                    <a:pt x="345" y="600"/>
                  </a:lnTo>
                  <a:lnTo>
                    <a:pt x="294" y="600"/>
                  </a:lnTo>
                  <a:lnTo>
                    <a:pt x="224" y="600"/>
                  </a:lnTo>
                  <a:lnTo>
                    <a:pt x="148" y="600"/>
                  </a:lnTo>
                  <a:lnTo>
                    <a:pt x="78" y="600"/>
                  </a:lnTo>
                  <a:lnTo>
                    <a:pt x="27" y="600"/>
                  </a:lnTo>
                  <a:lnTo>
                    <a:pt x="8" y="600"/>
                  </a:lnTo>
                  <a:close/>
                </a:path>
              </a:pathLst>
            </a:custGeom>
            <a:solidFill>
              <a:srgbClr val="000000"/>
            </a:solidFill>
            <a:ln w="9525">
              <a:noFill/>
              <a:round/>
              <a:headEnd/>
              <a:tailEnd/>
            </a:ln>
          </p:spPr>
          <p:txBody>
            <a:bodyPr/>
            <a:lstStyle/>
            <a:p>
              <a:pPr fontAlgn="base">
                <a:spcBef>
                  <a:spcPct val="0"/>
                </a:spcBef>
                <a:spcAft>
                  <a:spcPct val="0"/>
                </a:spcAft>
                <a:defRPr/>
              </a:pPr>
              <a:endParaRPr lang="en-US">
                <a:solidFill>
                  <a:srgbClr val="FFFFFF"/>
                </a:solidFill>
                <a:ea typeface="宋体" pitchFamily="2" charset="-122"/>
              </a:endParaRPr>
            </a:p>
          </p:txBody>
        </p:sp>
        <p:sp>
          <p:nvSpPr>
            <p:cNvPr id="1037" name="Freeform 17"/>
            <p:cNvSpPr>
              <a:spLocks/>
            </p:cNvSpPr>
            <p:nvPr/>
          </p:nvSpPr>
          <p:spPr bwMode="auto">
            <a:xfrm>
              <a:off x="1439" y="2732"/>
              <a:ext cx="639" cy="490"/>
            </a:xfrm>
            <a:custGeom>
              <a:avLst/>
              <a:gdLst>
                <a:gd name="T0" fmla="*/ 271 w 1095"/>
                <a:gd name="T1" fmla="*/ 3 h 845"/>
                <a:gd name="T2" fmla="*/ 259 w 1095"/>
                <a:gd name="T3" fmla="*/ 25 h 845"/>
                <a:gd name="T4" fmla="*/ 237 w 1095"/>
                <a:gd name="T5" fmla="*/ 64 h 845"/>
                <a:gd name="T6" fmla="*/ 208 w 1095"/>
                <a:gd name="T7" fmla="*/ 117 h 845"/>
                <a:gd name="T8" fmla="*/ 173 w 1095"/>
                <a:gd name="T9" fmla="*/ 179 h 845"/>
                <a:gd name="T10" fmla="*/ 137 w 1095"/>
                <a:gd name="T11" fmla="*/ 245 h 845"/>
                <a:gd name="T12" fmla="*/ 99 w 1095"/>
                <a:gd name="T13" fmla="*/ 311 h 845"/>
                <a:gd name="T14" fmla="*/ 66 w 1095"/>
                <a:gd name="T15" fmla="*/ 373 h 845"/>
                <a:gd name="T16" fmla="*/ 36 w 1095"/>
                <a:gd name="T17" fmla="*/ 426 h 845"/>
                <a:gd name="T18" fmla="*/ 14 w 1095"/>
                <a:gd name="T19" fmla="*/ 465 h 845"/>
                <a:gd name="T20" fmla="*/ 2 w 1095"/>
                <a:gd name="T21" fmla="*/ 487 h 845"/>
                <a:gd name="T22" fmla="*/ 11 w 1095"/>
                <a:gd name="T23" fmla="*/ 490 h 845"/>
                <a:gd name="T24" fmla="*/ 81 w 1095"/>
                <a:gd name="T25" fmla="*/ 490 h 845"/>
                <a:gd name="T26" fmla="*/ 167 w 1095"/>
                <a:gd name="T27" fmla="*/ 490 h 845"/>
                <a:gd name="T28" fmla="*/ 208 w 1095"/>
                <a:gd name="T29" fmla="*/ 490 h 845"/>
                <a:gd name="T30" fmla="*/ 236 w 1095"/>
                <a:gd name="T31" fmla="*/ 432 h 845"/>
                <a:gd name="T32" fmla="*/ 262 w 1095"/>
                <a:gd name="T33" fmla="*/ 411 h 845"/>
                <a:gd name="T34" fmla="*/ 349 w 1095"/>
                <a:gd name="T35" fmla="*/ 411 h 845"/>
                <a:gd name="T36" fmla="*/ 405 w 1095"/>
                <a:gd name="T37" fmla="*/ 411 h 845"/>
                <a:gd name="T38" fmla="*/ 409 w 1095"/>
                <a:gd name="T39" fmla="*/ 470 h 845"/>
                <a:gd name="T40" fmla="*/ 419 w 1095"/>
                <a:gd name="T41" fmla="*/ 490 h 845"/>
                <a:gd name="T42" fmla="*/ 482 w 1095"/>
                <a:gd name="T43" fmla="*/ 490 h 845"/>
                <a:gd name="T44" fmla="*/ 565 w 1095"/>
                <a:gd name="T45" fmla="*/ 490 h 845"/>
                <a:gd name="T46" fmla="*/ 627 w 1095"/>
                <a:gd name="T47" fmla="*/ 490 h 845"/>
                <a:gd name="T48" fmla="*/ 636 w 1095"/>
                <a:gd name="T49" fmla="*/ 486 h 845"/>
                <a:gd name="T50" fmla="*/ 632 w 1095"/>
                <a:gd name="T51" fmla="*/ 457 h 845"/>
                <a:gd name="T52" fmla="*/ 623 w 1095"/>
                <a:gd name="T53" fmla="*/ 406 h 845"/>
                <a:gd name="T54" fmla="*/ 613 w 1095"/>
                <a:gd name="T55" fmla="*/ 340 h 845"/>
                <a:gd name="T56" fmla="*/ 600 w 1095"/>
                <a:gd name="T57" fmla="*/ 264 h 845"/>
                <a:gd name="T58" fmla="*/ 588 w 1095"/>
                <a:gd name="T59" fmla="*/ 187 h 845"/>
                <a:gd name="T60" fmla="*/ 575 w 1095"/>
                <a:gd name="T61" fmla="*/ 116 h 845"/>
                <a:gd name="T62" fmla="*/ 565 w 1095"/>
                <a:gd name="T63" fmla="*/ 56 h 845"/>
                <a:gd name="T64" fmla="*/ 559 w 1095"/>
                <a:gd name="T65" fmla="*/ 15 h 845"/>
                <a:gd name="T66" fmla="*/ 557 w 1095"/>
                <a:gd name="T67" fmla="*/ 0 h 845"/>
                <a:gd name="T68" fmla="*/ 528 w 1095"/>
                <a:gd name="T69" fmla="*/ 0 h 845"/>
                <a:gd name="T70" fmla="*/ 457 w 1095"/>
                <a:gd name="T71" fmla="*/ 0 h 845"/>
                <a:gd name="T72" fmla="*/ 373 w 1095"/>
                <a:gd name="T73" fmla="*/ 0 h 845"/>
                <a:gd name="T74" fmla="*/ 303 w 1095"/>
                <a:gd name="T75" fmla="*/ 0 h 845"/>
                <a:gd name="T76" fmla="*/ 273 w 1095"/>
                <a:gd name="T77" fmla="*/ 0 h 845"/>
                <a:gd name="T78" fmla="*/ 385 w 1095"/>
                <a:gd name="T79" fmla="*/ 110 h 845"/>
                <a:gd name="T80" fmla="*/ 387 w 1095"/>
                <a:gd name="T81" fmla="*/ 110 h 845"/>
                <a:gd name="T82" fmla="*/ 389 w 1095"/>
                <a:gd name="T83" fmla="*/ 157 h 845"/>
                <a:gd name="T84" fmla="*/ 393 w 1095"/>
                <a:gd name="T85" fmla="*/ 245 h 845"/>
                <a:gd name="T86" fmla="*/ 394 w 1095"/>
                <a:gd name="T87" fmla="*/ 292 h 845"/>
                <a:gd name="T88" fmla="*/ 326 w 1095"/>
                <a:gd name="T89" fmla="*/ 292 h 845"/>
                <a:gd name="T90" fmla="*/ 305 w 1095"/>
                <a:gd name="T91" fmla="*/ 281 h 845"/>
                <a:gd name="T92" fmla="*/ 334 w 1095"/>
                <a:gd name="T93" fmla="*/ 220 h 845"/>
                <a:gd name="T94" fmla="*/ 368 w 1095"/>
                <a:gd name="T95" fmla="*/ 146 h 845"/>
                <a:gd name="T96" fmla="*/ 385 w 1095"/>
                <a:gd name="T97" fmla="*/ 110 h 8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95" h="845">
                  <a:moveTo>
                    <a:pt x="470" y="0"/>
                  </a:moveTo>
                  <a:lnTo>
                    <a:pt x="466" y="5"/>
                  </a:lnTo>
                  <a:lnTo>
                    <a:pt x="458" y="20"/>
                  </a:lnTo>
                  <a:lnTo>
                    <a:pt x="446" y="43"/>
                  </a:lnTo>
                  <a:lnTo>
                    <a:pt x="428" y="74"/>
                  </a:lnTo>
                  <a:lnTo>
                    <a:pt x="408" y="111"/>
                  </a:lnTo>
                  <a:lnTo>
                    <a:pt x="383" y="155"/>
                  </a:lnTo>
                  <a:lnTo>
                    <a:pt x="357" y="202"/>
                  </a:lnTo>
                  <a:lnTo>
                    <a:pt x="328" y="254"/>
                  </a:lnTo>
                  <a:lnTo>
                    <a:pt x="298" y="309"/>
                  </a:lnTo>
                  <a:lnTo>
                    <a:pt x="267" y="366"/>
                  </a:lnTo>
                  <a:lnTo>
                    <a:pt x="235" y="423"/>
                  </a:lnTo>
                  <a:lnTo>
                    <a:pt x="203" y="480"/>
                  </a:lnTo>
                  <a:lnTo>
                    <a:pt x="171" y="536"/>
                  </a:lnTo>
                  <a:lnTo>
                    <a:pt x="141" y="591"/>
                  </a:lnTo>
                  <a:lnTo>
                    <a:pt x="113" y="643"/>
                  </a:lnTo>
                  <a:lnTo>
                    <a:pt x="86" y="690"/>
                  </a:lnTo>
                  <a:lnTo>
                    <a:pt x="62" y="734"/>
                  </a:lnTo>
                  <a:lnTo>
                    <a:pt x="41" y="771"/>
                  </a:lnTo>
                  <a:lnTo>
                    <a:pt x="24" y="802"/>
                  </a:lnTo>
                  <a:lnTo>
                    <a:pt x="11" y="825"/>
                  </a:lnTo>
                  <a:lnTo>
                    <a:pt x="3" y="840"/>
                  </a:lnTo>
                  <a:lnTo>
                    <a:pt x="0" y="845"/>
                  </a:lnTo>
                  <a:lnTo>
                    <a:pt x="19" y="845"/>
                  </a:lnTo>
                  <a:lnTo>
                    <a:pt x="71" y="845"/>
                  </a:lnTo>
                  <a:lnTo>
                    <a:pt x="140" y="845"/>
                  </a:lnTo>
                  <a:lnTo>
                    <a:pt x="216" y="845"/>
                  </a:lnTo>
                  <a:lnTo>
                    <a:pt x="287" y="845"/>
                  </a:lnTo>
                  <a:lnTo>
                    <a:pt x="337" y="845"/>
                  </a:lnTo>
                  <a:lnTo>
                    <a:pt x="358" y="845"/>
                  </a:lnTo>
                  <a:lnTo>
                    <a:pt x="374" y="810"/>
                  </a:lnTo>
                  <a:lnTo>
                    <a:pt x="405" y="745"/>
                  </a:lnTo>
                  <a:lnTo>
                    <a:pt x="423" y="709"/>
                  </a:lnTo>
                  <a:lnTo>
                    <a:pt x="451" y="709"/>
                  </a:lnTo>
                  <a:lnTo>
                    <a:pt x="519" y="709"/>
                  </a:lnTo>
                  <a:lnTo>
                    <a:pt x="600" y="709"/>
                  </a:lnTo>
                  <a:lnTo>
                    <a:pt x="668" y="709"/>
                  </a:lnTo>
                  <a:lnTo>
                    <a:pt x="696" y="709"/>
                  </a:lnTo>
                  <a:lnTo>
                    <a:pt x="698" y="745"/>
                  </a:lnTo>
                  <a:lnTo>
                    <a:pt x="703" y="810"/>
                  </a:lnTo>
                  <a:lnTo>
                    <a:pt x="705" y="845"/>
                  </a:lnTo>
                  <a:lnTo>
                    <a:pt x="721" y="845"/>
                  </a:lnTo>
                  <a:lnTo>
                    <a:pt x="766" y="845"/>
                  </a:lnTo>
                  <a:lnTo>
                    <a:pt x="828" y="845"/>
                  </a:lnTo>
                  <a:lnTo>
                    <a:pt x="900" y="845"/>
                  </a:lnTo>
                  <a:lnTo>
                    <a:pt x="971" y="845"/>
                  </a:lnTo>
                  <a:lnTo>
                    <a:pt x="1034" y="845"/>
                  </a:lnTo>
                  <a:lnTo>
                    <a:pt x="1078" y="845"/>
                  </a:lnTo>
                  <a:lnTo>
                    <a:pt x="1095" y="845"/>
                  </a:lnTo>
                  <a:lnTo>
                    <a:pt x="1094" y="838"/>
                  </a:lnTo>
                  <a:lnTo>
                    <a:pt x="1091" y="819"/>
                  </a:lnTo>
                  <a:lnTo>
                    <a:pt x="1086" y="788"/>
                  </a:lnTo>
                  <a:lnTo>
                    <a:pt x="1079" y="748"/>
                  </a:lnTo>
                  <a:lnTo>
                    <a:pt x="1071" y="701"/>
                  </a:lnTo>
                  <a:lnTo>
                    <a:pt x="1062" y="645"/>
                  </a:lnTo>
                  <a:lnTo>
                    <a:pt x="1053" y="586"/>
                  </a:lnTo>
                  <a:lnTo>
                    <a:pt x="1042" y="522"/>
                  </a:lnTo>
                  <a:lnTo>
                    <a:pt x="1031" y="455"/>
                  </a:lnTo>
                  <a:lnTo>
                    <a:pt x="1021" y="390"/>
                  </a:lnTo>
                  <a:lnTo>
                    <a:pt x="1010" y="323"/>
                  </a:lnTo>
                  <a:lnTo>
                    <a:pt x="1000" y="260"/>
                  </a:lnTo>
                  <a:lnTo>
                    <a:pt x="989" y="200"/>
                  </a:lnTo>
                  <a:lnTo>
                    <a:pt x="980" y="144"/>
                  </a:lnTo>
                  <a:lnTo>
                    <a:pt x="972" y="97"/>
                  </a:lnTo>
                  <a:lnTo>
                    <a:pt x="966" y="57"/>
                  </a:lnTo>
                  <a:lnTo>
                    <a:pt x="961" y="26"/>
                  </a:lnTo>
                  <a:lnTo>
                    <a:pt x="958" y="7"/>
                  </a:lnTo>
                  <a:lnTo>
                    <a:pt x="957" y="0"/>
                  </a:lnTo>
                  <a:lnTo>
                    <a:pt x="943" y="0"/>
                  </a:lnTo>
                  <a:lnTo>
                    <a:pt x="907" y="0"/>
                  </a:lnTo>
                  <a:lnTo>
                    <a:pt x="851" y="0"/>
                  </a:lnTo>
                  <a:lnTo>
                    <a:pt x="786" y="0"/>
                  </a:lnTo>
                  <a:lnTo>
                    <a:pt x="713" y="0"/>
                  </a:lnTo>
                  <a:lnTo>
                    <a:pt x="642" y="0"/>
                  </a:lnTo>
                  <a:lnTo>
                    <a:pt x="575" y="0"/>
                  </a:lnTo>
                  <a:lnTo>
                    <a:pt x="521" y="0"/>
                  </a:lnTo>
                  <a:lnTo>
                    <a:pt x="484" y="0"/>
                  </a:lnTo>
                  <a:lnTo>
                    <a:pt x="470" y="0"/>
                  </a:lnTo>
                  <a:lnTo>
                    <a:pt x="661" y="189"/>
                  </a:lnTo>
                  <a:lnTo>
                    <a:pt x="662" y="189"/>
                  </a:lnTo>
                  <a:lnTo>
                    <a:pt x="665" y="189"/>
                  </a:lnTo>
                  <a:lnTo>
                    <a:pt x="666" y="189"/>
                  </a:lnTo>
                  <a:lnTo>
                    <a:pt x="667" y="212"/>
                  </a:lnTo>
                  <a:lnTo>
                    <a:pt x="669" y="271"/>
                  </a:lnTo>
                  <a:lnTo>
                    <a:pt x="673" y="346"/>
                  </a:lnTo>
                  <a:lnTo>
                    <a:pt x="676" y="422"/>
                  </a:lnTo>
                  <a:lnTo>
                    <a:pt x="678" y="480"/>
                  </a:lnTo>
                  <a:lnTo>
                    <a:pt x="678" y="503"/>
                  </a:lnTo>
                  <a:lnTo>
                    <a:pt x="637" y="503"/>
                  </a:lnTo>
                  <a:lnTo>
                    <a:pt x="560" y="503"/>
                  </a:lnTo>
                  <a:lnTo>
                    <a:pt x="517" y="503"/>
                  </a:lnTo>
                  <a:lnTo>
                    <a:pt x="525" y="485"/>
                  </a:lnTo>
                  <a:lnTo>
                    <a:pt x="546" y="440"/>
                  </a:lnTo>
                  <a:lnTo>
                    <a:pt x="574" y="379"/>
                  </a:lnTo>
                  <a:lnTo>
                    <a:pt x="605" y="313"/>
                  </a:lnTo>
                  <a:lnTo>
                    <a:pt x="632" y="252"/>
                  </a:lnTo>
                  <a:lnTo>
                    <a:pt x="653" y="207"/>
                  </a:lnTo>
                  <a:lnTo>
                    <a:pt x="661" y="189"/>
                  </a:lnTo>
                  <a:lnTo>
                    <a:pt x="470" y="0"/>
                  </a:lnTo>
                  <a:close/>
                </a:path>
              </a:pathLst>
            </a:custGeom>
            <a:solidFill>
              <a:srgbClr val="000000"/>
            </a:solidFill>
            <a:ln w="9525">
              <a:noFill/>
              <a:round/>
              <a:headEnd/>
              <a:tailEnd/>
            </a:ln>
          </p:spPr>
          <p:txBody>
            <a:bodyPr/>
            <a:lstStyle/>
            <a:p>
              <a:pPr fontAlgn="base">
                <a:spcBef>
                  <a:spcPct val="0"/>
                </a:spcBef>
                <a:spcAft>
                  <a:spcPct val="0"/>
                </a:spcAft>
                <a:defRPr/>
              </a:pPr>
              <a:endParaRPr lang="en-US">
                <a:solidFill>
                  <a:srgbClr val="FFFFFF"/>
                </a:solidFill>
                <a:ea typeface="宋体" pitchFamily="2" charset="-122"/>
              </a:endParaRPr>
            </a:p>
          </p:txBody>
        </p:sp>
        <p:sp>
          <p:nvSpPr>
            <p:cNvPr id="1038" name="Freeform 18"/>
            <p:cNvSpPr>
              <a:spLocks/>
            </p:cNvSpPr>
            <p:nvPr/>
          </p:nvSpPr>
          <p:spPr bwMode="auto">
            <a:xfrm>
              <a:off x="2077" y="2732"/>
              <a:ext cx="658" cy="490"/>
            </a:xfrm>
            <a:custGeom>
              <a:avLst/>
              <a:gdLst>
                <a:gd name="T0" fmla="*/ 96 w 1127"/>
                <a:gd name="T1" fmla="*/ 4 h 845"/>
                <a:gd name="T2" fmla="*/ 90 w 1127"/>
                <a:gd name="T3" fmla="*/ 33 h 845"/>
                <a:gd name="T4" fmla="*/ 80 w 1127"/>
                <a:gd name="T5" fmla="*/ 84 h 845"/>
                <a:gd name="T6" fmla="*/ 67 w 1127"/>
                <a:gd name="T7" fmla="*/ 151 h 845"/>
                <a:gd name="T8" fmla="*/ 52 w 1127"/>
                <a:gd name="T9" fmla="*/ 226 h 845"/>
                <a:gd name="T10" fmla="*/ 37 w 1127"/>
                <a:gd name="T11" fmla="*/ 303 h 845"/>
                <a:gd name="T12" fmla="*/ 23 w 1127"/>
                <a:gd name="T13" fmla="*/ 374 h 845"/>
                <a:gd name="T14" fmla="*/ 12 w 1127"/>
                <a:gd name="T15" fmla="*/ 434 h 845"/>
                <a:gd name="T16" fmla="*/ 3 w 1127"/>
                <a:gd name="T17" fmla="*/ 475 h 845"/>
                <a:gd name="T18" fmla="*/ 0 w 1127"/>
                <a:gd name="T19" fmla="*/ 490 h 845"/>
                <a:gd name="T20" fmla="*/ 46 w 1127"/>
                <a:gd name="T21" fmla="*/ 490 h 845"/>
                <a:gd name="T22" fmla="*/ 133 w 1127"/>
                <a:gd name="T23" fmla="*/ 490 h 845"/>
                <a:gd name="T24" fmla="*/ 179 w 1127"/>
                <a:gd name="T25" fmla="*/ 490 h 845"/>
                <a:gd name="T26" fmla="*/ 184 w 1127"/>
                <a:gd name="T27" fmla="*/ 466 h 845"/>
                <a:gd name="T28" fmla="*/ 195 w 1127"/>
                <a:gd name="T29" fmla="*/ 405 h 845"/>
                <a:gd name="T30" fmla="*/ 210 w 1127"/>
                <a:gd name="T31" fmla="*/ 328 h 845"/>
                <a:gd name="T32" fmla="*/ 224 w 1127"/>
                <a:gd name="T33" fmla="*/ 254 h 845"/>
                <a:gd name="T34" fmla="*/ 232 w 1127"/>
                <a:gd name="T35" fmla="*/ 202 h 845"/>
                <a:gd name="T36" fmla="*/ 235 w 1127"/>
                <a:gd name="T37" fmla="*/ 190 h 845"/>
                <a:gd name="T38" fmla="*/ 237 w 1127"/>
                <a:gd name="T39" fmla="*/ 190 h 845"/>
                <a:gd name="T40" fmla="*/ 242 w 1127"/>
                <a:gd name="T41" fmla="*/ 227 h 845"/>
                <a:gd name="T42" fmla="*/ 255 w 1127"/>
                <a:gd name="T43" fmla="*/ 293 h 845"/>
                <a:gd name="T44" fmla="*/ 271 w 1127"/>
                <a:gd name="T45" fmla="*/ 371 h 845"/>
                <a:gd name="T46" fmla="*/ 285 w 1127"/>
                <a:gd name="T47" fmla="*/ 440 h 845"/>
                <a:gd name="T48" fmla="*/ 295 w 1127"/>
                <a:gd name="T49" fmla="*/ 484 h 845"/>
                <a:gd name="T50" fmla="*/ 305 w 1127"/>
                <a:gd name="T51" fmla="*/ 490 h 845"/>
                <a:gd name="T52" fmla="*/ 364 w 1127"/>
                <a:gd name="T53" fmla="*/ 490 h 845"/>
                <a:gd name="T54" fmla="*/ 449 w 1127"/>
                <a:gd name="T55" fmla="*/ 490 h 845"/>
                <a:gd name="T56" fmla="*/ 526 w 1127"/>
                <a:gd name="T57" fmla="*/ 490 h 845"/>
                <a:gd name="T58" fmla="*/ 559 w 1127"/>
                <a:gd name="T59" fmla="*/ 490 h 845"/>
                <a:gd name="T60" fmla="*/ 563 w 1127"/>
                <a:gd name="T61" fmla="*/ 475 h 845"/>
                <a:gd name="T62" fmla="*/ 570 w 1127"/>
                <a:gd name="T63" fmla="*/ 434 h 845"/>
                <a:gd name="T64" fmla="*/ 582 w 1127"/>
                <a:gd name="T65" fmla="*/ 374 h 845"/>
                <a:gd name="T66" fmla="*/ 596 w 1127"/>
                <a:gd name="T67" fmla="*/ 303 h 845"/>
                <a:gd name="T68" fmla="*/ 611 w 1127"/>
                <a:gd name="T69" fmla="*/ 226 h 845"/>
                <a:gd name="T70" fmla="*/ 625 w 1127"/>
                <a:gd name="T71" fmla="*/ 151 h 845"/>
                <a:gd name="T72" fmla="*/ 639 w 1127"/>
                <a:gd name="T73" fmla="*/ 84 h 845"/>
                <a:gd name="T74" fmla="*/ 649 w 1127"/>
                <a:gd name="T75" fmla="*/ 33 h 845"/>
                <a:gd name="T76" fmla="*/ 654 w 1127"/>
                <a:gd name="T77" fmla="*/ 4 h 845"/>
                <a:gd name="T78" fmla="*/ 642 w 1127"/>
                <a:gd name="T79" fmla="*/ 0 h 845"/>
                <a:gd name="T80" fmla="*/ 566 w 1127"/>
                <a:gd name="T81" fmla="*/ 0 h 845"/>
                <a:gd name="T82" fmla="*/ 491 w 1127"/>
                <a:gd name="T83" fmla="*/ 0 h 845"/>
                <a:gd name="T84" fmla="*/ 475 w 1127"/>
                <a:gd name="T85" fmla="*/ 6 h 845"/>
                <a:gd name="T86" fmla="*/ 468 w 1127"/>
                <a:gd name="T87" fmla="*/ 45 h 845"/>
                <a:gd name="T88" fmla="*/ 456 w 1127"/>
                <a:gd name="T89" fmla="*/ 108 h 845"/>
                <a:gd name="T90" fmla="*/ 442 w 1127"/>
                <a:gd name="T91" fmla="*/ 182 h 845"/>
                <a:gd name="T92" fmla="*/ 431 w 1127"/>
                <a:gd name="T93" fmla="*/ 249 h 845"/>
                <a:gd name="T94" fmla="*/ 424 w 1127"/>
                <a:gd name="T95" fmla="*/ 295 h 845"/>
                <a:gd name="T96" fmla="*/ 423 w 1127"/>
                <a:gd name="T97" fmla="*/ 295 h 845"/>
                <a:gd name="T98" fmla="*/ 421 w 1127"/>
                <a:gd name="T99" fmla="*/ 295 h 845"/>
                <a:gd name="T100" fmla="*/ 416 w 1127"/>
                <a:gd name="T101" fmla="*/ 252 h 845"/>
                <a:gd name="T102" fmla="*/ 404 w 1127"/>
                <a:gd name="T103" fmla="*/ 186 h 845"/>
                <a:gd name="T104" fmla="*/ 389 w 1127"/>
                <a:gd name="T105" fmla="*/ 112 h 845"/>
                <a:gd name="T106" fmla="*/ 374 w 1127"/>
                <a:gd name="T107" fmla="*/ 46 h 845"/>
                <a:gd name="T108" fmla="*/ 365 w 1127"/>
                <a:gd name="T109" fmla="*/ 6 h 845"/>
                <a:gd name="T110" fmla="*/ 356 w 1127"/>
                <a:gd name="T111" fmla="*/ 0 h 845"/>
                <a:gd name="T112" fmla="*/ 306 w 1127"/>
                <a:gd name="T113" fmla="*/ 0 h 845"/>
                <a:gd name="T114" fmla="*/ 231 w 1127"/>
                <a:gd name="T115" fmla="*/ 0 h 845"/>
                <a:gd name="T116" fmla="*/ 154 w 1127"/>
                <a:gd name="T117" fmla="*/ 0 h 845"/>
                <a:gd name="T118" fmla="*/ 104 w 1127"/>
                <a:gd name="T119" fmla="*/ 0 h 84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127" h="845">
                  <a:moveTo>
                    <a:pt x="166" y="0"/>
                  </a:moveTo>
                  <a:lnTo>
                    <a:pt x="165" y="7"/>
                  </a:lnTo>
                  <a:lnTo>
                    <a:pt x="162" y="26"/>
                  </a:lnTo>
                  <a:lnTo>
                    <a:pt x="155" y="57"/>
                  </a:lnTo>
                  <a:lnTo>
                    <a:pt x="148" y="97"/>
                  </a:lnTo>
                  <a:lnTo>
                    <a:pt x="137" y="144"/>
                  </a:lnTo>
                  <a:lnTo>
                    <a:pt x="127" y="200"/>
                  </a:lnTo>
                  <a:lnTo>
                    <a:pt x="115" y="260"/>
                  </a:lnTo>
                  <a:lnTo>
                    <a:pt x="103" y="323"/>
                  </a:lnTo>
                  <a:lnTo>
                    <a:pt x="90" y="390"/>
                  </a:lnTo>
                  <a:lnTo>
                    <a:pt x="76" y="455"/>
                  </a:lnTo>
                  <a:lnTo>
                    <a:pt x="64" y="522"/>
                  </a:lnTo>
                  <a:lnTo>
                    <a:pt x="51" y="586"/>
                  </a:lnTo>
                  <a:lnTo>
                    <a:pt x="39" y="645"/>
                  </a:lnTo>
                  <a:lnTo>
                    <a:pt x="29" y="701"/>
                  </a:lnTo>
                  <a:lnTo>
                    <a:pt x="20" y="748"/>
                  </a:lnTo>
                  <a:lnTo>
                    <a:pt x="12" y="788"/>
                  </a:lnTo>
                  <a:lnTo>
                    <a:pt x="6" y="819"/>
                  </a:lnTo>
                  <a:lnTo>
                    <a:pt x="1" y="838"/>
                  </a:lnTo>
                  <a:lnTo>
                    <a:pt x="0" y="845"/>
                  </a:lnTo>
                  <a:lnTo>
                    <a:pt x="23" y="845"/>
                  </a:lnTo>
                  <a:lnTo>
                    <a:pt x="80" y="845"/>
                  </a:lnTo>
                  <a:lnTo>
                    <a:pt x="155" y="845"/>
                  </a:lnTo>
                  <a:lnTo>
                    <a:pt x="228" y="845"/>
                  </a:lnTo>
                  <a:lnTo>
                    <a:pt x="285" y="845"/>
                  </a:lnTo>
                  <a:lnTo>
                    <a:pt x="308" y="845"/>
                  </a:lnTo>
                  <a:lnTo>
                    <a:pt x="310" y="833"/>
                  </a:lnTo>
                  <a:lnTo>
                    <a:pt x="316" y="803"/>
                  </a:lnTo>
                  <a:lnTo>
                    <a:pt x="325" y="756"/>
                  </a:lnTo>
                  <a:lnTo>
                    <a:pt x="336" y="698"/>
                  </a:lnTo>
                  <a:lnTo>
                    <a:pt x="348" y="634"/>
                  </a:lnTo>
                  <a:lnTo>
                    <a:pt x="361" y="566"/>
                  </a:lnTo>
                  <a:lnTo>
                    <a:pt x="374" y="500"/>
                  </a:lnTo>
                  <a:lnTo>
                    <a:pt x="385" y="438"/>
                  </a:lnTo>
                  <a:lnTo>
                    <a:pt x="394" y="386"/>
                  </a:lnTo>
                  <a:lnTo>
                    <a:pt x="400" y="348"/>
                  </a:lnTo>
                  <a:lnTo>
                    <a:pt x="402" y="328"/>
                  </a:lnTo>
                  <a:lnTo>
                    <a:pt x="405" y="328"/>
                  </a:lnTo>
                  <a:lnTo>
                    <a:pt x="407" y="328"/>
                  </a:lnTo>
                  <a:lnTo>
                    <a:pt x="408" y="328"/>
                  </a:lnTo>
                  <a:lnTo>
                    <a:pt x="410" y="352"/>
                  </a:lnTo>
                  <a:lnTo>
                    <a:pt x="417" y="391"/>
                  </a:lnTo>
                  <a:lnTo>
                    <a:pt x="427" y="444"/>
                  </a:lnTo>
                  <a:lnTo>
                    <a:pt x="438" y="505"/>
                  </a:lnTo>
                  <a:lnTo>
                    <a:pt x="452" y="572"/>
                  </a:lnTo>
                  <a:lnTo>
                    <a:pt x="466" y="639"/>
                  </a:lnTo>
                  <a:lnTo>
                    <a:pt x="478" y="702"/>
                  </a:lnTo>
                  <a:lnTo>
                    <a:pt x="491" y="758"/>
                  </a:lnTo>
                  <a:lnTo>
                    <a:pt x="500" y="804"/>
                  </a:lnTo>
                  <a:lnTo>
                    <a:pt x="507" y="834"/>
                  </a:lnTo>
                  <a:lnTo>
                    <a:pt x="510" y="845"/>
                  </a:lnTo>
                  <a:lnTo>
                    <a:pt x="524" y="845"/>
                  </a:lnTo>
                  <a:lnTo>
                    <a:pt x="566" y="845"/>
                  </a:lnTo>
                  <a:lnTo>
                    <a:pt x="627" y="845"/>
                  </a:lnTo>
                  <a:lnTo>
                    <a:pt x="698" y="845"/>
                  </a:lnTo>
                  <a:lnTo>
                    <a:pt x="773" y="845"/>
                  </a:lnTo>
                  <a:lnTo>
                    <a:pt x="845" y="845"/>
                  </a:lnTo>
                  <a:lnTo>
                    <a:pt x="905" y="845"/>
                  </a:lnTo>
                  <a:lnTo>
                    <a:pt x="947" y="845"/>
                  </a:lnTo>
                  <a:lnTo>
                    <a:pt x="962" y="845"/>
                  </a:lnTo>
                  <a:lnTo>
                    <a:pt x="963" y="838"/>
                  </a:lnTo>
                  <a:lnTo>
                    <a:pt x="968" y="819"/>
                  </a:lnTo>
                  <a:lnTo>
                    <a:pt x="974" y="788"/>
                  </a:lnTo>
                  <a:lnTo>
                    <a:pt x="981" y="748"/>
                  </a:lnTo>
                  <a:lnTo>
                    <a:pt x="991" y="701"/>
                  </a:lnTo>
                  <a:lnTo>
                    <a:pt x="1001" y="645"/>
                  </a:lnTo>
                  <a:lnTo>
                    <a:pt x="1013" y="586"/>
                  </a:lnTo>
                  <a:lnTo>
                    <a:pt x="1026" y="522"/>
                  </a:lnTo>
                  <a:lnTo>
                    <a:pt x="1038" y="455"/>
                  </a:lnTo>
                  <a:lnTo>
                    <a:pt x="1051" y="390"/>
                  </a:lnTo>
                  <a:lnTo>
                    <a:pt x="1064" y="323"/>
                  </a:lnTo>
                  <a:lnTo>
                    <a:pt x="1076" y="260"/>
                  </a:lnTo>
                  <a:lnTo>
                    <a:pt x="1088" y="200"/>
                  </a:lnTo>
                  <a:lnTo>
                    <a:pt x="1099" y="144"/>
                  </a:lnTo>
                  <a:lnTo>
                    <a:pt x="1109" y="97"/>
                  </a:lnTo>
                  <a:lnTo>
                    <a:pt x="1117" y="57"/>
                  </a:lnTo>
                  <a:lnTo>
                    <a:pt x="1122" y="26"/>
                  </a:lnTo>
                  <a:lnTo>
                    <a:pt x="1126" y="7"/>
                  </a:lnTo>
                  <a:lnTo>
                    <a:pt x="1127" y="0"/>
                  </a:lnTo>
                  <a:lnTo>
                    <a:pt x="1104" y="0"/>
                  </a:lnTo>
                  <a:lnTo>
                    <a:pt x="1048" y="0"/>
                  </a:lnTo>
                  <a:lnTo>
                    <a:pt x="974" y="0"/>
                  </a:lnTo>
                  <a:lnTo>
                    <a:pt x="900" y="0"/>
                  </a:lnTo>
                  <a:lnTo>
                    <a:pt x="844" y="0"/>
                  </a:lnTo>
                  <a:lnTo>
                    <a:pt x="821" y="0"/>
                  </a:lnTo>
                  <a:lnTo>
                    <a:pt x="818" y="10"/>
                  </a:lnTo>
                  <a:lnTo>
                    <a:pt x="814" y="36"/>
                  </a:lnTo>
                  <a:lnTo>
                    <a:pt x="806" y="78"/>
                  </a:lnTo>
                  <a:lnTo>
                    <a:pt x="795" y="128"/>
                  </a:lnTo>
                  <a:lnTo>
                    <a:pt x="785" y="187"/>
                  </a:lnTo>
                  <a:lnTo>
                    <a:pt x="772" y="249"/>
                  </a:lnTo>
                  <a:lnTo>
                    <a:pt x="761" y="313"/>
                  </a:lnTo>
                  <a:lnTo>
                    <a:pt x="750" y="374"/>
                  </a:lnTo>
                  <a:lnTo>
                    <a:pt x="741" y="429"/>
                  </a:lnTo>
                  <a:lnTo>
                    <a:pt x="734" y="475"/>
                  </a:lnTo>
                  <a:lnTo>
                    <a:pt x="730" y="508"/>
                  </a:lnTo>
                  <a:lnTo>
                    <a:pt x="728" y="508"/>
                  </a:lnTo>
                  <a:lnTo>
                    <a:pt x="726" y="508"/>
                  </a:lnTo>
                  <a:lnTo>
                    <a:pt x="724" y="508"/>
                  </a:lnTo>
                  <a:lnTo>
                    <a:pt x="722" y="478"/>
                  </a:lnTo>
                  <a:lnTo>
                    <a:pt x="716" y="435"/>
                  </a:lnTo>
                  <a:lnTo>
                    <a:pt x="707" y="381"/>
                  </a:lnTo>
                  <a:lnTo>
                    <a:pt x="695" y="320"/>
                  </a:lnTo>
                  <a:lnTo>
                    <a:pt x="681" y="256"/>
                  </a:lnTo>
                  <a:lnTo>
                    <a:pt x="669" y="193"/>
                  </a:lnTo>
                  <a:lnTo>
                    <a:pt x="656" y="133"/>
                  </a:lnTo>
                  <a:lnTo>
                    <a:pt x="644" y="80"/>
                  </a:lnTo>
                  <a:lnTo>
                    <a:pt x="635" y="38"/>
                  </a:lnTo>
                  <a:lnTo>
                    <a:pt x="628" y="10"/>
                  </a:lnTo>
                  <a:lnTo>
                    <a:pt x="626" y="0"/>
                  </a:lnTo>
                  <a:lnTo>
                    <a:pt x="613" y="0"/>
                  </a:lnTo>
                  <a:lnTo>
                    <a:pt x="579" y="0"/>
                  </a:lnTo>
                  <a:lnTo>
                    <a:pt x="527" y="0"/>
                  </a:lnTo>
                  <a:lnTo>
                    <a:pt x="465" y="0"/>
                  </a:lnTo>
                  <a:lnTo>
                    <a:pt x="397" y="0"/>
                  </a:lnTo>
                  <a:lnTo>
                    <a:pt x="327" y="0"/>
                  </a:lnTo>
                  <a:lnTo>
                    <a:pt x="265" y="0"/>
                  </a:lnTo>
                  <a:lnTo>
                    <a:pt x="213" y="0"/>
                  </a:lnTo>
                  <a:lnTo>
                    <a:pt x="179" y="0"/>
                  </a:lnTo>
                  <a:lnTo>
                    <a:pt x="166" y="0"/>
                  </a:lnTo>
                  <a:close/>
                </a:path>
              </a:pathLst>
            </a:custGeom>
            <a:solidFill>
              <a:srgbClr val="000000"/>
            </a:solidFill>
            <a:ln w="9525">
              <a:noFill/>
              <a:round/>
              <a:headEnd/>
              <a:tailEnd/>
            </a:ln>
          </p:spPr>
          <p:txBody>
            <a:bodyPr/>
            <a:lstStyle/>
            <a:p>
              <a:pPr fontAlgn="base">
                <a:spcBef>
                  <a:spcPct val="0"/>
                </a:spcBef>
                <a:spcAft>
                  <a:spcPct val="0"/>
                </a:spcAft>
                <a:defRPr/>
              </a:pPr>
              <a:endParaRPr lang="en-US">
                <a:solidFill>
                  <a:srgbClr val="FFFFFF"/>
                </a:solidFill>
                <a:ea typeface="宋体" pitchFamily="2" charset="-122"/>
              </a:endParaRPr>
            </a:p>
          </p:txBody>
        </p:sp>
        <p:sp>
          <p:nvSpPr>
            <p:cNvPr id="1039" name="Freeform 19"/>
            <p:cNvSpPr>
              <a:spLocks/>
            </p:cNvSpPr>
            <p:nvPr/>
          </p:nvSpPr>
          <p:spPr bwMode="auto">
            <a:xfrm>
              <a:off x="3146" y="2688"/>
              <a:ext cx="639" cy="490"/>
            </a:xfrm>
            <a:custGeom>
              <a:avLst/>
              <a:gdLst>
                <a:gd name="T0" fmla="*/ 271 w 1096"/>
                <a:gd name="T1" fmla="*/ 3 h 845"/>
                <a:gd name="T2" fmla="*/ 259 w 1096"/>
                <a:gd name="T3" fmla="*/ 25 h 845"/>
                <a:gd name="T4" fmla="*/ 237 w 1096"/>
                <a:gd name="T5" fmla="*/ 64 h 845"/>
                <a:gd name="T6" fmla="*/ 207 w 1096"/>
                <a:gd name="T7" fmla="*/ 117 h 845"/>
                <a:gd name="T8" fmla="*/ 174 w 1096"/>
                <a:gd name="T9" fmla="*/ 179 h 845"/>
                <a:gd name="T10" fmla="*/ 136 w 1096"/>
                <a:gd name="T11" fmla="*/ 245 h 845"/>
                <a:gd name="T12" fmla="*/ 100 w 1096"/>
                <a:gd name="T13" fmla="*/ 311 h 845"/>
                <a:gd name="T14" fmla="*/ 65 w 1096"/>
                <a:gd name="T15" fmla="*/ 373 h 845"/>
                <a:gd name="T16" fmla="*/ 35 w 1096"/>
                <a:gd name="T17" fmla="*/ 426 h 845"/>
                <a:gd name="T18" fmla="*/ 13 w 1096"/>
                <a:gd name="T19" fmla="*/ 465 h 845"/>
                <a:gd name="T20" fmla="*/ 1 w 1096"/>
                <a:gd name="T21" fmla="*/ 487 h 845"/>
                <a:gd name="T22" fmla="*/ 12 w 1096"/>
                <a:gd name="T23" fmla="*/ 490 h 845"/>
                <a:gd name="T24" fmla="*/ 82 w 1096"/>
                <a:gd name="T25" fmla="*/ 490 h 845"/>
                <a:gd name="T26" fmla="*/ 167 w 1096"/>
                <a:gd name="T27" fmla="*/ 490 h 845"/>
                <a:gd name="T28" fmla="*/ 207 w 1096"/>
                <a:gd name="T29" fmla="*/ 490 h 845"/>
                <a:gd name="T30" fmla="*/ 236 w 1096"/>
                <a:gd name="T31" fmla="*/ 432 h 845"/>
                <a:gd name="T32" fmla="*/ 262 w 1096"/>
                <a:gd name="T33" fmla="*/ 411 h 845"/>
                <a:gd name="T34" fmla="*/ 348 w 1096"/>
                <a:gd name="T35" fmla="*/ 411 h 845"/>
                <a:gd name="T36" fmla="*/ 404 w 1096"/>
                <a:gd name="T37" fmla="*/ 411 h 845"/>
                <a:gd name="T38" fmla="*/ 408 w 1096"/>
                <a:gd name="T39" fmla="*/ 470 h 845"/>
                <a:gd name="T40" fmla="*/ 418 w 1096"/>
                <a:gd name="T41" fmla="*/ 490 h 845"/>
                <a:gd name="T42" fmla="*/ 481 w 1096"/>
                <a:gd name="T43" fmla="*/ 490 h 845"/>
                <a:gd name="T44" fmla="*/ 563 w 1096"/>
                <a:gd name="T45" fmla="*/ 490 h 845"/>
                <a:gd name="T46" fmla="*/ 626 w 1096"/>
                <a:gd name="T47" fmla="*/ 490 h 845"/>
                <a:gd name="T48" fmla="*/ 635 w 1096"/>
                <a:gd name="T49" fmla="*/ 486 h 845"/>
                <a:gd name="T50" fmla="*/ 631 w 1096"/>
                <a:gd name="T51" fmla="*/ 457 h 845"/>
                <a:gd name="T52" fmla="*/ 622 w 1096"/>
                <a:gd name="T53" fmla="*/ 406 h 845"/>
                <a:gd name="T54" fmla="*/ 611 w 1096"/>
                <a:gd name="T55" fmla="*/ 340 h 845"/>
                <a:gd name="T56" fmla="*/ 598 w 1096"/>
                <a:gd name="T57" fmla="*/ 264 h 845"/>
                <a:gd name="T58" fmla="*/ 586 w 1096"/>
                <a:gd name="T59" fmla="*/ 187 h 845"/>
                <a:gd name="T60" fmla="*/ 574 w 1096"/>
                <a:gd name="T61" fmla="*/ 116 h 845"/>
                <a:gd name="T62" fmla="*/ 565 w 1096"/>
                <a:gd name="T63" fmla="*/ 56 h 845"/>
                <a:gd name="T64" fmla="*/ 558 w 1096"/>
                <a:gd name="T65" fmla="*/ 15 h 845"/>
                <a:gd name="T66" fmla="*/ 555 w 1096"/>
                <a:gd name="T67" fmla="*/ 0 h 845"/>
                <a:gd name="T68" fmla="*/ 526 w 1096"/>
                <a:gd name="T69" fmla="*/ 0 h 845"/>
                <a:gd name="T70" fmla="*/ 456 w 1096"/>
                <a:gd name="T71" fmla="*/ 0 h 845"/>
                <a:gd name="T72" fmla="*/ 372 w 1096"/>
                <a:gd name="T73" fmla="*/ 0 h 845"/>
                <a:gd name="T74" fmla="*/ 302 w 1096"/>
                <a:gd name="T75" fmla="*/ 0 h 845"/>
                <a:gd name="T76" fmla="*/ 272 w 1096"/>
                <a:gd name="T77" fmla="*/ 0 h 845"/>
                <a:gd name="T78" fmla="*/ 385 w 1096"/>
                <a:gd name="T79" fmla="*/ 110 h 845"/>
                <a:gd name="T80" fmla="*/ 386 w 1096"/>
                <a:gd name="T81" fmla="*/ 110 h 845"/>
                <a:gd name="T82" fmla="*/ 389 w 1096"/>
                <a:gd name="T83" fmla="*/ 157 h 845"/>
                <a:gd name="T84" fmla="*/ 393 w 1096"/>
                <a:gd name="T85" fmla="*/ 245 h 845"/>
                <a:gd name="T86" fmla="*/ 395 w 1096"/>
                <a:gd name="T87" fmla="*/ 292 h 845"/>
                <a:gd name="T88" fmla="*/ 325 w 1096"/>
                <a:gd name="T89" fmla="*/ 292 h 845"/>
                <a:gd name="T90" fmla="*/ 305 w 1096"/>
                <a:gd name="T91" fmla="*/ 281 h 845"/>
                <a:gd name="T92" fmla="*/ 333 w 1096"/>
                <a:gd name="T93" fmla="*/ 220 h 845"/>
                <a:gd name="T94" fmla="*/ 367 w 1096"/>
                <a:gd name="T95" fmla="*/ 146 h 845"/>
                <a:gd name="T96" fmla="*/ 383 w 1096"/>
                <a:gd name="T97" fmla="*/ 110 h 8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96" h="845">
                  <a:moveTo>
                    <a:pt x="469" y="0"/>
                  </a:moveTo>
                  <a:lnTo>
                    <a:pt x="467" y="5"/>
                  </a:lnTo>
                  <a:lnTo>
                    <a:pt x="459" y="20"/>
                  </a:lnTo>
                  <a:lnTo>
                    <a:pt x="446" y="43"/>
                  </a:lnTo>
                  <a:lnTo>
                    <a:pt x="429" y="74"/>
                  </a:lnTo>
                  <a:lnTo>
                    <a:pt x="408" y="111"/>
                  </a:lnTo>
                  <a:lnTo>
                    <a:pt x="384" y="155"/>
                  </a:lnTo>
                  <a:lnTo>
                    <a:pt x="357" y="202"/>
                  </a:lnTo>
                  <a:lnTo>
                    <a:pt x="329" y="254"/>
                  </a:lnTo>
                  <a:lnTo>
                    <a:pt x="299" y="309"/>
                  </a:lnTo>
                  <a:lnTo>
                    <a:pt x="266" y="366"/>
                  </a:lnTo>
                  <a:lnTo>
                    <a:pt x="235" y="423"/>
                  </a:lnTo>
                  <a:lnTo>
                    <a:pt x="203" y="480"/>
                  </a:lnTo>
                  <a:lnTo>
                    <a:pt x="172" y="536"/>
                  </a:lnTo>
                  <a:lnTo>
                    <a:pt x="141" y="591"/>
                  </a:lnTo>
                  <a:lnTo>
                    <a:pt x="112" y="643"/>
                  </a:lnTo>
                  <a:lnTo>
                    <a:pt x="85" y="690"/>
                  </a:lnTo>
                  <a:lnTo>
                    <a:pt x="61" y="734"/>
                  </a:lnTo>
                  <a:lnTo>
                    <a:pt x="41" y="771"/>
                  </a:lnTo>
                  <a:lnTo>
                    <a:pt x="23" y="802"/>
                  </a:lnTo>
                  <a:lnTo>
                    <a:pt x="11" y="825"/>
                  </a:lnTo>
                  <a:lnTo>
                    <a:pt x="2" y="840"/>
                  </a:lnTo>
                  <a:lnTo>
                    <a:pt x="0" y="845"/>
                  </a:lnTo>
                  <a:lnTo>
                    <a:pt x="20" y="845"/>
                  </a:lnTo>
                  <a:lnTo>
                    <a:pt x="70" y="845"/>
                  </a:lnTo>
                  <a:lnTo>
                    <a:pt x="141" y="845"/>
                  </a:lnTo>
                  <a:lnTo>
                    <a:pt x="217" y="845"/>
                  </a:lnTo>
                  <a:lnTo>
                    <a:pt x="287" y="845"/>
                  </a:lnTo>
                  <a:lnTo>
                    <a:pt x="338" y="845"/>
                  </a:lnTo>
                  <a:lnTo>
                    <a:pt x="357" y="845"/>
                  </a:lnTo>
                  <a:lnTo>
                    <a:pt x="375" y="810"/>
                  </a:lnTo>
                  <a:lnTo>
                    <a:pt x="406" y="745"/>
                  </a:lnTo>
                  <a:lnTo>
                    <a:pt x="423" y="709"/>
                  </a:lnTo>
                  <a:lnTo>
                    <a:pt x="452" y="709"/>
                  </a:lnTo>
                  <a:lnTo>
                    <a:pt x="520" y="709"/>
                  </a:lnTo>
                  <a:lnTo>
                    <a:pt x="600" y="709"/>
                  </a:lnTo>
                  <a:lnTo>
                    <a:pt x="667" y="709"/>
                  </a:lnTo>
                  <a:lnTo>
                    <a:pt x="696" y="709"/>
                  </a:lnTo>
                  <a:lnTo>
                    <a:pt x="698" y="745"/>
                  </a:lnTo>
                  <a:lnTo>
                    <a:pt x="703" y="810"/>
                  </a:lnTo>
                  <a:lnTo>
                    <a:pt x="705" y="845"/>
                  </a:lnTo>
                  <a:lnTo>
                    <a:pt x="721" y="845"/>
                  </a:lnTo>
                  <a:lnTo>
                    <a:pt x="766" y="845"/>
                  </a:lnTo>
                  <a:lnTo>
                    <a:pt x="829" y="845"/>
                  </a:lnTo>
                  <a:lnTo>
                    <a:pt x="900" y="845"/>
                  </a:lnTo>
                  <a:lnTo>
                    <a:pt x="971" y="845"/>
                  </a:lnTo>
                  <a:lnTo>
                    <a:pt x="1035" y="845"/>
                  </a:lnTo>
                  <a:lnTo>
                    <a:pt x="1079" y="845"/>
                  </a:lnTo>
                  <a:lnTo>
                    <a:pt x="1096" y="845"/>
                  </a:lnTo>
                  <a:lnTo>
                    <a:pt x="1095" y="838"/>
                  </a:lnTo>
                  <a:lnTo>
                    <a:pt x="1091" y="819"/>
                  </a:lnTo>
                  <a:lnTo>
                    <a:pt x="1087" y="788"/>
                  </a:lnTo>
                  <a:lnTo>
                    <a:pt x="1080" y="748"/>
                  </a:lnTo>
                  <a:lnTo>
                    <a:pt x="1072" y="701"/>
                  </a:lnTo>
                  <a:lnTo>
                    <a:pt x="1062" y="645"/>
                  </a:lnTo>
                  <a:lnTo>
                    <a:pt x="1053" y="586"/>
                  </a:lnTo>
                  <a:lnTo>
                    <a:pt x="1043" y="522"/>
                  </a:lnTo>
                  <a:lnTo>
                    <a:pt x="1031" y="455"/>
                  </a:lnTo>
                  <a:lnTo>
                    <a:pt x="1021" y="390"/>
                  </a:lnTo>
                  <a:lnTo>
                    <a:pt x="1009" y="323"/>
                  </a:lnTo>
                  <a:lnTo>
                    <a:pt x="999" y="260"/>
                  </a:lnTo>
                  <a:lnTo>
                    <a:pt x="990" y="200"/>
                  </a:lnTo>
                  <a:lnTo>
                    <a:pt x="981" y="144"/>
                  </a:lnTo>
                  <a:lnTo>
                    <a:pt x="973" y="97"/>
                  </a:lnTo>
                  <a:lnTo>
                    <a:pt x="966" y="57"/>
                  </a:lnTo>
                  <a:lnTo>
                    <a:pt x="961" y="26"/>
                  </a:lnTo>
                  <a:lnTo>
                    <a:pt x="958" y="7"/>
                  </a:lnTo>
                  <a:lnTo>
                    <a:pt x="956" y="0"/>
                  </a:lnTo>
                  <a:lnTo>
                    <a:pt x="943" y="0"/>
                  </a:lnTo>
                  <a:lnTo>
                    <a:pt x="906" y="0"/>
                  </a:lnTo>
                  <a:lnTo>
                    <a:pt x="852" y="0"/>
                  </a:lnTo>
                  <a:lnTo>
                    <a:pt x="785" y="0"/>
                  </a:lnTo>
                  <a:lnTo>
                    <a:pt x="713" y="0"/>
                  </a:lnTo>
                  <a:lnTo>
                    <a:pt x="641" y="0"/>
                  </a:lnTo>
                  <a:lnTo>
                    <a:pt x="575" y="0"/>
                  </a:lnTo>
                  <a:lnTo>
                    <a:pt x="520" y="0"/>
                  </a:lnTo>
                  <a:lnTo>
                    <a:pt x="483" y="0"/>
                  </a:lnTo>
                  <a:lnTo>
                    <a:pt x="469" y="0"/>
                  </a:lnTo>
                  <a:lnTo>
                    <a:pt x="660" y="189"/>
                  </a:lnTo>
                  <a:lnTo>
                    <a:pt x="663" y="189"/>
                  </a:lnTo>
                  <a:lnTo>
                    <a:pt x="665" y="189"/>
                  </a:lnTo>
                  <a:lnTo>
                    <a:pt x="666" y="189"/>
                  </a:lnTo>
                  <a:lnTo>
                    <a:pt x="667" y="212"/>
                  </a:lnTo>
                  <a:lnTo>
                    <a:pt x="670" y="271"/>
                  </a:lnTo>
                  <a:lnTo>
                    <a:pt x="673" y="346"/>
                  </a:lnTo>
                  <a:lnTo>
                    <a:pt x="677" y="422"/>
                  </a:lnTo>
                  <a:lnTo>
                    <a:pt x="679" y="480"/>
                  </a:lnTo>
                  <a:lnTo>
                    <a:pt x="680" y="503"/>
                  </a:lnTo>
                  <a:lnTo>
                    <a:pt x="637" y="503"/>
                  </a:lnTo>
                  <a:lnTo>
                    <a:pt x="560" y="503"/>
                  </a:lnTo>
                  <a:lnTo>
                    <a:pt x="518" y="503"/>
                  </a:lnTo>
                  <a:lnTo>
                    <a:pt x="526" y="485"/>
                  </a:lnTo>
                  <a:lnTo>
                    <a:pt x="546" y="440"/>
                  </a:lnTo>
                  <a:lnTo>
                    <a:pt x="574" y="379"/>
                  </a:lnTo>
                  <a:lnTo>
                    <a:pt x="604" y="313"/>
                  </a:lnTo>
                  <a:lnTo>
                    <a:pt x="633" y="252"/>
                  </a:lnTo>
                  <a:lnTo>
                    <a:pt x="652" y="207"/>
                  </a:lnTo>
                  <a:lnTo>
                    <a:pt x="660" y="189"/>
                  </a:lnTo>
                  <a:lnTo>
                    <a:pt x="469" y="0"/>
                  </a:lnTo>
                  <a:close/>
                </a:path>
              </a:pathLst>
            </a:custGeom>
            <a:solidFill>
              <a:srgbClr val="FFFFFF"/>
            </a:solidFill>
            <a:ln w="9525">
              <a:noFill/>
              <a:round/>
              <a:headEnd/>
              <a:tailEnd/>
            </a:ln>
          </p:spPr>
          <p:txBody>
            <a:bodyPr/>
            <a:lstStyle/>
            <a:p>
              <a:pPr fontAlgn="base">
                <a:spcBef>
                  <a:spcPct val="0"/>
                </a:spcBef>
                <a:spcAft>
                  <a:spcPct val="0"/>
                </a:spcAft>
                <a:defRPr/>
              </a:pPr>
              <a:endParaRPr lang="en-US">
                <a:solidFill>
                  <a:srgbClr val="FFFFFF"/>
                </a:solidFill>
                <a:ea typeface="宋体" pitchFamily="2" charset="-122"/>
              </a:endParaRPr>
            </a:p>
          </p:txBody>
        </p:sp>
        <p:sp>
          <p:nvSpPr>
            <p:cNvPr id="1040" name="Freeform 20"/>
            <p:cNvSpPr>
              <a:spLocks/>
            </p:cNvSpPr>
            <p:nvPr/>
          </p:nvSpPr>
          <p:spPr bwMode="auto">
            <a:xfrm>
              <a:off x="2642" y="2688"/>
              <a:ext cx="609" cy="490"/>
            </a:xfrm>
            <a:custGeom>
              <a:avLst/>
              <a:gdLst>
                <a:gd name="T0" fmla="*/ 95 w 1051"/>
                <a:gd name="T1" fmla="*/ 4 h 845"/>
                <a:gd name="T2" fmla="*/ 90 w 1051"/>
                <a:gd name="T3" fmla="*/ 33 h 845"/>
                <a:gd name="T4" fmla="*/ 79 w 1051"/>
                <a:gd name="T5" fmla="*/ 84 h 845"/>
                <a:gd name="T6" fmla="*/ 66 w 1051"/>
                <a:gd name="T7" fmla="*/ 151 h 845"/>
                <a:gd name="T8" fmla="*/ 52 w 1051"/>
                <a:gd name="T9" fmla="*/ 226 h 845"/>
                <a:gd name="T10" fmla="*/ 37 w 1051"/>
                <a:gd name="T11" fmla="*/ 303 h 845"/>
                <a:gd name="T12" fmla="*/ 23 w 1051"/>
                <a:gd name="T13" fmla="*/ 374 h 845"/>
                <a:gd name="T14" fmla="*/ 11 w 1051"/>
                <a:gd name="T15" fmla="*/ 434 h 845"/>
                <a:gd name="T16" fmla="*/ 3 w 1051"/>
                <a:gd name="T17" fmla="*/ 475 h 845"/>
                <a:gd name="T18" fmla="*/ 0 w 1051"/>
                <a:gd name="T19" fmla="*/ 490 h 845"/>
                <a:gd name="T20" fmla="*/ 34 w 1051"/>
                <a:gd name="T21" fmla="*/ 490 h 845"/>
                <a:gd name="T22" fmla="*/ 109 w 1051"/>
                <a:gd name="T23" fmla="*/ 490 h 845"/>
                <a:gd name="T24" fmla="*/ 184 w 1051"/>
                <a:gd name="T25" fmla="*/ 490 h 845"/>
                <a:gd name="T26" fmla="*/ 218 w 1051"/>
                <a:gd name="T27" fmla="*/ 490 h 845"/>
                <a:gd name="T28" fmla="*/ 300 w 1051"/>
                <a:gd name="T29" fmla="*/ 489 h 845"/>
                <a:gd name="T30" fmla="*/ 355 w 1051"/>
                <a:gd name="T31" fmla="*/ 482 h 845"/>
                <a:gd name="T32" fmla="*/ 414 w 1051"/>
                <a:gd name="T33" fmla="*/ 468 h 845"/>
                <a:gd name="T34" fmla="*/ 464 w 1051"/>
                <a:gd name="T35" fmla="*/ 446 h 845"/>
                <a:gd name="T36" fmla="*/ 508 w 1051"/>
                <a:gd name="T37" fmla="*/ 415 h 845"/>
                <a:gd name="T38" fmla="*/ 546 w 1051"/>
                <a:gd name="T39" fmla="*/ 373 h 845"/>
                <a:gd name="T40" fmla="*/ 576 w 1051"/>
                <a:gd name="T41" fmla="*/ 325 h 845"/>
                <a:gd name="T42" fmla="*/ 597 w 1051"/>
                <a:gd name="T43" fmla="*/ 271 h 845"/>
                <a:gd name="T44" fmla="*/ 608 w 1051"/>
                <a:gd name="T45" fmla="*/ 209 h 845"/>
                <a:gd name="T46" fmla="*/ 607 w 1051"/>
                <a:gd name="T47" fmla="*/ 148 h 845"/>
                <a:gd name="T48" fmla="*/ 589 w 1051"/>
                <a:gd name="T49" fmla="*/ 96 h 845"/>
                <a:gd name="T50" fmla="*/ 561 w 1051"/>
                <a:gd name="T51" fmla="*/ 59 h 845"/>
                <a:gd name="T52" fmla="*/ 524 w 1051"/>
                <a:gd name="T53" fmla="*/ 31 h 845"/>
                <a:gd name="T54" fmla="*/ 474 w 1051"/>
                <a:gd name="T55" fmla="*/ 13 h 845"/>
                <a:gd name="T56" fmla="*/ 411 w 1051"/>
                <a:gd name="T57" fmla="*/ 3 h 845"/>
                <a:gd name="T58" fmla="*/ 359 w 1051"/>
                <a:gd name="T59" fmla="*/ 0 h 845"/>
                <a:gd name="T60" fmla="*/ 304 w 1051"/>
                <a:gd name="T61" fmla="*/ 0 h 845"/>
                <a:gd name="T62" fmla="*/ 245 w 1051"/>
                <a:gd name="T63" fmla="*/ 0 h 845"/>
                <a:gd name="T64" fmla="*/ 165 w 1051"/>
                <a:gd name="T65" fmla="*/ 0 h 845"/>
                <a:gd name="T66" fmla="*/ 105 w 1051"/>
                <a:gd name="T67" fmla="*/ 0 h 845"/>
                <a:gd name="T68" fmla="*/ 291 w 1051"/>
                <a:gd name="T69" fmla="*/ 112 h 845"/>
                <a:gd name="T70" fmla="*/ 297 w 1051"/>
                <a:gd name="T71" fmla="*/ 112 h 845"/>
                <a:gd name="T72" fmla="*/ 329 w 1051"/>
                <a:gd name="T73" fmla="*/ 113 h 845"/>
                <a:gd name="T74" fmla="*/ 366 w 1051"/>
                <a:gd name="T75" fmla="*/ 126 h 845"/>
                <a:gd name="T76" fmla="*/ 385 w 1051"/>
                <a:gd name="T77" fmla="*/ 168 h 845"/>
                <a:gd name="T78" fmla="*/ 380 w 1051"/>
                <a:gd name="T79" fmla="*/ 241 h 845"/>
                <a:gd name="T80" fmla="*/ 356 w 1051"/>
                <a:gd name="T81" fmla="*/ 318 h 845"/>
                <a:gd name="T82" fmla="*/ 319 w 1051"/>
                <a:gd name="T83" fmla="*/ 363 h 845"/>
                <a:gd name="T84" fmla="*/ 276 w 1051"/>
                <a:gd name="T85" fmla="*/ 376 h 845"/>
                <a:gd name="T86" fmla="*/ 241 w 1051"/>
                <a:gd name="T87" fmla="*/ 369 h 845"/>
                <a:gd name="T88" fmla="*/ 251 w 1051"/>
                <a:gd name="T89" fmla="*/ 320 h 845"/>
                <a:gd name="T90" fmla="*/ 265 w 1051"/>
                <a:gd name="T91" fmla="*/ 244 h 845"/>
                <a:gd name="T92" fmla="*/ 280 w 1051"/>
                <a:gd name="T93" fmla="*/ 169 h 845"/>
                <a:gd name="T94" fmla="*/ 290 w 1051"/>
                <a:gd name="T95" fmla="*/ 119 h 845"/>
                <a:gd name="T96" fmla="*/ 96 w 1051"/>
                <a:gd name="T97" fmla="*/ 0 h 8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51" h="845">
                  <a:moveTo>
                    <a:pt x="166" y="0"/>
                  </a:moveTo>
                  <a:lnTo>
                    <a:pt x="164" y="7"/>
                  </a:lnTo>
                  <a:lnTo>
                    <a:pt x="161" y="26"/>
                  </a:lnTo>
                  <a:lnTo>
                    <a:pt x="155" y="57"/>
                  </a:lnTo>
                  <a:lnTo>
                    <a:pt x="147" y="97"/>
                  </a:lnTo>
                  <a:lnTo>
                    <a:pt x="137" y="144"/>
                  </a:lnTo>
                  <a:lnTo>
                    <a:pt x="127" y="200"/>
                  </a:lnTo>
                  <a:lnTo>
                    <a:pt x="114" y="260"/>
                  </a:lnTo>
                  <a:lnTo>
                    <a:pt x="103" y="323"/>
                  </a:lnTo>
                  <a:lnTo>
                    <a:pt x="89" y="390"/>
                  </a:lnTo>
                  <a:lnTo>
                    <a:pt x="76" y="455"/>
                  </a:lnTo>
                  <a:lnTo>
                    <a:pt x="64" y="522"/>
                  </a:lnTo>
                  <a:lnTo>
                    <a:pt x="51" y="586"/>
                  </a:lnTo>
                  <a:lnTo>
                    <a:pt x="40" y="645"/>
                  </a:lnTo>
                  <a:lnTo>
                    <a:pt x="29" y="701"/>
                  </a:lnTo>
                  <a:lnTo>
                    <a:pt x="19" y="748"/>
                  </a:lnTo>
                  <a:lnTo>
                    <a:pt x="12" y="788"/>
                  </a:lnTo>
                  <a:lnTo>
                    <a:pt x="5" y="819"/>
                  </a:lnTo>
                  <a:lnTo>
                    <a:pt x="2" y="838"/>
                  </a:lnTo>
                  <a:lnTo>
                    <a:pt x="0" y="845"/>
                  </a:lnTo>
                  <a:lnTo>
                    <a:pt x="17" y="845"/>
                  </a:lnTo>
                  <a:lnTo>
                    <a:pt x="59" y="845"/>
                  </a:lnTo>
                  <a:lnTo>
                    <a:pt x="119" y="845"/>
                  </a:lnTo>
                  <a:lnTo>
                    <a:pt x="188" y="845"/>
                  </a:lnTo>
                  <a:lnTo>
                    <a:pt x="257" y="845"/>
                  </a:lnTo>
                  <a:lnTo>
                    <a:pt x="317" y="845"/>
                  </a:lnTo>
                  <a:lnTo>
                    <a:pt x="360" y="845"/>
                  </a:lnTo>
                  <a:lnTo>
                    <a:pt x="376" y="845"/>
                  </a:lnTo>
                  <a:lnTo>
                    <a:pt x="467" y="845"/>
                  </a:lnTo>
                  <a:lnTo>
                    <a:pt x="517" y="844"/>
                  </a:lnTo>
                  <a:lnTo>
                    <a:pt x="556" y="839"/>
                  </a:lnTo>
                  <a:lnTo>
                    <a:pt x="612" y="832"/>
                  </a:lnTo>
                  <a:lnTo>
                    <a:pt x="665" y="821"/>
                  </a:lnTo>
                  <a:lnTo>
                    <a:pt x="714" y="807"/>
                  </a:lnTo>
                  <a:lnTo>
                    <a:pt x="757" y="789"/>
                  </a:lnTo>
                  <a:lnTo>
                    <a:pt x="800" y="769"/>
                  </a:lnTo>
                  <a:lnTo>
                    <a:pt x="840" y="743"/>
                  </a:lnTo>
                  <a:lnTo>
                    <a:pt x="877" y="715"/>
                  </a:lnTo>
                  <a:lnTo>
                    <a:pt x="911" y="681"/>
                  </a:lnTo>
                  <a:lnTo>
                    <a:pt x="942" y="644"/>
                  </a:lnTo>
                  <a:lnTo>
                    <a:pt x="969" y="604"/>
                  </a:lnTo>
                  <a:lnTo>
                    <a:pt x="994" y="561"/>
                  </a:lnTo>
                  <a:lnTo>
                    <a:pt x="1014" y="515"/>
                  </a:lnTo>
                  <a:lnTo>
                    <a:pt x="1030" y="467"/>
                  </a:lnTo>
                  <a:lnTo>
                    <a:pt x="1042" y="416"/>
                  </a:lnTo>
                  <a:lnTo>
                    <a:pt x="1050" y="360"/>
                  </a:lnTo>
                  <a:lnTo>
                    <a:pt x="1051" y="306"/>
                  </a:lnTo>
                  <a:lnTo>
                    <a:pt x="1047" y="255"/>
                  </a:lnTo>
                  <a:lnTo>
                    <a:pt x="1035" y="208"/>
                  </a:lnTo>
                  <a:lnTo>
                    <a:pt x="1017" y="165"/>
                  </a:lnTo>
                  <a:lnTo>
                    <a:pt x="996" y="131"/>
                  </a:lnTo>
                  <a:lnTo>
                    <a:pt x="969" y="101"/>
                  </a:lnTo>
                  <a:lnTo>
                    <a:pt x="939" y="75"/>
                  </a:lnTo>
                  <a:lnTo>
                    <a:pt x="905" y="53"/>
                  </a:lnTo>
                  <a:lnTo>
                    <a:pt x="865" y="36"/>
                  </a:lnTo>
                  <a:lnTo>
                    <a:pt x="818" y="22"/>
                  </a:lnTo>
                  <a:lnTo>
                    <a:pt x="767" y="12"/>
                  </a:lnTo>
                  <a:lnTo>
                    <a:pt x="709" y="6"/>
                  </a:lnTo>
                  <a:lnTo>
                    <a:pt x="667" y="3"/>
                  </a:lnTo>
                  <a:lnTo>
                    <a:pt x="619" y="0"/>
                  </a:lnTo>
                  <a:lnTo>
                    <a:pt x="541" y="0"/>
                  </a:lnTo>
                  <a:lnTo>
                    <a:pt x="525" y="0"/>
                  </a:lnTo>
                  <a:lnTo>
                    <a:pt x="482" y="0"/>
                  </a:lnTo>
                  <a:lnTo>
                    <a:pt x="422" y="0"/>
                  </a:lnTo>
                  <a:lnTo>
                    <a:pt x="353" y="0"/>
                  </a:lnTo>
                  <a:lnTo>
                    <a:pt x="285" y="0"/>
                  </a:lnTo>
                  <a:lnTo>
                    <a:pt x="224" y="0"/>
                  </a:lnTo>
                  <a:lnTo>
                    <a:pt x="182" y="0"/>
                  </a:lnTo>
                  <a:lnTo>
                    <a:pt x="166" y="0"/>
                  </a:lnTo>
                  <a:lnTo>
                    <a:pt x="503" y="193"/>
                  </a:lnTo>
                  <a:lnTo>
                    <a:pt x="506" y="193"/>
                  </a:lnTo>
                  <a:lnTo>
                    <a:pt x="512" y="193"/>
                  </a:lnTo>
                  <a:lnTo>
                    <a:pt x="515" y="193"/>
                  </a:lnTo>
                  <a:lnTo>
                    <a:pt x="568" y="195"/>
                  </a:lnTo>
                  <a:lnTo>
                    <a:pt x="604" y="203"/>
                  </a:lnTo>
                  <a:lnTo>
                    <a:pt x="631" y="217"/>
                  </a:lnTo>
                  <a:lnTo>
                    <a:pt x="654" y="247"/>
                  </a:lnTo>
                  <a:lnTo>
                    <a:pt x="665" y="290"/>
                  </a:lnTo>
                  <a:lnTo>
                    <a:pt x="666" y="346"/>
                  </a:lnTo>
                  <a:lnTo>
                    <a:pt x="656" y="416"/>
                  </a:lnTo>
                  <a:lnTo>
                    <a:pt x="638" y="490"/>
                  </a:lnTo>
                  <a:lnTo>
                    <a:pt x="614" y="549"/>
                  </a:lnTo>
                  <a:lnTo>
                    <a:pt x="586" y="594"/>
                  </a:lnTo>
                  <a:lnTo>
                    <a:pt x="551" y="626"/>
                  </a:lnTo>
                  <a:lnTo>
                    <a:pt x="520" y="641"/>
                  </a:lnTo>
                  <a:lnTo>
                    <a:pt x="476" y="648"/>
                  </a:lnTo>
                  <a:lnTo>
                    <a:pt x="414" y="650"/>
                  </a:lnTo>
                  <a:lnTo>
                    <a:pt x="416" y="637"/>
                  </a:lnTo>
                  <a:lnTo>
                    <a:pt x="423" y="602"/>
                  </a:lnTo>
                  <a:lnTo>
                    <a:pt x="434" y="551"/>
                  </a:lnTo>
                  <a:lnTo>
                    <a:pt x="445" y="489"/>
                  </a:lnTo>
                  <a:lnTo>
                    <a:pt x="458" y="421"/>
                  </a:lnTo>
                  <a:lnTo>
                    <a:pt x="472" y="354"/>
                  </a:lnTo>
                  <a:lnTo>
                    <a:pt x="483" y="292"/>
                  </a:lnTo>
                  <a:lnTo>
                    <a:pt x="494" y="240"/>
                  </a:lnTo>
                  <a:lnTo>
                    <a:pt x="500" y="206"/>
                  </a:lnTo>
                  <a:lnTo>
                    <a:pt x="503" y="193"/>
                  </a:lnTo>
                  <a:lnTo>
                    <a:pt x="166" y="0"/>
                  </a:lnTo>
                  <a:close/>
                </a:path>
              </a:pathLst>
            </a:custGeom>
            <a:solidFill>
              <a:srgbClr val="FFFFFF"/>
            </a:solidFill>
            <a:ln w="9525">
              <a:noFill/>
              <a:round/>
              <a:headEnd/>
              <a:tailEnd/>
            </a:ln>
          </p:spPr>
          <p:txBody>
            <a:bodyPr/>
            <a:lstStyle/>
            <a:p>
              <a:pPr fontAlgn="base">
                <a:spcBef>
                  <a:spcPct val="0"/>
                </a:spcBef>
                <a:spcAft>
                  <a:spcPct val="0"/>
                </a:spcAft>
                <a:defRPr/>
              </a:pPr>
              <a:endParaRPr lang="en-US">
                <a:solidFill>
                  <a:srgbClr val="FFFFFF"/>
                </a:solidFill>
                <a:ea typeface="宋体" pitchFamily="2" charset="-122"/>
              </a:endParaRPr>
            </a:p>
          </p:txBody>
        </p:sp>
        <p:sp>
          <p:nvSpPr>
            <p:cNvPr id="1041" name="Freeform 21"/>
            <p:cNvSpPr>
              <a:spLocks/>
            </p:cNvSpPr>
            <p:nvPr/>
          </p:nvSpPr>
          <p:spPr bwMode="auto">
            <a:xfrm>
              <a:off x="3785" y="2673"/>
              <a:ext cx="584" cy="520"/>
            </a:xfrm>
            <a:custGeom>
              <a:avLst/>
              <a:gdLst>
                <a:gd name="T0" fmla="*/ 587 w 1012"/>
                <a:gd name="T1" fmla="*/ 142 h 888"/>
                <a:gd name="T2" fmla="*/ 585 w 1012"/>
                <a:gd name="T3" fmla="*/ 101 h 888"/>
                <a:gd name="T4" fmla="*/ 571 w 1012"/>
                <a:gd name="T5" fmla="*/ 67 h 888"/>
                <a:gd name="T6" fmla="*/ 545 w 1012"/>
                <a:gd name="T7" fmla="*/ 40 h 888"/>
                <a:gd name="T8" fmla="*/ 507 w 1012"/>
                <a:gd name="T9" fmla="*/ 20 h 888"/>
                <a:gd name="T10" fmla="*/ 457 w 1012"/>
                <a:gd name="T11" fmla="*/ 7 h 888"/>
                <a:gd name="T12" fmla="*/ 396 w 1012"/>
                <a:gd name="T13" fmla="*/ 1 h 888"/>
                <a:gd name="T14" fmla="*/ 345 w 1012"/>
                <a:gd name="T15" fmla="*/ 1 h 888"/>
                <a:gd name="T16" fmla="*/ 313 w 1012"/>
                <a:gd name="T17" fmla="*/ 2 h 888"/>
                <a:gd name="T18" fmla="*/ 275 w 1012"/>
                <a:gd name="T19" fmla="*/ 6 h 888"/>
                <a:gd name="T20" fmla="*/ 235 w 1012"/>
                <a:gd name="T21" fmla="*/ 15 h 888"/>
                <a:gd name="T22" fmla="*/ 195 w 1012"/>
                <a:gd name="T23" fmla="*/ 27 h 888"/>
                <a:gd name="T24" fmla="*/ 154 w 1012"/>
                <a:gd name="T25" fmla="*/ 45 h 888"/>
                <a:gd name="T26" fmla="*/ 115 w 1012"/>
                <a:gd name="T27" fmla="*/ 71 h 888"/>
                <a:gd name="T28" fmla="*/ 80 w 1012"/>
                <a:gd name="T29" fmla="*/ 103 h 888"/>
                <a:gd name="T30" fmla="*/ 49 w 1012"/>
                <a:gd name="T31" fmla="*/ 145 h 888"/>
                <a:gd name="T32" fmla="*/ 24 w 1012"/>
                <a:gd name="T33" fmla="*/ 196 h 888"/>
                <a:gd name="T34" fmla="*/ 6 w 1012"/>
                <a:gd name="T35" fmla="*/ 258 h 888"/>
                <a:gd name="T36" fmla="*/ 2 w 1012"/>
                <a:gd name="T37" fmla="*/ 291 h 888"/>
                <a:gd name="T38" fmla="*/ 1 w 1012"/>
                <a:gd name="T39" fmla="*/ 349 h 888"/>
                <a:gd name="T40" fmla="*/ 12 w 1012"/>
                <a:gd name="T41" fmla="*/ 395 h 888"/>
                <a:gd name="T42" fmla="*/ 31 w 1012"/>
                <a:gd name="T43" fmla="*/ 432 h 888"/>
                <a:gd name="T44" fmla="*/ 58 w 1012"/>
                <a:gd name="T45" fmla="*/ 461 h 888"/>
                <a:gd name="T46" fmla="*/ 90 w 1012"/>
                <a:gd name="T47" fmla="*/ 482 h 888"/>
                <a:gd name="T48" fmla="*/ 126 w 1012"/>
                <a:gd name="T49" fmla="*/ 498 h 888"/>
                <a:gd name="T50" fmla="*/ 163 w 1012"/>
                <a:gd name="T51" fmla="*/ 508 h 888"/>
                <a:gd name="T52" fmla="*/ 200 w 1012"/>
                <a:gd name="T53" fmla="*/ 513 h 888"/>
                <a:gd name="T54" fmla="*/ 234 w 1012"/>
                <a:gd name="T55" fmla="*/ 515 h 888"/>
                <a:gd name="T56" fmla="*/ 277 w 1012"/>
                <a:gd name="T57" fmla="*/ 515 h 888"/>
                <a:gd name="T58" fmla="*/ 331 w 1012"/>
                <a:gd name="T59" fmla="*/ 513 h 888"/>
                <a:gd name="T60" fmla="*/ 387 w 1012"/>
                <a:gd name="T61" fmla="*/ 507 h 888"/>
                <a:gd name="T62" fmla="*/ 445 w 1012"/>
                <a:gd name="T63" fmla="*/ 499 h 888"/>
                <a:gd name="T64" fmla="*/ 502 w 1012"/>
                <a:gd name="T65" fmla="*/ 489 h 888"/>
                <a:gd name="T66" fmla="*/ 533 w 1012"/>
                <a:gd name="T67" fmla="*/ 473 h 888"/>
                <a:gd name="T68" fmla="*/ 545 w 1012"/>
                <a:gd name="T69" fmla="*/ 415 h 888"/>
                <a:gd name="T70" fmla="*/ 560 w 1012"/>
                <a:gd name="T71" fmla="*/ 331 h 888"/>
                <a:gd name="T72" fmla="*/ 575 w 1012"/>
                <a:gd name="T73" fmla="*/ 256 h 888"/>
                <a:gd name="T74" fmla="*/ 581 w 1012"/>
                <a:gd name="T75" fmla="*/ 223 h 888"/>
                <a:gd name="T76" fmla="*/ 552 w 1012"/>
                <a:gd name="T77" fmla="*/ 223 h 888"/>
                <a:gd name="T78" fmla="*/ 481 w 1012"/>
                <a:gd name="T79" fmla="*/ 223 h 888"/>
                <a:gd name="T80" fmla="*/ 397 w 1012"/>
                <a:gd name="T81" fmla="*/ 223 h 888"/>
                <a:gd name="T82" fmla="*/ 327 w 1012"/>
                <a:gd name="T83" fmla="*/ 223 h 888"/>
                <a:gd name="T84" fmla="*/ 297 w 1012"/>
                <a:gd name="T85" fmla="*/ 223 h 888"/>
                <a:gd name="T86" fmla="*/ 283 w 1012"/>
                <a:gd name="T87" fmla="*/ 295 h 888"/>
                <a:gd name="T88" fmla="*/ 297 w 1012"/>
                <a:gd name="T89" fmla="*/ 320 h 888"/>
                <a:gd name="T90" fmla="*/ 353 w 1012"/>
                <a:gd name="T91" fmla="*/ 320 h 888"/>
                <a:gd name="T92" fmla="*/ 344 w 1012"/>
                <a:gd name="T93" fmla="*/ 364 h 888"/>
                <a:gd name="T94" fmla="*/ 324 w 1012"/>
                <a:gd name="T95" fmla="*/ 384 h 888"/>
                <a:gd name="T96" fmla="*/ 282 w 1012"/>
                <a:gd name="T97" fmla="*/ 388 h 888"/>
                <a:gd name="T98" fmla="*/ 237 w 1012"/>
                <a:gd name="T99" fmla="*/ 374 h 888"/>
                <a:gd name="T100" fmla="*/ 222 w 1012"/>
                <a:gd name="T101" fmla="*/ 339 h 888"/>
                <a:gd name="T102" fmla="*/ 224 w 1012"/>
                <a:gd name="T103" fmla="*/ 293 h 888"/>
                <a:gd name="T104" fmla="*/ 229 w 1012"/>
                <a:gd name="T105" fmla="*/ 270 h 888"/>
                <a:gd name="T106" fmla="*/ 240 w 1012"/>
                <a:gd name="T107" fmla="*/ 220 h 888"/>
                <a:gd name="T108" fmla="*/ 257 w 1012"/>
                <a:gd name="T109" fmla="*/ 174 h 888"/>
                <a:gd name="T110" fmla="*/ 287 w 1012"/>
                <a:gd name="T111" fmla="*/ 141 h 888"/>
                <a:gd name="T112" fmla="*/ 332 w 1012"/>
                <a:gd name="T113" fmla="*/ 127 h 888"/>
                <a:gd name="T114" fmla="*/ 375 w 1012"/>
                <a:gd name="T115" fmla="*/ 145 h 888"/>
                <a:gd name="T116" fmla="*/ 389 w 1012"/>
                <a:gd name="T117" fmla="*/ 166 h 888"/>
                <a:gd name="T118" fmla="*/ 459 w 1012"/>
                <a:gd name="T119" fmla="*/ 166 h 888"/>
                <a:gd name="T120" fmla="*/ 543 w 1012"/>
                <a:gd name="T121" fmla="*/ 166 h 888"/>
                <a:gd name="T122" fmla="*/ 584 w 1012"/>
                <a:gd name="T123" fmla="*/ 166 h 8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12" h="888">
                  <a:moveTo>
                    <a:pt x="1007" y="285"/>
                  </a:moveTo>
                  <a:lnTo>
                    <a:pt x="1012" y="245"/>
                  </a:lnTo>
                  <a:lnTo>
                    <a:pt x="1012" y="207"/>
                  </a:lnTo>
                  <a:lnTo>
                    <a:pt x="1009" y="174"/>
                  </a:lnTo>
                  <a:lnTo>
                    <a:pt x="999" y="143"/>
                  </a:lnTo>
                  <a:lnTo>
                    <a:pt x="984" y="115"/>
                  </a:lnTo>
                  <a:lnTo>
                    <a:pt x="964" y="91"/>
                  </a:lnTo>
                  <a:lnTo>
                    <a:pt x="940" y="69"/>
                  </a:lnTo>
                  <a:lnTo>
                    <a:pt x="909" y="50"/>
                  </a:lnTo>
                  <a:lnTo>
                    <a:pt x="874" y="34"/>
                  </a:lnTo>
                  <a:lnTo>
                    <a:pt x="834" y="22"/>
                  </a:lnTo>
                  <a:lnTo>
                    <a:pt x="788" y="12"/>
                  </a:lnTo>
                  <a:lnTo>
                    <a:pt x="737" y="6"/>
                  </a:lnTo>
                  <a:lnTo>
                    <a:pt x="682" y="2"/>
                  </a:lnTo>
                  <a:lnTo>
                    <a:pt x="621" y="0"/>
                  </a:lnTo>
                  <a:lnTo>
                    <a:pt x="595" y="1"/>
                  </a:lnTo>
                  <a:lnTo>
                    <a:pt x="568" y="2"/>
                  </a:lnTo>
                  <a:lnTo>
                    <a:pt x="539" y="3"/>
                  </a:lnTo>
                  <a:lnTo>
                    <a:pt x="508" y="7"/>
                  </a:lnTo>
                  <a:lnTo>
                    <a:pt x="474" y="11"/>
                  </a:lnTo>
                  <a:lnTo>
                    <a:pt x="441" y="17"/>
                  </a:lnTo>
                  <a:lnTo>
                    <a:pt x="406" y="25"/>
                  </a:lnTo>
                  <a:lnTo>
                    <a:pt x="371" y="34"/>
                  </a:lnTo>
                  <a:lnTo>
                    <a:pt x="336" y="47"/>
                  </a:lnTo>
                  <a:lnTo>
                    <a:pt x="300" y="62"/>
                  </a:lnTo>
                  <a:lnTo>
                    <a:pt x="266" y="78"/>
                  </a:lnTo>
                  <a:lnTo>
                    <a:pt x="232" y="99"/>
                  </a:lnTo>
                  <a:lnTo>
                    <a:pt x="199" y="122"/>
                  </a:lnTo>
                  <a:lnTo>
                    <a:pt x="168" y="148"/>
                  </a:lnTo>
                  <a:lnTo>
                    <a:pt x="138" y="178"/>
                  </a:lnTo>
                  <a:lnTo>
                    <a:pt x="110" y="212"/>
                  </a:lnTo>
                  <a:lnTo>
                    <a:pt x="84" y="250"/>
                  </a:lnTo>
                  <a:lnTo>
                    <a:pt x="61" y="292"/>
                  </a:lnTo>
                  <a:lnTo>
                    <a:pt x="41" y="338"/>
                  </a:lnTo>
                  <a:lnTo>
                    <a:pt x="25" y="389"/>
                  </a:lnTo>
                  <a:lnTo>
                    <a:pt x="11" y="444"/>
                  </a:lnTo>
                  <a:lnTo>
                    <a:pt x="3" y="501"/>
                  </a:lnTo>
                  <a:lnTo>
                    <a:pt x="0" y="553"/>
                  </a:lnTo>
                  <a:lnTo>
                    <a:pt x="2" y="600"/>
                  </a:lnTo>
                  <a:lnTo>
                    <a:pt x="9" y="642"/>
                  </a:lnTo>
                  <a:lnTo>
                    <a:pt x="20" y="680"/>
                  </a:lnTo>
                  <a:lnTo>
                    <a:pt x="35" y="714"/>
                  </a:lnTo>
                  <a:lnTo>
                    <a:pt x="54" y="744"/>
                  </a:lnTo>
                  <a:lnTo>
                    <a:pt x="76" y="770"/>
                  </a:lnTo>
                  <a:lnTo>
                    <a:pt x="100" y="793"/>
                  </a:lnTo>
                  <a:lnTo>
                    <a:pt x="126" y="814"/>
                  </a:lnTo>
                  <a:lnTo>
                    <a:pt x="155" y="830"/>
                  </a:lnTo>
                  <a:lnTo>
                    <a:pt x="185" y="845"/>
                  </a:lnTo>
                  <a:lnTo>
                    <a:pt x="217" y="857"/>
                  </a:lnTo>
                  <a:lnTo>
                    <a:pt x="248" y="866"/>
                  </a:lnTo>
                  <a:lnTo>
                    <a:pt x="281" y="874"/>
                  </a:lnTo>
                  <a:lnTo>
                    <a:pt x="313" y="880"/>
                  </a:lnTo>
                  <a:lnTo>
                    <a:pt x="344" y="883"/>
                  </a:lnTo>
                  <a:lnTo>
                    <a:pt x="374" y="885"/>
                  </a:lnTo>
                  <a:lnTo>
                    <a:pt x="403" y="887"/>
                  </a:lnTo>
                  <a:lnTo>
                    <a:pt x="431" y="888"/>
                  </a:lnTo>
                  <a:lnTo>
                    <a:pt x="477" y="887"/>
                  </a:lnTo>
                  <a:lnTo>
                    <a:pt x="524" y="885"/>
                  </a:lnTo>
                  <a:lnTo>
                    <a:pt x="571" y="882"/>
                  </a:lnTo>
                  <a:lnTo>
                    <a:pt x="619" y="877"/>
                  </a:lnTo>
                  <a:lnTo>
                    <a:pt x="668" y="873"/>
                  </a:lnTo>
                  <a:lnTo>
                    <a:pt x="717" y="866"/>
                  </a:lnTo>
                  <a:lnTo>
                    <a:pt x="767" y="859"/>
                  </a:lnTo>
                  <a:lnTo>
                    <a:pt x="816" y="850"/>
                  </a:lnTo>
                  <a:lnTo>
                    <a:pt x="866" y="841"/>
                  </a:lnTo>
                  <a:lnTo>
                    <a:pt x="916" y="829"/>
                  </a:lnTo>
                  <a:lnTo>
                    <a:pt x="919" y="814"/>
                  </a:lnTo>
                  <a:lnTo>
                    <a:pt x="927" y="773"/>
                  </a:lnTo>
                  <a:lnTo>
                    <a:pt x="939" y="714"/>
                  </a:lnTo>
                  <a:lnTo>
                    <a:pt x="952" y="644"/>
                  </a:lnTo>
                  <a:lnTo>
                    <a:pt x="966" y="570"/>
                  </a:lnTo>
                  <a:lnTo>
                    <a:pt x="980" y="500"/>
                  </a:lnTo>
                  <a:lnTo>
                    <a:pt x="992" y="440"/>
                  </a:lnTo>
                  <a:lnTo>
                    <a:pt x="1000" y="399"/>
                  </a:lnTo>
                  <a:lnTo>
                    <a:pt x="1002" y="384"/>
                  </a:lnTo>
                  <a:lnTo>
                    <a:pt x="988" y="384"/>
                  </a:lnTo>
                  <a:lnTo>
                    <a:pt x="951" y="384"/>
                  </a:lnTo>
                  <a:lnTo>
                    <a:pt x="896" y="384"/>
                  </a:lnTo>
                  <a:lnTo>
                    <a:pt x="830" y="384"/>
                  </a:lnTo>
                  <a:lnTo>
                    <a:pt x="758" y="384"/>
                  </a:lnTo>
                  <a:lnTo>
                    <a:pt x="685" y="384"/>
                  </a:lnTo>
                  <a:lnTo>
                    <a:pt x="618" y="384"/>
                  </a:lnTo>
                  <a:lnTo>
                    <a:pt x="563" y="384"/>
                  </a:lnTo>
                  <a:lnTo>
                    <a:pt x="526" y="384"/>
                  </a:lnTo>
                  <a:lnTo>
                    <a:pt x="512" y="384"/>
                  </a:lnTo>
                  <a:lnTo>
                    <a:pt x="504" y="427"/>
                  </a:lnTo>
                  <a:lnTo>
                    <a:pt x="488" y="508"/>
                  </a:lnTo>
                  <a:lnTo>
                    <a:pt x="480" y="551"/>
                  </a:lnTo>
                  <a:lnTo>
                    <a:pt x="512" y="551"/>
                  </a:lnTo>
                  <a:lnTo>
                    <a:pt x="575" y="551"/>
                  </a:lnTo>
                  <a:lnTo>
                    <a:pt x="608" y="551"/>
                  </a:lnTo>
                  <a:lnTo>
                    <a:pt x="602" y="578"/>
                  </a:lnTo>
                  <a:lnTo>
                    <a:pt x="593" y="627"/>
                  </a:lnTo>
                  <a:lnTo>
                    <a:pt x="587" y="655"/>
                  </a:lnTo>
                  <a:lnTo>
                    <a:pt x="558" y="661"/>
                  </a:lnTo>
                  <a:lnTo>
                    <a:pt x="524" y="665"/>
                  </a:lnTo>
                  <a:lnTo>
                    <a:pt x="487" y="668"/>
                  </a:lnTo>
                  <a:lnTo>
                    <a:pt x="440" y="661"/>
                  </a:lnTo>
                  <a:lnTo>
                    <a:pt x="409" y="644"/>
                  </a:lnTo>
                  <a:lnTo>
                    <a:pt x="390" y="617"/>
                  </a:lnTo>
                  <a:lnTo>
                    <a:pt x="382" y="584"/>
                  </a:lnTo>
                  <a:lnTo>
                    <a:pt x="381" y="546"/>
                  </a:lnTo>
                  <a:lnTo>
                    <a:pt x="386" y="505"/>
                  </a:lnTo>
                  <a:lnTo>
                    <a:pt x="394" y="464"/>
                  </a:lnTo>
                  <a:lnTo>
                    <a:pt x="403" y="420"/>
                  </a:lnTo>
                  <a:lnTo>
                    <a:pt x="413" y="378"/>
                  </a:lnTo>
                  <a:lnTo>
                    <a:pt x="426" y="336"/>
                  </a:lnTo>
                  <a:lnTo>
                    <a:pt x="443" y="299"/>
                  </a:lnTo>
                  <a:lnTo>
                    <a:pt x="465" y="267"/>
                  </a:lnTo>
                  <a:lnTo>
                    <a:pt x="494" y="242"/>
                  </a:lnTo>
                  <a:lnTo>
                    <a:pt x="530" y="226"/>
                  </a:lnTo>
                  <a:lnTo>
                    <a:pt x="573" y="219"/>
                  </a:lnTo>
                  <a:lnTo>
                    <a:pt x="621" y="227"/>
                  </a:lnTo>
                  <a:lnTo>
                    <a:pt x="647" y="250"/>
                  </a:lnTo>
                  <a:lnTo>
                    <a:pt x="652" y="285"/>
                  </a:lnTo>
                  <a:lnTo>
                    <a:pt x="671" y="285"/>
                  </a:lnTo>
                  <a:lnTo>
                    <a:pt x="722" y="285"/>
                  </a:lnTo>
                  <a:lnTo>
                    <a:pt x="791" y="285"/>
                  </a:lnTo>
                  <a:lnTo>
                    <a:pt x="867" y="285"/>
                  </a:lnTo>
                  <a:lnTo>
                    <a:pt x="936" y="285"/>
                  </a:lnTo>
                  <a:lnTo>
                    <a:pt x="987" y="285"/>
                  </a:lnTo>
                  <a:lnTo>
                    <a:pt x="1007" y="285"/>
                  </a:lnTo>
                  <a:close/>
                </a:path>
              </a:pathLst>
            </a:custGeom>
            <a:solidFill>
              <a:srgbClr val="FFFFFF"/>
            </a:solidFill>
            <a:ln w="9525">
              <a:noFill/>
              <a:round/>
              <a:headEnd/>
              <a:tailEnd/>
            </a:ln>
          </p:spPr>
          <p:txBody>
            <a:bodyPr/>
            <a:lstStyle/>
            <a:p>
              <a:pPr fontAlgn="base">
                <a:spcBef>
                  <a:spcPct val="0"/>
                </a:spcBef>
                <a:spcAft>
                  <a:spcPct val="0"/>
                </a:spcAft>
                <a:defRPr/>
              </a:pPr>
              <a:endParaRPr lang="en-US">
                <a:solidFill>
                  <a:srgbClr val="FFFFFF"/>
                </a:solidFill>
                <a:ea typeface="宋体" pitchFamily="2" charset="-122"/>
              </a:endParaRPr>
            </a:p>
          </p:txBody>
        </p:sp>
        <p:sp>
          <p:nvSpPr>
            <p:cNvPr id="1042" name="Freeform 22"/>
            <p:cNvSpPr>
              <a:spLocks/>
            </p:cNvSpPr>
            <p:nvPr/>
          </p:nvSpPr>
          <p:spPr bwMode="auto">
            <a:xfrm>
              <a:off x="944" y="2673"/>
              <a:ext cx="549" cy="520"/>
            </a:xfrm>
            <a:custGeom>
              <a:avLst/>
              <a:gdLst>
                <a:gd name="T0" fmla="*/ 2 w 946"/>
                <a:gd name="T1" fmla="*/ 355 h 888"/>
                <a:gd name="T2" fmla="*/ 0 w 946"/>
                <a:gd name="T3" fmla="*/ 384 h 888"/>
                <a:gd name="T4" fmla="*/ 8 w 946"/>
                <a:gd name="T5" fmla="*/ 425 h 888"/>
                <a:gd name="T6" fmla="*/ 40 w 946"/>
                <a:gd name="T7" fmla="*/ 468 h 888"/>
                <a:gd name="T8" fmla="*/ 110 w 946"/>
                <a:gd name="T9" fmla="*/ 502 h 888"/>
                <a:gd name="T10" fmla="*/ 229 w 946"/>
                <a:gd name="T11" fmla="*/ 516 h 888"/>
                <a:gd name="T12" fmla="*/ 323 w 946"/>
                <a:gd name="T13" fmla="*/ 508 h 888"/>
                <a:gd name="T14" fmla="*/ 400 w 946"/>
                <a:gd name="T15" fmla="*/ 488 h 888"/>
                <a:gd name="T16" fmla="*/ 460 w 946"/>
                <a:gd name="T17" fmla="*/ 453 h 888"/>
                <a:gd name="T18" fmla="*/ 501 w 946"/>
                <a:gd name="T19" fmla="*/ 406 h 888"/>
                <a:gd name="T20" fmla="*/ 524 w 946"/>
                <a:gd name="T21" fmla="*/ 346 h 888"/>
                <a:gd name="T22" fmla="*/ 521 w 946"/>
                <a:gd name="T23" fmla="*/ 282 h 888"/>
                <a:gd name="T24" fmla="*/ 489 w 946"/>
                <a:gd name="T25" fmla="*/ 239 h 888"/>
                <a:gd name="T26" fmla="*/ 439 w 946"/>
                <a:gd name="T27" fmla="*/ 211 h 888"/>
                <a:gd name="T28" fmla="*/ 380 w 946"/>
                <a:gd name="T29" fmla="*/ 192 h 888"/>
                <a:gd name="T30" fmla="*/ 322 w 946"/>
                <a:gd name="T31" fmla="*/ 180 h 888"/>
                <a:gd name="T32" fmla="*/ 278 w 946"/>
                <a:gd name="T33" fmla="*/ 168 h 888"/>
                <a:gd name="T34" fmla="*/ 257 w 946"/>
                <a:gd name="T35" fmla="*/ 150 h 888"/>
                <a:gd name="T36" fmla="*/ 284 w 946"/>
                <a:gd name="T37" fmla="*/ 114 h 888"/>
                <a:gd name="T38" fmla="*/ 351 w 946"/>
                <a:gd name="T39" fmla="*/ 128 h 888"/>
                <a:gd name="T40" fmla="*/ 391 w 946"/>
                <a:gd name="T41" fmla="*/ 151 h 888"/>
                <a:gd name="T42" fmla="*/ 507 w 946"/>
                <a:gd name="T43" fmla="*/ 151 h 888"/>
                <a:gd name="T44" fmla="*/ 549 w 946"/>
                <a:gd name="T45" fmla="*/ 128 h 888"/>
                <a:gd name="T46" fmla="*/ 538 w 946"/>
                <a:gd name="T47" fmla="*/ 72 h 888"/>
                <a:gd name="T48" fmla="*/ 501 w 946"/>
                <a:gd name="T49" fmla="*/ 32 h 888"/>
                <a:gd name="T50" fmla="*/ 435 w 946"/>
                <a:gd name="T51" fmla="*/ 8 h 888"/>
                <a:gd name="T52" fmla="*/ 342 w 946"/>
                <a:gd name="T53" fmla="*/ 0 h 888"/>
                <a:gd name="T54" fmla="*/ 290 w 946"/>
                <a:gd name="T55" fmla="*/ 2 h 888"/>
                <a:gd name="T56" fmla="*/ 225 w 946"/>
                <a:gd name="T57" fmla="*/ 13 h 888"/>
                <a:gd name="T58" fmla="*/ 156 w 946"/>
                <a:gd name="T59" fmla="*/ 35 h 888"/>
                <a:gd name="T60" fmla="*/ 97 w 946"/>
                <a:gd name="T61" fmla="*/ 73 h 888"/>
                <a:gd name="T62" fmla="*/ 57 w 946"/>
                <a:gd name="T63" fmla="*/ 133 h 888"/>
                <a:gd name="T64" fmla="*/ 48 w 946"/>
                <a:gd name="T65" fmla="*/ 202 h 888"/>
                <a:gd name="T66" fmla="*/ 72 w 946"/>
                <a:gd name="T67" fmla="*/ 250 h 888"/>
                <a:gd name="T68" fmla="*/ 118 w 946"/>
                <a:gd name="T69" fmla="*/ 282 h 888"/>
                <a:gd name="T70" fmla="*/ 176 w 946"/>
                <a:gd name="T71" fmla="*/ 301 h 888"/>
                <a:gd name="T72" fmla="*/ 234 w 946"/>
                <a:gd name="T73" fmla="*/ 315 h 888"/>
                <a:gd name="T74" fmla="*/ 284 w 946"/>
                <a:gd name="T75" fmla="*/ 328 h 888"/>
                <a:gd name="T76" fmla="*/ 313 w 946"/>
                <a:gd name="T77" fmla="*/ 346 h 888"/>
                <a:gd name="T78" fmla="*/ 307 w 946"/>
                <a:gd name="T79" fmla="*/ 385 h 888"/>
                <a:gd name="T80" fmla="*/ 222 w 946"/>
                <a:gd name="T81" fmla="*/ 396 h 888"/>
                <a:gd name="T82" fmla="*/ 212 w 946"/>
                <a:gd name="T83" fmla="*/ 349 h 888"/>
                <a:gd name="T84" fmla="*/ 130 w 946"/>
                <a:gd name="T85" fmla="*/ 349 h 888"/>
                <a:gd name="T86" fmla="*/ 16 w 946"/>
                <a:gd name="T87" fmla="*/ 349 h 88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946" h="888">
                  <a:moveTo>
                    <a:pt x="8" y="600"/>
                  </a:moveTo>
                  <a:lnTo>
                    <a:pt x="7" y="602"/>
                  </a:lnTo>
                  <a:lnTo>
                    <a:pt x="4" y="611"/>
                  </a:lnTo>
                  <a:lnTo>
                    <a:pt x="2" y="624"/>
                  </a:lnTo>
                  <a:lnTo>
                    <a:pt x="0" y="640"/>
                  </a:lnTo>
                  <a:lnTo>
                    <a:pt x="0" y="660"/>
                  </a:lnTo>
                  <a:lnTo>
                    <a:pt x="1" y="682"/>
                  </a:lnTo>
                  <a:lnTo>
                    <a:pt x="6" y="706"/>
                  </a:lnTo>
                  <a:lnTo>
                    <a:pt x="14" y="731"/>
                  </a:lnTo>
                  <a:lnTo>
                    <a:pt x="26" y="756"/>
                  </a:lnTo>
                  <a:lnTo>
                    <a:pt x="45" y="782"/>
                  </a:lnTo>
                  <a:lnTo>
                    <a:pt x="69" y="805"/>
                  </a:lnTo>
                  <a:lnTo>
                    <a:pt x="100" y="828"/>
                  </a:lnTo>
                  <a:lnTo>
                    <a:pt x="140" y="847"/>
                  </a:lnTo>
                  <a:lnTo>
                    <a:pt x="189" y="864"/>
                  </a:lnTo>
                  <a:lnTo>
                    <a:pt x="246" y="876"/>
                  </a:lnTo>
                  <a:lnTo>
                    <a:pt x="315" y="884"/>
                  </a:lnTo>
                  <a:lnTo>
                    <a:pt x="395" y="888"/>
                  </a:lnTo>
                  <a:lnTo>
                    <a:pt x="451" y="887"/>
                  </a:lnTo>
                  <a:lnTo>
                    <a:pt x="506" y="882"/>
                  </a:lnTo>
                  <a:lnTo>
                    <a:pt x="556" y="875"/>
                  </a:lnTo>
                  <a:lnTo>
                    <a:pt x="604" y="866"/>
                  </a:lnTo>
                  <a:lnTo>
                    <a:pt x="647" y="853"/>
                  </a:lnTo>
                  <a:lnTo>
                    <a:pt x="689" y="839"/>
                  </a:lnTo>
                  <a:lnTo>
                    <a:pt x="727" y="822"/>
                  </a:lnTo>
                  <a:lnTo>
                    <a:pt x="761" y="801"/>
                  </a:lnTo>
                  <a:lnTo>
                    <a:pt x="792" y="780"/>
                  </a:lnTo>
                  <a:lnTo>
                    <a:pt x="819" y="755"/>
                  </a:lnTo>
                  <a:lnTo>
                    <a:pt x="843" y="728"/>
                  </a:lnTo>
                  <a:lnTo>
                    <a:pt x="864" y="699"/>
                  </a:lnTo>
                  <a:lnTo>
                    <a:pt x="880" y="667"/>
                  </a:lnTo>
                  <a:lnTo>
                    <a:pt x="894" y="633"/>
                  </a:lnTo>
                  <a:lnTo>
                    <a:pt x="903" y="596"/>
                  </a:lnTo>
                  <a:lnTo>
                    <a:pt x="908" y="555"/>
                  </a:lnTo>
                  <a:lnTo>
                    <a:pt x="905" y="518"/>
                  </a:lnTo>
                  <a:lnTo>
                    <a:pt x="897" y="486"/>
                  </a:lnTo>
                  <a:lnTo>
                    <a:pt x="883" y="457"/>
                  </a:lnTo>
                  <a:lnTo>
                    <a:pt x="865" y="433"/>
                  </a:lnTo>
                  <a:lnTo>
                    <a:pt x="843" y="411"/>
                  </a:lnTo>
                  <a:lnTo>
                    <a:pt x="817" y="393"/>
                  </a:lnTo>
                  <a:lnTo>
                    <a:pt x="787" y="376"/>
                  </a:lnTo>
                  <a:lnTo>
                    <a:pt x="756" y="363"/>
                  </a:lnTo>
                  <a:lnTo>
                    <a:pt x="722" y="351"/>
                  </a:lnTo>
                  <a:lnTo>
                    <a:pt x="688" y="341"/>
                  </a:lnTo>
                  <a:lnTo>
                    <a:pt x="654" y="331"/>
                  </a:lnTo>
                  <a:lnTo>
                    <a:pt x="620" y="323"/>
                  </a:lnTo>
                  <a:lnTo>
                    <a:pt x="586" y="316"/>
                  </a:lnTo>
                  <a:lnTo>
                    <a:pt x="555" y="310"/>
                  </a:lnTo>
                  <a:lnTo>
                    <a:pt x="526" y="304"/>
                  </a:lnTo>
                  <a:lnTo>
                    <a:pt x="501" y="296"/>
                  </a:lnTo>
                  <a:lnTo>
                    <a:pt x="479" y="289"/>
                  </a:lnTo>
                  <a:lnTo>
                    <a:pt x="462" y="280"/>
                  </a:lnTo>
                  <a:lnTo>
                    <a:pt x="449" y="270"/>
                  </a:lnTo>
                  <a:lnTo>
                    <a:pt x="442" y="258"/>
                  </a:lnTo>
                  <a:lnTo>
                    <a:pt x="441" y="245"/>
                  </a:lnTo>
                  <a:lnTo>
                    <a:pt x="457" y="216"/>
                  </a:lnTo>
                  <a:lnTo>
                    <a:pt x="489" y="197"/>
                  </a:lnTo>
                  <a:lnTo>
                    <a:pt x="533" y="190"/>
                  </a:lnTo>
                  <a:lnTo>
                    <a:pt x="579" y="198"/>
                  </a:lnTo>
                  <a:lnTo>
                    <a:pt x="604" y="221"/>
                  </a:lnTo>
                  <a:lnTo>
                    <a:pt x="607" y="260"/>
                  </a:lnTo>
                  <a:lnTo>
                    <a:pt x="625" y="260"/>
                  </a:lnTo>
                  <a:lnTo>
                    <a:pt x="673" y="260"/>
                  </a:lnTo>
                  <a:lnTo>
                    <a:pt x="738" y="260"/>
                  </a:lnTo>
                  <a:lnTo>
                    <a:pt x="810" y="260"/>
                  </a:lnTo>
                  <a:lnTo>
                    <a:pt x="874" y="260"/>
                  </a:lnTo>
                  <a:lnTo>
                    <a:pt x="923" y="260"/>
                  </a:lnTo>
                  <a:lnTo>
                    <a:pt x="941" y="260"/>
                  </a:lnTo>
                  <a:lnTo>
                    <a:pt x="946" y="221"/>
                  </a:lnTo>
                  <a:lnTo>
                    <a:pt x="945" y="186"/>
                  </a:lnTo>
                  <a:lnTo>
                    <a:pt x="939" y="154"/>
                  </a:lnTo>
                  <a:lnTo>
                    <a:pt x="927" y="124"/>
                  </a:lnTo>
                  <a:lnTo>
                    <a:pt x="911" y="99"/>
                  </a:lnTo>
                  <a:lnTo>
                    <a:pt x="889" y="76"/>
                  </a:lnTo>
                  <a:lnTo>
                    <a:pt x="863" y="55"/>
                  </a:lnTo>
                  <a:lnTo>
                    <a:pt x="830" y="39"/>
                  </a:lnTo>
                  <a:lnTo>
                    <a:pt x="792" y="25"/>
                  </a:lnTo>
                  <a:lnTo>
                    <a:pt x="750" y="14"/>
                  </a:lnTo>
                  <a:lnTo>
                    <a:pt x="701" y="7"/>
                  </a:lnTo>
                  <a:lnTo>
                    <a:pt x="648" y="2"/>
                  </a:lnTo>
                  <a:lnTo>
                    <a:pt x="590" y="0"/>
                  </a:lnTo>
                  <a:lnTo>
                    <a:pt x="563" y="1"/>
                  </a:lnTo>
                  <a:lnTo>
                    <a:pt x="533" y="2"/>
                  </a:lnTo>
                  <a:lnTo>
                    <a:pt x="500" y="4"/>
                  </a:lnTo>
                  <a:lnTo>
                    <a:pt x="463" y="8"/>
                  </a:lnTo>
                  <a:lnTo>
                    <a:pt x="425" y="14"/>
                  </a:lnTo>
                  <a:lnTo>
                    <a:pt x="387" y="22"/>
                  </a:lnTo>
                  <a:lnTo>
                    <a:pt x="347" y="31"/>
                  </a:lnTo>
                  <a:lnTo>
                    <a:pt x="307" y="44"/>
                  </a:lnTo>
                  <a:lnTo>
                    <a:pt x="269" y="60"/>
                  </a:lnTo>
                  <a:lnTo>
                    <a:pt x="233" y="78"/>
                  </a:lnTo>
                  <a:lnTo>
                    <a:pt x="198" y="100"/>
                  </a:lnTo>
                  <a:lnTo>
                    <a:pt x="167" y="125"/>
                  </a:lnTo>
                  <a:lnTo>
                    <a:pt x="139" y="155"/>
                  </a:lnTo>
                  <a:lnTo>
                    <a:pt x="116" y="190"/>
                  </a:lnTo>
                  <a:lnTo>
                    <a:pt x="98" y="229"/>
                  </a:lnTo>
                  <a:lnTo>
                    <a:pt x="85" y="272"/>
                  </a:lnTo>
                  <a:lnTo>
                    <a:pt x="80" y="312"/>
                  </a:lnTo>
                  <a:lnTo>
                    <a:pt x="83" y="348"/>
                  </a:lnTo>
                  <a:lnTo>
                    <a:pt x="92" y="379"/>
                  </a:lnTo>
                  <a:lnTo>
                    <a:pt x="106" y="406"/>
                  </a:lnTo>
                  <a:lnTo>
                    <a:pt x="124" y="431"/>
                  </a:lnTo>
                  <a:lnTo>
                    <a:pt x="147" y="451"/>
                  </a:lnTo>
                  <a:lnTo>
                    <a:pt x="174" y="469"/>
                  </a:lnTo>
                  <a:lnTo>
                    <a:pt x="204" y="485"/>
                  </a:lnTo>
                  <a:lnTo>
                    <a:pt x="235" y="497"/>
                  </a:lnTo>
                  <a:lnTo>
                    <a:pt x="268" y="509"/>
                  </a:lnTo>
                  <a:lnTo>
                    <a:pt x="303" y="518"/>
                  </a:lnTo>
                  <a:lnTo>
                    <a:pt x="337" y="527"/>
                  </a:lnTo>
                  <a:lnTo>
                    <a:pt x="371" y="535"/>
                  </a:lnTo>
                  <a:lnTo>
                    <a:pt x="404" y="542"/>
                  </a:lnTo>
                  <a:lnTo>
                    <a:pt x="435" y="549"/>
                  </a:lnTo>
                  <a:lnTo>
                    <a:pt x="463" y="557"/>
                  </a:lnTo>
                  <a:lnTo>
                    <a:pt x="489" y="565"/>
                  </a:lnTo>
                  <a:lnTo>
                    <a:pt x="511" y="574"/>
                  </a:lnTo>
                  <a:lnTo>
                    <a:pt x="529" y="584"/>
                  </a:lnTo>
                  <a:lnTo>
                    <a:pt x="540" y="596"/>
                  </a:lnTo>
                  <a:lnTo>
                    <a:pt x="547" y="609"/>
                  </a:lnTo>
                  <a:lnTo>
                    <a:pt x="547" y="625"/>
                  </a:lnTo>
                  <a:lnTo>
                    <a:pt x="529" y="662"/>
                  </a:lnTo>
                  <a:lnTo>
                    <a:pt x="492" y="687"/>
                  </a:lnTo>
                  <a:lnTo>
                    <a:pt x="443" y="697"/>
                  </a:lnTo>
                  <a:lnTo>
                    <a:pt x="383" y="682"/>
                  </a:lnTo>
                  <a:lnTo>
                    <a:pt x="362" y="648"/>
                  </a:lnTo>
                  <a:lnTo>
                    <a:pt x="362" y="615"/>
                  </a:lnTo>
                  <a:lnTo>
                    <a:pt x="365" y="600"/>
                  </a:lnTo>
                  <a:lnTo>
                    <a:pt x="345" y="600"/>
                  </a:lnTo>
                  <a:lnTo>
                    <a:pt x="294" y="600"/>
                  </a:lnTo>
                  <a:lnTo>
                    <a:pt x="224" y="600"/>
                  </a:lnTo>
                  <a:lnTo>
                    <a:pt x="148" y="600"/>
                  </a:lnTo>
                  <a:lnTo>
                    <a:pt x="78" y="600"/>
                  </a:lnTo>
                  <a:lnTo>
                    <a:pt x="27" y="600"/>
                  </a:lnTo>
                  <a:lnTo>
                    <a:pt x="8" y="600"/>
                  </a:lnTo>
                  <a:close/>
                </a:path>
              </a:pathLst>
            </a:custGeom>
            <a:solidFill>
              <a:srgbClr val="FFFFFF"/>
            </a:solidFill>
            <a:ln w="9525">
              <a:noFill/>
              <a:round/>
              <a:headEnd/>
              <a:tailEnd/>
            </a:ln>
          </p:spPr>
          <p:txBody>
            <a:bodyPr/>
            <a:lstStyle/>
            <a:p>
              <a:pPr fontAlgn="base">
                <a:spcBef>
                  <a:spcPct val="0"/>
                </a:spcBef>
                <a:spcAft>
                  <a:spcPct val="0"/>
                </a:spcAft>
                <a:defRPr/>
              </a:pPr>
              <a:endParaRPr lang="en-US">
                <a:solidFill>
                  <a:srgbClr val="FFFFFF"/>
                </a:solidFill>
                <a:ea typeface="宋体" pitchFamily="2" charset="-122"/>
              </a:endParaRPr>
            </a:p>
          </p:txBody>
        </p:sp>
        <p:sp>
          <p:nvSpPr>
            <p:cNvPr id="1043" name="Freeform 23"/>
            <p:cNvSpPr>
              <a:spLocks/>
            </p:cNvSpPr>
            <p:nvPr/>
          </p:nvSpPr>
          <p:spPr bwMode="auto">
            <a:xfrm>
              <a:off x="1404" y="2688"/>
              <a:ext cx="639" cy="490"/>
            </a:xfrm>
            <a:custGeom>
              <a:avLst/>
              <a:gdLst>
                <a:gd name="T0" fmla="*/ 271 w 1095"/>
                <a:gd name="T1" fmla="*/ 3 h 845"/>
                <a:gd name="T2" fmla="*/ 259 w 1095"/>
                <a:gd name="T3" fmla="*/ 25 h 845"/>
                <a:gd name="T4" fmla="*/ 237 w 1095"/>
                <a:gd name="T5" fmla="*/ 64 h 845"/>
                <a:gd name="T6" fmla="*/ 207 w 1095"/>
                <a:gd name="T7" fmla="*/ 117 h 845"/>
                <a:gd name="T8" fmla="*/ 173 w 1095"/>
                <a:gd name="T9" fmla="*/ 179 h 845"/>
                <a:gd name="T10" fmla="*/ 136 w 1095"/>
                <a:gd name="T11" fmla="*/ 245 h 845"/>
                <a:gd name="T12" fmla="*/ 99 w 1095"/>
                <a:gd name="T13" fmla="*/ 311 h 845"/>
                <a:gd name="T14" fmla="*/ 66 w 1095"/>
                <a:gd name="T15" fmla="*/ 373 h 845"/>
                <a:gd name="T16" fmla="*/ 36 w 1095"/>
                <a:gd name="T17" fmla="*/ 426 h 845"/>
                <a:gd name="T18" fmla="*/ 14 w 1095"/>
                <a:gd name="T19" fmla="*/ 465 h 845"/>
                <a:gd name="T20" fmla="*/ 2 w 1095"/>
                <a:gd name="T21" fmla="*/ 487 h 845"/>
                <a:gd name="T22" fmla="*/ 11 w 1095"/>
                <a:gd name="T23" fmla="*/ 490 h 845"/>
                <a:gd name="T24" fmla="*/ 81 w 1095"/>
                <a:gd name="T25" fmla="*/ 490 h 845"/>
                <a:gd name="T26" fmla="*/ 167 w 1095"/>
                <a:gd name="T27" fmla="*/ 490 h 845"/>
                <a:gd name="T28" fmla="*/ 208 w 1095"/>
                <a:gd name="T29" fmla="*/ 490 h 845"/>
                <a:gd name="T30" fmla="*/ 235 w 1095"/>
                <a:gd name="T31" fmla="*/ 432 h 845"/>
                <a:gd name="T32" fmla="*/ 262 w 1095"/>
                <a:gd name="T33" fmla="*/ 411 h 845"/>
                <a:gd name="T34" fmla="*/ 348 w 1095"/>
                <a:gd name="T35" fmla="*/ 411 h 845"/>
                <a:gd name="T36" fmla="*/ 404 w 1095"/>
                <a:gd name="T37" fmla="*/ 411 h 845"/>
                <a:gd name="T38" fmla="*/ 408 w 1095"/>
                <a:gd name="T39" fmla="*/ 470 h 845"/>
                <a:gd name="T40" fmla="*/ 419 w 1095"/>
                <a:gd name="T41" fmla="*/ 490 h 845"/>
                <a:gd name="T42" fmla="*/ 481 w 1095"/>
                <a:gd name="T43" fmla="*/ 490 h 845"/>
                <a:gd name="T44" fmla="*/ 564 w 1095"/>
                <a:gd name="T45" fmla="*/ 490 h 845"/>
                <a:gd name="T46" fmla="*/ 626 w 1095"/>
                <a:gd name="T47" fmla="*/ 490 h 845"/>
                <a:gd name="T48" fmla="*/ 635 w 1095"/>
                <a:gd name="T49" fmla="*/ 486 h 845"/>
                <a:gd name="T50" fmla="*/ 631 w 1095"/>
                <a:gd name="T51" fmla="*/ 457 h 845"/>
                <a:gd name="T52" fmla="*/ 622 w 1095"/>
                <a:gd name="T53" fmla="*/ 406 h 845"/>
                <a:gd name="T54" fmla="*/ 612 w 1095"/>
                <a:gd name="T55" fmla="*/ 340 h 845"/>
                <a:gd name="T56" fmla="*/ 599 w 1095"/>
                <a:gd name="T57" fmla="*/ 264 h 845"/>
                <a:gd name="T58" fmla="*/ 587 w 1095"/>
                <a:gd name="T59" fmla="*/ 187 h 845"/>
                <a:gd name="T60" fmla="*/ 574 w 1095"/>
                <a:gd name="T61" fmla="*/ 116 h 845"/>
                <a:gd name="T62" fmla="*/ 565 w 1095"/>
                <a:gd name="T63" fmla="*/ 56 h 845"/>
                <a:gd name="T64" fmla="*/ 558 w 1095"/>
                <a:gd name="T65" fmla="*/ 15 h 845"/>
                <a:gd name="T66" fmla="*/ 556 w 1095"/>
                <a:gd name="T67" fmla="*/ 0 h 845"/>
                <a:gd name="T68" fmla="*/ 527 w 1095"/>
                <a:gd name="T69" fmla="*/ 0 h 845"/>
                <a:gd name="T70" fmla="*/ 457 w 1095"/>
                <a:gd name="T71" fmla="*/ 0 h 845"/>
                <a:gd name="T72" fmla="*/ 373 w 1095"/>
                <a:gd name="T73" fmla="*/ 0 h 845"/>
                <a:gd name="T74" fmla="*/ 303 w 1095"/>
                <a:gd name="T75" fmla="*/ 0 h 845"/>
                <a:gd name="T76" fmla="*/ 273 w 1095"/>
                <a:gd name="T77" fmla="*/ 0 h 845"/>
                <a:gd name="T78" fmla="*/ 385 w 1095"/>
                <a:gd name="T79" fmla="*/ 110 h 845"/>
                <a:gd name="T80" fmla="*/ 387 w 1095"/>
                <a:gd name="T81" fmla="*/ 110 h 845"/>
                <a:gd name="T82" fmla="*/ 389 w 1095"/>
                <a:gd name="T83" fmla="*/ 157 h 845"/>
                <a:gd name="T84" fmla="*/ 393 w 1095"/>
                <a:gd name="T85" fmla="*/ 245 h 845"/>
                <a:gd name="T86" fmla="*/ 394 w 1095"/>
                <a:gd name="T87" fmla="*/ 292 h 845"/>
                <a:gd name="T88" fmla="*/ 325 w 1095"/>
                <a:gd name="T89" fmla="*/ 292 h 845"/>
                <a:gd name="T90" fmla="*/ 305 w 1095"/>
                <a:gd name="T91" fmla="*/ 281 h 845"/>
                <a:gd name="T92" fmla="*/ 333 w 1095"/>
                <a:gd name="T93" fmla="*/ 220 h 845"/>
                <a:gd name="T94" fmla="*/ 367 w 1095"/>
                <a:gd name="T95" fmla="*/ 146 h 845"/>
                <a:gd name="T96" fmla="*/ 384 w 1095"/>
                <a:gd name="T97" fmla="*/ 110 h 8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95" h="845">
                  <a:moveTo>
                    <a:pt x="470" y="0"/>
                  </a:moveTo>
                  <a:lnTo>
                    <a:pt x="466" y="5"/>
                  </a:lnTo>
                  <a:lnTo>
                    <a:pt x="458" y="20"/>
                  </a:lnTo>
                  <a:lnTo>
                    <a:pt x="446" y="43"/>
                  </a:lnTo>
                  <a:lnTo>
                    <a:pt x="428" y="74"/>
                  </a:lnTo>
                  <a:lnTo>
                    <a:pt x="408" y="111"/>
                  </a:lnTo>
                  <a:lnTo>
                    <a:pt x="383" y="155"/>
                  </a:lnTo>
                  <a:lnTo>
                    <a:pt x="357" y="202"/>
                  </a:lnTo>
                  <a:lnTo>
                    <a:pt x="328" y="254"/>
                  </a:lnTo>
                  <a:lnTo>
                    <a:pt x="298" y="309"/>
                  </a:lnTo>
                  <a:lnTo>
                    <a:pt x="267" y="366"/>
                  </a:lnTo>
                  <a:lnTo>
                    <a:pt x="235" y="423"/>
                  </a:lnTo>
                  <a:lnTo>
                    <a:pt x="203" y="480"/>
                  </a:lnTo>
                  <a:lnTo>
                    <a:pt x="171" y="536"/>
                  </a:lnTo>
                  <a:lnTo>
                    <a:pt x="141" y="591"/>
                  </a:lnTo>
                  <a:lnTo>
                    <a:pt x="113" y="643"/>
                  </a:lnTo>
                  <a:lnTo>
                    <a:pt x="86" y="690"/>
                  </a:lnTo>
                  <a:lnTo>
                    <a:pt x="62" y="734"/>
                  </a:lnTo>
                  <a:lnTo>
                    <a:pt x="41" y="771"/>
                  </a:lnTo>
                  <a:lnTo>
                    <a:pt x="24" y="802"/>
                  </a:lnTo>
                  <a:lnTo>
                    <a:pt x="11" y="825"/>
                  </a:lnTo>
                  <a:lnTo>
                    <a:pt x="3" y="840"/>
                  </a:lnTo>
                  <a:lnTo>
                    <a:pt x="0" y="845"/>
                  </a:lnTo>
                  <a:lnTo>
                    <a:pt x="19" y="845"/>
                  </a:lnTo>
                  <a:lnTo>
                    <a:pt x="71" y="845"/>
                  </a:lnTo>
                  <a:lnTo>
                    <a:pt x="140" y="845"/>
                  </a:lnTo>
                  <a:lnTo>
                    <a:pt x="216" y="845"/>
                  </a:lnTo>
                  <a:lnTo>
                    <a:pt x="287" y="845"/>
                  </a:lnTo>
                  <a:lnTo>
                    <a:pt x="337" y="845"/>
                  </a:lnTo>
                  <a:lnTo>
                    <a:pt x="358" y="845"/>
                  </a:lnTo>
                  <a:lnTo>
                    <a:pt x="374" y="810"/>
                  </a:lnTo>
                  <a:lnTo>
                    <a:pt x="405" y="745"/>
                  </a:lnTo>
                  <a:lnTo>
                    <a:pt x="423" y="709"/>
                  </a:lnTo>
                  <a:lnTo>
                    <a:pt x="451" y="709"/>
                  </a:lnTo>
                  <a:lnTo>
                    <a:pt x="519" y="709"/>
                  </a:lnTo>
                  <a:lnTo>
                    <a:pt x="600" y="709"/>
                  </a:lnTo>
                  <a:lnTo>
                    <a:pt x="668" y="709"/>
                  </a:lnTo>
                  <a:lnTo>
                    <a:pt x="696" y="709"/>
                  </a:lnTo>
                  <a:lnTo>
                    <a:pt x="698" y="745"/>
                  </a:lnTo>
                  <a:lnTo>
                    <a:pt x="703" y="810"/>
                  </a:lnTo>
                  <a:lnTo>
                    <a:pt x="705" y="845"/>
                  </a:lnTo>
                  <a:lnTo>
                    <a:pt x="721" y="845"/>
                  </a:lnTo>
                  <a:lnTo>
                    <a:pt x="766" y="845"/>
                  </a:lnTo>
                  <a:lnTo>
                    <a:pt x="828" y="845"/>
                  </a:lnTo>
                  <a:lnTo>
                    <a:pt x="900" y="845"/>
                  </a:lnTo>
                  <a:lnTo>
                    <a:pt x="971" y="845"/>
                  </a:lnTo>
                  <a:lnTo>
                    <a:pt x="1034" y="845"/>
                  </a:lnTo>
                  <a:lnTo>
                    <a:pt x="1078" y="845"/>
                  </a:lnTo>
                  <a:lnTo>
                    <a:pt x="1095" y="845"/>
                  </a:lnTo>
                  <a:lnTo>
                    <a:pt x="1094" y="838"/>
                  </a:lnTo>
                  <a:lnTo>
                    <a:pt x="1091" y="819"/>
                  </a:lnTo>
                  <a:lnTo>
                    <a:pt x="1086" y="788"/>
                  </a:lnTo>
                  <a:lnTo>
                    <a:pt x="1079" y="748"/>
                  </a:lnTo>
                  <a:lnTo>
                    <a:pt x="1071" y="701"/>
                  </a:lnTo>
                  <a:lnTo>
                    <a:pt x="1062" y="645"/>
                  </a:lnTo>
                  <a:lnTo>
                    <a:pt x="1053" y="586"/>
                  </a:lnTo>
                  <a:lnTo>
                    <a:pt x="1042" y="522"/>
                  </a:lnTo>
                  <a:lnTo>
                    <a:pt x="1031" y="455"/>
                  </a:lnTo>
                  <a:lnTo>
                    <a:pt x="1021" y="390"/>
                  </a:lnTo>
                  <a:lnTo>
                    <a:pt x="1010" y="323"/>
                  </a:lnTo>
                  <a:lnTo>
                    <a:pt x="1000" y="260"/>
                  </a:lnTo>
                  <a:lnTo>
                    <a:pt x="989" y="200"/>
                  </a:lnTo>
                  <a:lnTo>
                    <a:pt x="980" y="144"/>
                  </a:lnTo>
                  <a:lnTo>
                    <a:pt x="972" y="97"/>
                  </a:lnTo>
                  <a:lnTo>
                    <a:pt x="966" y="57"/>
                  </a:lnTo>
                  <a:lnTo>
                    <a:pt x="961" y="26"/>
                  </a:lnTo>
                  <a:lnTo>
                    <a:pt x="958" y="7"/>
                  </a:lnTo>
                  <a:lnTo>
                    <a:pt x="957" y="0"/>
                  </a:lnTo>
                  <a:lnTo>
                    <a:pt x="943" y="0"/>
                  </a:lnTo>
                  <a:lnTo>
                    <a:pt x="907" y="0"/>
                  </a:lnTo>
                  <a:lnTo>
                    <a:pt x="851" y="0"/>
                  </a:lnTo>
                  <a:lnTo>
                    <a:pt x="786" y="0"/>
                  </a:lnTo>
                  <a:lnTo>
                    <a:pt x="713" y="0"/>
                  </a:lnTo>
                  <a:lnTo>
                    <a:pt x="642" y="0"/>
                  </a:lnTo>
                  <a:lnTo>
                    <a:pt x="575" y="0"/>
                  </a:lnTo>
                  <a:lnTo>
                    <a:pt x="521" y="0"/>
                  </a:lnTo>
                  <a:lnTo>
                    <a:pt x="484" y="0"/>
                  </a:lnTo>
                  <a:lnTo>
                    <a:pt x="470" y="0"/>
                  </a:lnTo>
                  <a:lnTo>
                    <a:pt x="661" y="189"/>
                  </a:lnTo>
                  <a:lnTo>
                    <a:pt x="662" y="189"/>
                  </a:lnTo>
                  <a:lnTo>
                    <a:pt x="665" y="189"/>
                  </a:lnTo>
                  <a:lnTo>
                    <a:pt x="666" y="189"/>
                  </a:lnTo>
                  <a:lnTo>
                    <a:pt x="667" y="212"/>
                  </a:lnTo>
                  <a:lnTo>
                    <a:pt x="669" y="271"/>
                  </a:lnTo>
                  <a:lnTo>
                    <a:pt x="673" y="346"/>
                  </a:lnTo>
                  <a:lnTo>
                    <a:pt x="676" y="422"/>
                  </a:lnTo>
                  <a:lnTo>
                    <a:pt x="678" y="480"/>
                  </a:lnTo>
                  <a:lnTo>
                    <a:pt x="678" y="503"/>
                  </a:lnTo>
                  <a:lnTo>
                    <a:pt x="637" y="503"/>
                  </a:lnTo>
                  <a:lnTo>
                    <a:pt x="560" y="503"/>
                  </a:lnTo>
                  <a:lnTo>
                    <a:pt x="517" y="503"/>
                  </a:lnTo>
                  <a:lnTo>
                    <a:pt x="525" y="485"/>
                  </a:lnTo>
                  <a:lnTo>
                    <a:pt x="546" y="440"/>
                  </a:lnTo>
                  <a:lnTo>
                    <a:pt x="574" y="379"/>
                  </a:lnTo>
                  <a:lnTo>
                    <a:pt x="605" y="313"/>
                  </a:lnTo>
                  <a:lnTo>
                    <a:pt x="632" y="252"/>
                  </a:lnTo>
                  <a:lnTo>
                    <a:pt x="653" y="207"/>
                  </a:lnTo>
                  <a:lnTo>
                    <a:pt x="661" y="189"/>
                  </a:lnTo>
                  <a:lnTo>
                    <a:pt x="470" y="0"/>
                  </a:lnTo>
                  <a:close/>
                </a:path>
              </a:pathLst>
            </a:custGeom>
            <a:solidFill>
              <a:srgbClr val="FFFFFF"/>
            </a:solidFill>
            <a:ln w="9525">
              <a:noFill/>
              <a:round/>
              <a:headEnd/>
              <a:tailEnd/>
            </a:ln>
          </p:spPr>
          <p:txBody>
            <a:bodyPr/>
            <a:lstStyle/>
            <a:p>
              <a:pPr fontAlgn="base">
                <a:spcBef>
                  <a:spcPct val="0"/>
                </a:spcBef>
                <a:spcAft>
                  <a:spcPct val="0"/>
                </a:spcAft>
                <a:defRPr/>
              </a:pPr>
              <a:endParaRPr lang="en-US">
                <a:solidFill>
                  <a:srgbClr val="FFFFFF"/>
                </a:solidFill>
                <a:ea typeface="宋体" pitchFamily="2" charset="-122"/>
              </a:endParaRPr>
            </a:p>
          </p:txBody>
        </p:sp>
        <p:sp>
          <p:nvSpPr>
            <p:cNvPr id="1044" name="Freeform 24"/>
            <p:cNvSpPr>
              <a:spLocks/>
            </p:cNvSpPr>
            <p:nvPr/>
          </p:nvSpPr>
          <p:spPr bwMode="auto">
            <a:xfrm>
              <a:off x="2043" y="2688"/>
              <a:ext cx="658" cy="490"/>
            </a:xfrm>
            <a:custGeom>
              <a:avLst/>
              <a:gdLst>
                <a:gd name="T0" fmla="*/ 96 w 1127"/>
                <a:gd name="T1" fmla="*/ 4 h 845"/>
                <a:gd name="T2" fmla="*/ 90 w 1127"/>
                <a:gd name="T3" fmla="*/ 33 h 845"/>
                <a:gd name="T4" fmla="*/ 80 w 1127"/>
                <a:gd name="T5" fmla="*/ 84 h 845"/>
                <a:gd name="T6" fmla="*/ 67 w 1127"/>
                <a:gd name="T7" fmla="*/ 151 h 845"/>
                <a:gd name="T8" fmla="*/ 52 w 1127"/>
                <a:gd name="T9" fmla="*/ 226 h 845"/>
                <a:gd name="T10" fmla="*/ 37 w 1127"/>
                <a:gd name="T11" fmla="*/ 303 h 845"/>
                <a:gd name="T12" fmla="*/ 23 w 1127"/>
                <a:gd name="T13" fmla="*/ 374 h 845"/>
                <a:gd name="T14" fmla="*/ 12 w 1127"/>
                <a:gd name="T15" fmla="*/ 434 h 845"/>
                <a:gd name="T16" fmla="*/ 3 w 1127"/>
                <a:gd name="T17" fmla="*/ 475 h 845"/>
                <a:gd name="T18" fmla="*/ 0 w 1127"/>
                <a:gd name="T19" fmla="*/ 490 h 845"/>
                <a:gd name="T20" fmla="*/ 46 w 1127"/>
                <a:gd name="T21" fmla="*/ 490 h 845"/>
                <a:gd name="T22" fmla="*/ 133 w 1127"/>
                <a:gd name="T23" fmla="*/ 490 h 845"/>
                <a:gd name="T24" fmla="*/ 179 w 1127"/>
                <a:gd name="T25" fmla="*/ 490 h 845"/>
                <a:gd name="T26" fmla="*/ 184 w 1127"/>
                <a:gd name="T27" fmla="*/ 466 h 845"/>
                <a:gd name="T28" fmla="*/ 195 w 1127"/>
                <a:gd name="T29" fmla="*/ 405 h 845"/>
                <a:gd name="T30" fmla="*/ 210 w 1127"/>
                <a:gd name="T31" fmla="*/ 328 h 845"/>
                <a:gd name="T32" fmla="*/ 224 w 1127"/>
                <a:gd name="T33" fmla="*/ 254 h 845"/>
                <a:gd name="T34" fmla="*/ 232 w 1127"/>
                <a:gd name="T35" fmla="*/ 202 h 845"/>
                <a:gd name="T36" fmla="*/ 235 w 1127"/>
                <a:gd name="T37" fmla="*/ 190 h 845"/>
                <a:gd name="T38" fmla="*/ 237 w 1127"/>
                <a:gd name="T39" fmla="*/ 190 h 845"/>
                <a:gd name="T40" fmla="*/ 242 w 1127"/>
                <a:gd name="T41" fmla="*/ 227 h 845"/>
                <a:gd name="T42" fmla="*/ 255 w 1127"/>
                <a:gd name="T43" fmla="*/ 293 h 845"/>
                <a:gd name="T44" fmla="*/ 271 w 1127"/>
                <a:gd name="T45" fmla="*/ 371 h 845"/>
                <a:gd name="T46" fmla="*/ 285 w 1127"/>
                <a:gd name="T47" fmla="*/ 440 h 845"/>
                <a:gd name="T48" fmla="*/ 295 w 1127"/>
                <a:gd name="T49" fmla="*/ 484 h 845"/>
                <a:gd name="T50" fmla="*/ 305 w 1127"/>
                <a:gd name="T51" fmla="*/ 490 h 845"/>
                <a:gd name="T52" fmla="*/ 364 w 1127"/>
                <a:gd name="T53" fmla="*/ 490 h 845"/>
                <a:gd name="T54" fmla="*/ 449 w 1127"/>
                <a:gd name="T55" fmla="*/ 490 h 845"/>
                <a:gd name="T56" fmla="*/ 526 w 1127"/>
                <a:gd name="T57" fmla="*/ 490 h 845"/>
                <a:gd name="T58" fmla="*/ 559 w 1127"/>
                <a:gd name="T59" fmla="*/ 490 h 845"/>
                <a:gd name="T60" fmla="*/ 563 w 1127"/>
                <a:gd name="T61" fmla="*/ 475 h 845"/>
                <a:gd name="T62" fmla="*/ 570 w 1127"/>
                <a:gd name="T63" fmla="*/ 434 h 845"/>
                <a:gd name="T64" fmla="*/ 582 w 1127"/>
                <a:gd name="T65" fmla="*/ 374 h 845"/>
                <a:gd name="T66" fmla="*/ 596 w 1127"/>
                <a:gd name="T67" fmla="*/ 303 h 845"/>
                <a:gd name="T68" fmla="*/ 611 w 1127"/>
                <a:gd name="T69" fmla="*/ 226 h 845"/>
                <a:gd name="T70" fmla="*/ 625 w 1127"/>
                <a:gd name="T71" fmla="*/ 151 h 845"/>
                <a:gd name="T72" fmla="*/ 639 w 1127"/>
                <a:gd name="T73" fmla="*/ 84 h 845"/>
                <a:gd name="T74" fmla="*/ 649 w 1127"/>
                <a:gd name="T75" fmla="*/ 33 h 845"/>
                <a:gd name="T76" fmla="*/ 654 w 1127"/>
                <a:gd name="T77" fmla="*/ 4 h 845"/>
                <a:gd name="T78" fmla="*/ 642 w 1127"/>
                <a:gd name="T79" fmla="*/ 0 h 845"/>
                <a:gd name="T80" fmla="*/ 566 w 1127"/>
                <a:gd name="T81" fmla="*/ 0 h 845"/>
                <a:gd name="T82" fmla="*/ 491 w 1127"/>
                <a:gd name="T83" fmla="*/ 0 h 845"/>
                <a:gd name="T84" fmla="*/ 475 w 1127"/>
                <a:gd name="T85" fmla="*/ 6 h 845"/>
                <a:gd name="T86" fmla="*/ 468 w 1127"/>
                <a:gd name="T87" fmla="*/ 45 h 845"/>
                <a:gd name="T88" fmla="*/ 456 w 1127"/>
                <a:gd name="T89" fmla="*/ 108 h 845"/>
                <a:gd name="T90" fmla="*/ 442 w 1127"/>
                <a:gd name="T91" fmla="*/ 182 h 845"/>
                <a:gd name="T92" fmla="*/ 431 w 1127"/>
                <a:gd name="T93" fmla="*/ 249 h 845"/>
                <a:gd name="T94" fmla="*/ 424 w 1127"/>
                <a:gd name="T95" fmla="*/ 295 h 845"/>
                <a:gd name="T96" fmla="*/ 423 w 1127"/>
                <a:gd name="T97" fmla="*/ 295 h 845"/>
                <a:gd name="T98" fmla="*/ 421 w 1127"/>
                <a:gd name="T99" fmla="*/ 295 h 845"/>
                <a:gd name="T100" fmla="*/ 416 w 1127"/>
                <a:gd name="T101" fmla="*/ 252 h 845"/>
                <a:gd name="T102" fmla="*/ 404 w 1127"/>
                <a:gd name="T103" fmla="*/ 186 h 845"/>
                <a:gd name="T104" fmla="*/ 389 w 1127"/>
                <a:gd name="T105" fmla="*/ 112 h 845"/>
                <a:gd name="T106" fmla="*/ 374 w 1127"/>
                <a:gd name="T107" fmla="*/ 46 h 845"/>
                <a:gd name="T108" fmla="*/ 365 w 1127"/>
                <a:gd name="T109" fmla="*/ 6 h 845"/>
                <a:gd name="T110" fmla="*/ 356 w 1127"/>
                <a:gd name="T111" fmla="*/ 0 h 845"/>
                <a:gd name="T112" fmla="*/ 306 w 1127"/>
                <a:gd name="T113" fmla="*/ 0 h 845"/>
                <a:gd name="T114" fmla="*/ 231 w 1127"/>
                <a:gd name="T115" fmla="*/ 0 h 845"/>
                <a:gd name="T116" fmla="*/ 154 w 1127"/>
                <a:gd name="T117" fmla="*/ 0 h 845"/>
                <a:gd name="T118" fmla="*/ 104 w 1127"/>
                <a:gd name="T119" fmla="*/ 0 h 84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127" h="845">
                  <a:moveTo>
                    <a:pt x="166" y="0"/>
                  </a:moveTo>
                  <a:lnTo>
                    <a:pt x="165" y="7"/>
                  </a:lnTo>
                  <a:lnTo>
                    <a:pt x="162" y="26"/>
                  </a:lnTo>
                  <a:lnTo>
                    <a:pt x="155" y="57"/>
                  </a:lnTo>
                  <a:lnTo>
                    <a:pt x="148" y="97"/>
                  </a:lnTo>
                  <a:lnTo>
                    <a:pt x="137" y="144"/>
                  </a:lnTo>
                  <a:lnTo>
                    <a:pt x="127" y="200"/>
                  </a:lnTo>
                  <a:lnTo>
                    <a:pt x="115" y="260"/>
                  </a:lnTo>
                  <a:lnTo>
                    <a:pt x="103" y="323"/>
                  </a:lnTo>
                  <a:lnTo>
                    <a:pt x="90" y="390"/>
                  </a:lnTo>
                  <a:lnTo>
                    <a:pt x="76" y="455"/>
                  </a:lnTo>
                  <a:lnTo>
                    <a:pt x="64" y="522"/>
                  </a:lnTo>
                  <a:lnTo>
                    <a:pt x="51" y="586"/>
                  </a:lnTo>
                  <a:lnTo>
                    <a:pt x="39" y="645"/>
                  </a:lnTo>
                  <a:lnTo>
                    <a:pt x="29" y="701"/>
                  </a:lnTo>
                  <a:lnTo>
                    <a:pt x="20" y="748"/>
                  </a:lnTo>
                  <a:lnTo>
                    <a:pt x="12" y="788"/>
                  </a:lnTo>
                  <a:lnTo>
                    <a:pt x="6" y="819"/>
                  </a:lnTo>
                  <a:lnTo>
                    <a:pt x="1" y="838"/>
                  </a:lnTo>
                  <a:lnTo>
                    <a:pt x="0" y="845"/>
                  </a:lnTo>
                  <a:lnTo>
                    <a:pt x="23" y="845"/>
                  </a:lnTo>
                  <a:lnTo>
                    <a:pt x="80" y="845"/>
                  </a:lnTo>
                  <a:lnTo>
                    <a:pt x="155" y="845"/>
                  </a:lnTo>
                  <a:lnTo>
                    <a:pt x="228" y="845"/>
                  </a:lnTo>
                  <a:lnTo>
                    <a:pt x="285" y="845"/>
                  </a:lnTo>
                  <a:lnTo>
                    <a:pt x="308" y="845"/>
                  </a:lnTo>
                  <a:lnTo>
                    <a:pt x="310" y="833"/>
                  </a:lnTo>
                  <a:lnTo>
                    <a:pt x="316" y="803"/>
                  </a:lnTo>
                  <a:lnTo>
                    <a:pt x="325" y="756"/>
                  </a:lnTo>
                  <a:lnTo>
                    <a:pt x="336" y="698"/>
                  </a:lnTo>
                  <a:lnTo>
                    <a:pt x="348" y="634"/>
                  </a:lnTo>
                  <a:lnTo>
                    <a:pt x="361" y="566"/>
                  </a:lnTo>
                  <a:lnTo>
                    <a:pt x="374" y="500"/>
                  </a:lnTo>
                  <a:lnTo>
                    <a:pt x="385" y="438"/>
                  </a:lnTo>
                  <a:lnTo>
                    <a:pt x="394" y="386"/>
                  </a:lnTo>
                  <a:lnTo>
                    <a:pt x="400" y="348"/>
                  </a:lnTo>
                  <a:lnTo>
                    <a:pt x="402" y="328"/>
                  </a:lnTo>
                  <a:lnTo>
                    <a:pt x="405" y="328"/>
                  </a:lnTo>
                  <a:lnTo>
                    <a:pt x="407" y="328"/>
                  </a:lnTo>
                  <a:lnTo>
                    <a:pt x="408" y="328"/>
                  </a:lnTo>
                  <a:lnTo>
                    <a:pt x="410" y="352"/>
                  </a:lnTo>
                  <a:lnTo>
                    <a:pt x="417" y="391"/>
                  </a:lnTo>
                  <a:lnTo>
                    <a:pt x="427" y="444"/>
                  </a:lnTo>
                  <a:lnTo>
                    <a:pt x="438" y="505"/>
                  </a:lnTo>
                  <a:lnTo>
                    <a:pt x="452" y="572"/>
                  </a:lnTo>
                  <a:lnTo>
                    <a:pt x="466" y="639"/>
                  </a:lnTo>
                  <a:lnTo>
                    <a:pt x="478" y="702"/>
                  </a:lnTo>
                  <a:lnTo>
                    <a:pt x="491" y="758"/>
                  </a:lnTo>
                  <a:lnTo>
                    <a:pt x="500" y="804"/>
                  </a:lnTo>
                  <a:lnTo>
                    <a:pt x="507" y="834"/>
                  </a:lnTo>
                  <a:lnTo>
                    <a:pt x="510" y="845"/>
                  </a:lnTo>
                  <a:lnTo>
                    <a:pt x="524" y="845"/>
                  </a:lnTo>
                  <a:lnTo>
                    <a:pt x="566" y="845"/>
                  </a:lnTo>
                  <a:lnTo>
                    <a:pt x="627" y="845"/>
                  </a:lnTo>
                  <a:lnTo>
                    <a:pt x="698" y="845"/>
                  </a:lnTo>
                  <a:lnTo>
                    <a:pt x="773" y="845"/>
                  </a:lnTo>
                  <a:lnTo>
                    <a:pt x="845" y="845"/>
                  </a:lnTo>
                  <a:lnTo>
                    <a:pt x="905" y="845"/>
                  </a:lnTo>
                  <a:lnTo>
                    <a:pt x="947" y="845"/>
                  </a:lnTo>
                  <a:lnTo>
                    <a:pt x="962" y="845"/>
                  </a:lnTo>
                  <a:lnTo>
                    <a:pt x="963" y="838"/>
                  </a:lnTo>
                  <a:lnTo>
                    <a:pt x="968" y="819"/>
                  </a:lnTo>
                  <a:lnTo>
                    <a:pt x="974" y="788"/>
                  </a:lnTo>
                  <a:lnTo>
                    <a:pt x="981" y="748"/>
                  </a:lnTo>
                  <a:lnTo>
                    <a:pt x="991" y="701"/>
                  </a:lnTo>
                  <a:lnTo>
                    <a:pt x="1001" y="645"/>
                  </a:lnTo>
                  <a:lnTo>
                    <a:pt x="1013" y="586"/>
                  </a:lnTo>
                  <a:lnTo>
                    <a:pt x="1026" y="522"/>
                  </a:lnTo>
                  <a:lnTo>
                    <a:pt x="1038" y="455"/>
                  </a:lnTo>
                  <a:lnTo>
                    <a:pt x="1051" y="390"/>
                  </a:lnTo>
                  <a:lnTo>
                    <a:pt x="1064" y="323"/>
                  </a:lnTo>
                  <a:lnTo>
                    <a:pt x="1076" y="260"/>
                  </a:lnTo>
                  <a:lnTo>
                    <a:pt x="1088" y="200"/>
                  </a:lnTo>
                  <a:lnTo>
                    <a:pt x="1099" y="144"/>
                  </a:lnTo>
                  <a:lnTo>
                    <a:pt x="1109" y="97"/>
                  </a:lnTo>
                  <a:lnTo>
                    <a:pt x="1117" y="57"/>
                  </a:lnTo>
                  <a:lnTo>
                    <a:pt x="1122" y="26"/>
                  </a:lnTo>
                  <a:lnTo>
                    <a:pt x="1126" y="7"/>
                  </a:lnTo>
                  <a:lnTo>
                    <a:pt x="1127" y="0"/>
                  </a:lnTo>
                  <a:lnTo>
                    <a:pt x="1104" y="0"/>
                  </a:lnTo>
                  <a:lnTo>
                    <a:pt x="1048" y="0"/>
                  </a:lnTo>
                  <a:lnTo>
                    <a:pt x="974" y="0"/>
                  </a:lnTo>
                  <a:lnTo>
                    <a:pt x="900" y="0"/>
                  </a:lnTo>
                  <a:lnTo>
                    <a:pt x="844" y="0"/>
                  </a:lnTo>
                  <a:lnTo>
                    <a:pt x="821" y="0"/>
                  </a:lnTo>
                  <a:lnTo>
                    <a:pt x="818" y="10"/>
                  </a:lnTo>
                  <a:lnTo>
                    <a:pt x="814" y="36"/>
                  </a:lnTo>
                  <a:lnTo>
                    <a:pt x="806" y="78"/>
                  </a:lnTo>
                  <a:lnTo>
                    <a:pt x="795" y="128"/>
                  </a:lnTo>
                  <a:lnTo>
                    <a:pt x="785" y="187"/>
                  </a:lnTo>
                  <a:lnTo>
                    <a:pt x="772" y="249"/>
                  </a:lnTo>
                  <a:lnTo>
                    <a:pt x="761" y="313"/>
                  </a:lnTo>
                  <a:lnTo>
                    <a:pt x="750" y="374"/>
                  </a:lnTo>
                  <a:lnTo>
                    <a:pt x="741" y="429"/>
                  </a:lnTo>
                  <a:lnTo>
                    <a:pt x="734" y="475"/>
                  </a:lnTo>
                  <a:lnTo>
                    <a:pt x="730" y="508"/>
                  </a:lnTo>
                  <a:lnTo>
                    <a:pt x="728" y="508"/>
                  </a:lnTo>
                  <a:lnTo>
                    <a:pt x="726" y="508"/>
                  </a:lnTo>
                  <a:lnTo>
                    <a:pt x="724" y="508"/>
                  </a:lnTo>
                  <a:lnTo>
                    <a:pt x="722" y="478"/>
                  </a:lnTo>
                  <a:lnTo>
                    <a:pt x="716" y="435"/>
                  </a:lnTo>
                  <a:lnTo>
                    <a:pt x="707" y="381"/>
                  </a:lnTo>
                  <a:lnTo>
                    <a:pt x="695" y="320"/>
                  </a:lnTo>
                  <a:lnTo>
                    <a:pt x="681" y="256"/>
                  </a:lnTo>
                  <a:lnTo>
                    <a:pt x="669" y="193"/>
                  </a:lnTo>
                  <a:lnTo>
                    <a:pt x="656" y="133"/>
                  </a:lnTo>
                  <a:lnTo>
                    <a:pt x="644" y="80"/>
                  </a:lnTo>
                  <a:lnTo>
                    <a:pt x="635" y="38"/>
                  </a:lnTo>
                  <a:lnTo>
                    <a:pt x="628" y="10"/>
                  </a:lnTo>
                  <a:lnTo>
                    <a:pt x="626" y="0"/>
                  </a:lnTo>
                  <a:lnTo>
                    <a:pt x="613" y="0"/>
                  </a:lnTo>
                  <a:lnTo>
                    <a:pt x="579" y="0"/>
                  </a:lnTo>
                  <a:lnTo>
                    <a:pt x="527" y="0"/>
                  </a:lnTo>
                  <a:lnTo>
                    <a:pt x="465" y="0"/>
                  </a:lnTo>
                  <a:lnTo>
                    <a:pt x="397" y="0"/>
                  </a:lnTo>
                  <a:lnTo>
                    <a:pt x="327" y="0"/>
                  </a:lnTo>
                  <a:lnTo>
                    <a:pt x="265" y="0"/>
                  </a:lnTo>
                  <a:lnTo>
                    <a:pt x="213" y="0"/>
                  </a:lnTo>
                  <a:lnTo>
                    <a:pt x="179" y="0"/>
                  </a:lnTo>
                  <a:lnTo>
                    <a:pt x="166" y="0"/>
                  </a:lnTo>
                  <a:close/>
                </a:path>
              </a:pathLst>
            </a:custGeom>
            <a:solidFill>
              <a:srgbClr val="FFFFFF"/>
            </a:solidFill>
            <a:ln w="9525">
              <a:noFill/>
              <a:round/>
              <a:headEnd/>
              <a:tailEnd/>
            </a:ln>
          </p:spPr>
          <p:txBody>
            <a:bodyPr/>
            <a:lstStyle/>
            <a:p>
              <a:pPr fontAlgn="base">
                <a:spcBef>
                  <a:spcPct val="0"/>
                </a:spcBef>
                <a:spcAft>
                  <a:spcPct val="0"/>
                </a:spcAft>
                <a:defRPr/>
              </a:pPr>
              <a:endParaRPr lang="en-US">
                <a:solidFill>
                  <a:srgbClr val="FFFFFF"/>
                </a:solidFill>
                <a:ea typeface="宋体" pitchFamily="2" charset="-122"/>
              </a:endParaRPr>
            </a:p>
          </p:txBody>
        </p:sp>
      </p:grpSp>
      <p:pic>
        <p:nvPicPr>
          <p:cNvPr id="1031" name="Picture 10" descr="PB full logo black with transparency"/>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r="77109"/>
          <a:stretch>
            <a:fillRect/>
          </a:stretch>
        </p:blipFill>
        <p:spPr bwMode="auto">
          <a:xfrm>
            <a:off x="8305800" y="6064250"/>
            <a:ext cx="457200" cy="388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618626829"/>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lnSpc>
          <a:spcPct val="90000"/>
        </a:lnSpc>
        <a:spcBef>
          <a:spcPct val="0"/>
        </a:spcBef>
        <a:spcAft>
          <a:spcPct val="0"/>
        </a:spcAft>
        <a:defRPr sz="4000" b="1" i="1">
          <a:solidFill>
            <a:schemeClr val="tx2"/>
          </a:solidFill>
          <a:latin typeface="+mj-lt"/>
          <a:ea typeface="+mj-ea"/>
          <a:cs typeface="+mj-cs"/>
        </a:defRPr>
      </a:lvl1pPr>
      <a:lvl2pPr algn="ctr" rtl="0" eaLnBrk="0" fontAlgn="base" hangingPunct="0">
        <a:lnSpc>
          <a:spcPct val="90000"/>
        </a:lnSpc>
        <a:spcBef>
          <a:spcPct val="0"/>
        </a:spcBef>
        <a:spcAft>
          <a:spcPct val="0"/>
        </a:spcAft>
        <a:defRPr sz="4000" b="1" i="1">
          <a:solidFill>
            <a:schemeClr val="tx2"/>
          </a:solidFill>
          <a:latin typeface="Arial" charset="0"/>
        </a:defRPr>
      </a:lvl2pPr>
      <a:lvl3pPr algn="ctr" rtl="0" eaLnBrk="0" fontAlgn="base" hangingPunct="0">
        <a:lnSpc>
          <a:spcPct val="90000"/>
        </a:lnSpc>
        <a:spcBef>
          <a:spcPct val="0"/>
        </a:spcBef>
        <a:spcAft>
          <a:spcPct val="0"/>
        </a:spcAft>
        <a:defRPr sz="4000" b="1" i="1">
          <a:solidFill>
            <a:schemeClr val="tx2"/>
          </a:solidFill>
          <a:latin typeface="Arial" charset="0"/>
        </a:defRPr>
      </a:lvl3pPr>
      <a:lvl4pPr algn="ctr" rtl="0" eaLnBrk="0" fontAlgn="base" hangingPunct="0">
        <a:lnSpc>
          <a:spcPct val="90000"/>
        </a:lnSpc>
        <a:spcBef>
          <a:spcPct val="0"/>
        </a:spcBef>
        <a:spcAft>
          <a:spcPct val="0"/>
        </a:spcAft>
        <a:defRPr sz="4000" b="1" i="1">
          <a:solidFill>
            <a:schemeClr val="tx2"/>
          </a:solidFill>
          <a:latin typeface="Arial" charset="0"/>
        </a:defRPr>
      </a:lvl4pPr>
      <a:lvl5pPr algn="ctr" rtl="0" eaLnBrk="0" fontAlgn="base" hangingPunct="0">
        <a:lnSpc>
          <a:spcPct val="90000"/>
        </a:lnSpc>
        <a:spcBef>
          <a:spcPct val="0"/>
        </a:spcBef>
        <a:spcAft>
          <a:spcPct val="0"/>
        </a:spcAft>
        <a:defRPr sz="4000" b="1" i="1">
          <a:solidFill>
            <a:schemeClr val="tx2"/>
          </a:solidFill>
          <a:latin typeface="Arial" charset="0"/>
        </a:defRPr>
      </a:lvl5pPr>
      <a:lvl6pPr marL="457200" algn="ctr" rtl="0" fontAlgn="base">
        <a:lnSpc>
          <a:spcPct val="90000"/>
        </a:lnSpc>
        <a:spcBef>
          <a:spcPct val="0"/>
        </a:spcBef>
        <a:spcAft>
          <a:spcPct val="0"/>
        </a:spcAft>
        <a:defRPr sz="4000" b="1" i="1">
          <a:solidFill>
            <a:schemeClr val="tx2"/>
          </a:solidFill>
          <a:latin typeface="Arial" charset="0"/>
        </a:defRPr>
      </a:lvl6pPr>
      <a:lvl7pPr marL="914400" algn="ctr" rtl="0" fontAlgn="base">
        <a:lnSpc>
          <a:spcPct val="90000"/>
        </a:lnSpc>
        <a:spcBef>
          <a:spcPct val="0"/>
        </a:spcBef>
        <a:spcAft>
          <a:spcPct val="0"/>
        </a:spcAft>
        <a:defRPr sz="4000" b="1" i="1">
          <a:solidFill>
            <a:schemeClr val="tx2"/>
          </a:solidFill>
          <a:latin typeface="Arial" charset="0"/>
        </a:defRPr>
      </a:lvl7pPr>
      <a:lvl8pPr marL="1371600" algn="ctr" rtl="0" fontAlgn="base">
        <a:lnSpc>
          <a:spcPct val="90000"/>
        </a:lnSpc>
        <a:spcBef>
          <a:spcPct val="0"/>
        </a:spcBef>
        <a:spcAft>
          <a:spcPct val="0"/>
        </a:spcAft>
        <a:defRPr sz="4000" b="1" i="1">
          <a:solidFill>
            <a:schemeClr val="tx2"/>
          </a:solidFill>
          <a:latin typeface="Arial" charset="0"/>
        </a:defRPr>
      </a:lvl8pPr>
      <a:lvl9pPr marL="1828800" algn="ctr" rtl="0" fontAlgn="base">
        <a:lnSpc>
          <a:spcPct val="90000"/>
        </a:lnSpc>
        <a:spcBef>
          <a:spcPct val="0"/>
        </a:spcBef>
        <a:spcAft>
          <a:spcPct val="0"/>
        </a:spcAft>
        <a:defRPr sz="4000" b="1" i="1">
          <a:solidFill>
            <a:schemeClr val="tx2"/>
          </a:solidFill>
          <a:latin typeface="Arial" charset="0"/>
        </a:defRPr>
      </a:lvl9pPr>
    </p:titleStyle>
    <p:bodyStyle>
      <a:lvl1pPr marL="342900" indent="-342900" algn="l" rtl="0" eaLnBrk="0" fontAlgn="base" hangingPunct="0">
        <a:spcBef>
          <a:spcPct val="20000"/>
        </a:spcBef>
        <a:spcAft>
          <a:spcPct val="0"/>
        </a:spcAft>
        <a:buClr>
          <a:srgbClr val="00FFFF"/>
        </a:buClr>
        <a:buFont typeface="Wingdings" pitchFamily="2" charset="2"/>
        <a:buChar char="§"/>
        <a:defRPr sz="27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Pr>
        <a:gradFill rotWithShape="0">
          <a:gsLst>
            <a:gs pos="0">
              <a:srgbClr val="000066"/>
            </a:gs>
            <a:gs pos="100000">
              <a:srgbClr val="127CCC"/>
            </a:gs>
          </a:gsLst>
          <a:lin ang="5400000" scaled="1"/>
        </a:gradFill>
        <a:effectLst/>
      </p:bgPr>
    </p:bg>
    <p:spTree>
      <p:nvGrpSpPr>
        <p:cNvPr id="1" name=""/>
        <p:cNvGrpSpPr/>
        <p:nvPr/>
      </p:nvGrpSpPr>
      <p:grpSpPr>
        <a:xfrm>
          <a:off x="0" y="0"/>
          <a:ext cx="0" cy="0"/>
          <a:chOff x="0" y="0"/>
          <a:chExt cx="0" cy="0"/>
        </a:xfrm>
      </p:grpSpPr>
      <p:sp>
        <p:nvSpPr>
          <p:cNvPr id="3074" name="Freeform 2"/>
          <p:cNvSpPr>
            <a:spLocks/>
          </p:cNvSpPr>
          <p:nvPr/>
        </p:nvSpPr>
        <p:spPr bwMode="gray">
          <a:xfrm>
            <a:off x="-15875" y="5249863"/>
            <a:ext cx="9166225" cy="1614487"/>
          </a:xfrm>
          <a:custGeom>
            <a:avLst/>
            <a:gdLst/>
            <a:ahLst/>
            <a:cxnLst>
              <a:cxn ang="0">
                <a:pos x="9" y="440"/>
              </a:cxn>
              <a:cxn ang="0">
                <a:pos x="1769" y="720"/>
              </a:cxn>
              <a:cxn ang="0">
                <a:pos x="5774" y="0"/>
              </a:cxn>
              <a:cxn ang="0">
                <a:pos x="5774" y="1017"/>
              </a:cxn>
              <a:cxn ang="0">
                <a:pos x="0" y="1013"/>
              </a:cxn>
              <a:cxn ang="0">
                <a:pos x="9" y="440"/>
              </a:cxn>
            </a:cxnLst>
            <a:rect l="0" t="0" r="r" b="b"/>
            <a:pathLst>
              <a:path w="5774" h="1017">
                <a:moveTo>
                  <a:pt x="9" y="440"/>
                </a:moveTo>
                <a:cubicBezTo>
                  <a:pt x="27" y="414"/>
                  <a:pt x="757" y="672"/>
                  <a:pt x="1769" y="720"/>
                </a:cubicBezTo>
                <a:cubicBezTo>
                  <a:pt x="2781" y="767"/>
                  <a:pt x="4179" y="613"/>
                  <a:pt x="5774" y="0"/>
                </a:cubicBezTo>
                <a:lnTo>
                  <a:pt x="5774" y="1017"/>
                </a:lnTo>
                <a:lnTo>
                  <a:pt x="0" y="1013"/>
                </a:lnTo>
                <a:lnTo>
                  <a:pt x="9" y="440"/>
                </a:lnTo>
                <a:close/>
              </a:path>
            </a:pathLst>
          </a:custGeom>
          <a:gradFill rotWithShape="1">
            <a:gsLst>
              <a:gs pos="0">
                <a:schemeClr val="bg1"/>
              </a:gs>
              <a:gs pos="100000">
                <a:schemeClr val="hlink"/>
              </a:gs>
            </a:gsLst>
            <a:lin ang="0" scaled="1"/>
          </a:gradFill>
          <a:ln w="9525">
            <a:noFill/>
            <a:round/>
            <a:headEnd/>
            <a:tailEnd/>
          </a:ln>
          <a:effectLst/>
        </p:spPr>
        <p:txBody>
          <a:bodyPr/>
          <a:lstStyle/>
          <a:p>
            <a:pPr fontAlgn="base">
              <a:spcBef>
                <a:spcPct val="0"/>
              </a:spcBef>
              <a:spcAft>
                <a:spcPct val="0"/>
              </a:spcAft>
              <a:defRPr/>
            </a:pPr>
            <a:endParaRPr lang="en-US">
              <a:solidFill>
                <a:srgbClr val="FFFFFF"/>
              </a:solidFill>
            </a:endParaRPr>
          </a:p>
        </p:txBody>
      </p:sp>
      <p:sp>
        <p:nvSpPr>
          <p:cNvPr id="3075" name="Rectangle 3"/>
          <p:cNvSpPr>
            <a:spLocks noGrp="1" noChangeArrowheads="1"/>
          </p:cNvSpPr>
          <p:nvPr>
            <p:ph type="title"/>
          </p:nvPr>
        </p:nvSpPr>
        <p:spPr bwMode="auto">
          <a:xfrm>
            <a:off x="457200" y="127000"/>
            <a:ext cx="8229600" cy="1219200"/>
          </a:xfrm>
          <a:prstGeom prst="rect">
            <a:avLst/>
          </a:prstGeom>
          <a:noFill/>
          <a:ln w="9525">
            <a:noFill/>
            <a:miter lim="800000"/>
            <a:headEnd/>
            <a:tailEnd/>
          </a:ln>
          <a:effectLst>
            <a:outerShdw dist="45791" dir="3378596" algn="ctr" rotWithShape="0">
              <a:srgbClr val="000000"/>
            </a:outerShdw>
          </a:effectLst>
        </p:spPr>
        <p:txBody>
          <a:bodyPr vert="horz" wrap="square" lIns="91440" tIns="45720" rIns="91440" bIns="45720" numCol="1" anchor="ctr" anchorCtr="0" compatLnSpc="1">
            <a:prstTxWarp prst="textNoShape">
              <a:avLst/>
            </a:prstTxWarp>
          </a:bodyPr>
          <a:lstStyle/>
          <a:p>
            <a:pPr lvl="0"/>
            <a:r>
              <a:rPr lang="en-US" smtClean="0"/>
              <a:t>Click to edit Master</a:t>
            </a:r>
            <a:br>
              <a:rPr lang="en-US" smtClean="0"/>
            </a:br>
            <a:r>
              <a:rPr lang="en-US" smtClean="0"/>
              <a:t>title style</a:t>
            </a:r>
          </a:p>
        </p:txBody>
      </p:sp>
      <p:sp>
        <p:nvSpPr>
          <p:cNvPr id="3076" name="Rectangle 4"/>
          <p:cNvSpPr>
            <a:spLocks noGrp="1" noChangeArrowheads="1"/>
          </p:cNvSpPr>
          <p:nvPr>
            <p:ph type="body" idx="1"/>
          </p:nvPr>
        </p:nvSpPr>
        <p:spPr bwMode="auto">
          <a:xfrm>
            <a:off x="457200" y="1447800"/>
            <a:ext cx="8229600" cy="4479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029" name="Group 6"/>
          <p:cNvGrpSpPr>
            <a:grpSpLocks/>
          </p:cNvGrpSpPr>
          <p:nvPr userDrawn="1"/>
        </p:nvGrpSpPr>
        <p:grpSpPr bwMode="auto">
          <a:xfrm>
            <a:off x="6705600" y="6411912"/>
            <a:ext cx="1676400" cy="293688"/>
            <a:chOff x="523" y="2653"/>
            <a:chExt cx="4752" cy="832"/>
          </a:xfrm>
        </p:grpSpPr>
        <p:sp>
          <p:nvSpPr>
            <p:cNvPr id="3079" name="Freeform 7"/>
            <p:cNvSpPr>
              <a:spLocks/>
            </p:cNvSpPr>
            <p:nvPr/>
          </p:nvSpPr>
          <p:spPr bwMode="auto">
            <a:xfrm>
              <a:off x="523" y="2653"/>
              <a:ext cx="4752" cy="832"/>
            </a:xfrm>
            <a:custGeom>
              <a:avLst/>
              <a:gdLst/>
              <a:ahLst/>
              <a:cxnLst>
                <a:cxn ang="0">
                  <a:pos x="1301" y="1346"/>
                </a:cxn>
                <a:cxn ang="0">
                  <a:pos x="986" y="1291"/>
                </a:cxn>
                <a:cxn ang="0">
                  <a:pos x="666" y="1210"/>
                </a:cxn>
                <a:cxn ang="0">
                  <a:pos x="403" y="1123"/>
                </a:cxn>
                <a:cxn ang="0">
                  <a:pos x="242" y="1038"/>
                </a:cxn>
                <a:cxn ang="0">
                  <a:pos x="120" y="938"/>
                </a:cxn>
                <a:cxn ang="0">
                  <a:pos x="48" y="847"/>
                </a:cxn>
                <a:cxn ang="0">
                  <a:pos x="14" y="770"/>
                </a:cxn>
                <a:cxn ang="0">
                  <a:pos x="0" y="690"/>
                </a:cxn>
                <a:cxn ang="0">
                  <a:pos x="6" y="608"/>
                </a:cxn>
                <a:cxn ang="0">
                  <a:pos x="38" y="526"/>
                </a:cxn>
                <a:cxn ang="0">
                  <a:pos x="92" y="448"/>
                </a:cxn>
                <a:cxn ang="0">
                  <a:pos x="208" y="338"/>
                </a:cxn>
                <a:cxn ang="0">
                  <a:pos x="327" y="258"/>
                </a:cxn>
                <a:cxn ang="0">
                  <a:pos x="536" y="153"/>
                </a:cxn>
                <a:cxn ang="0">
                  <a:pos x="741" y="84"/>
                </a:cxn>
                <a:cxn ang="0">
                  <a:pos x="1021" y="24"/>
                </a:cxn>
                <a:cxn ang="0">
                  <a:pos x="1198" y="0"/>
                </a:cxn>
                <a:cxn ang="0">
                  <a:pos x="954" y="63"/>
                </a:cxn>
                <a:cxn ang="0">
                  <a:pos x="728" y="140"/>
                </a:cxn>
                <a:cxn ang="0">
                  <a:pos x="538" y="227"/>
                </a:cxn>
                <a:cxn ang="0">
                  <a:pos x="408" y="307"/>
                </a:cxn>
                <a:cxn ang="0">
                  <a:pos x="332" y="376"/>
                </a:cxn>
                <a:cxn ang="0">
                  <a:pos x="282" y="451"/>
                </a:cxn>
                <a:cxn ang="0">
                  <a:pos x="249" y="527"/>
                </a:cxn>
                <a:cxn ang="0">
                  <a:pos x="232" y="606"/>
                </a:cxn>
                <a:cxn ang="0">
                  <a:pos x="234" y="657"/>
                </a:cxn>
                <a:cxn ang="0">
                  <a:pos x="245" y="708"/>
                </a:cxn>
                <a:cxn ang="0">
                  <a:pos x="277" y="771"/>
                </a:cxn>
                <a:cxn ang="0">
                  <a:pos x="347" y="844"/>
                </a:cxn>
                <a:cxn ang="0">
                  <a:pos x="451" y="913"/>
                </a:cxn>
                <a:cxn ang="0">
                  <a:pos x="598" y="976"/>
                </a:cxn>
                <a:cxn ang="0">
                  <a:pos x="790" y="1035"/>
                </a:cxn>
                <a:cxn ang="0">
                  <a:pos x="1125" y="1101"/>
                </a:cxn>
                <a:cxn ang="0">
                  <a:pos x="1499" y="1146"/>
                </a:cxn>
                <a:cxn ang="0">
                  <a:pos x="1943" y="1177"/>
                </a:cxn>
                <a:cxn ang="0">
                  <a:pos x="2386" y="1185"/>
                </a:cxn>
                <a:cxn ang="0">
                  <a:pos x="2829" y="1175"/>
                </a:cxn>
                <a:cxn ang="0">
                  <a:pos x="3512" y="1125"/>
                </a:cxn>
                <a:cxn ang="0">
                  <a:pos x="4228" y="1043"/>
                </a:cxn>
                <a:cxn ang="0">
                  <a:pos x="5210" y="907"/>
                </a:cxn>
                <a:cxn ang="0">
                  <a:pos x="5886" y="798"/>
                </a:cxn>
                <a:cxn ang="0">
                  <a:pos x="6269" y="717"/>
                </a:cxn>
                <a:cxn ang="0">
                  <a:pos x="6756" y="584"/>
                </a:cxn>
                <a:cxn ang="0">
                  <a:pos x="6790" y="289"/>
                </a:cxn>
                <a:cxn ang="0">
                  <a:pos x="7097" y="1175"/>
                </a:cxn>
                <a:cxn ang="0">
                  <a:pos x="6791" y="980"/>
                </a:cxn>
                <a:cxn ang="0">
                  <a:pos x="6039" y="1137"/>
                </a:cxn>
                <a:cxn ang="0">
                  <a:pos x="5314" y="1262"/>
                </a:cxn>
                <a:cxn ang="0">
                  <a:pos x="4794" y="1332"/>
                </a:cxn>
                <a:cxn ang="0">
                  <a:pos x="4271" y="1382"/>
                </a:cxn>
                <a:cxn ang="0">
                  <a:pos x="3540" y="1416"/>
                </a:cxn>
                <a:cxn ang="0">
                  <a:pos x="2818" y="1430"/>
                </a:cxn>
                <a:cxn ang="0">
                  <a:pos x="2169" y="1422"/>
                </a:cxn>
                <a:cxn ang="0">
                  <a:pos x="1713" y="1396"/>
                </a:cxn>
              </a:cxnLst>
              <a:rect l="0" t="0" r="r" b="b"/>
              <a:pathLst>
                <a:path w="8188" h="1430">
                  <a:moveTo>
                    <a:pt x="1557" y="1381"/>
                  </a:moveTo>
                  <a:lnTo>
                    <a:pt x="1301" y="1346"/>
                  </a:lnTo>
                  <a:lnTo>
                    <a:pt x="1175" y="1327"/>
                  </a:lnTo>
                  <a:lnTo>
                    <a:pt x="986" y="1291"/>
                  </a:lnTo>
                  <a:lnTo>
                    <a:pt x="860" y="1262"/>
                  </a:lnTo>
                  <a:lnTo>
                    <a:pt x="666" y="1210"/>
                  </a:lnTo>
                  <a:lnTo>
                    <a:pt x="499" y="1158"/>
                  </a:lnTo>
                  <a:lnTo>
                    <a:pt x="403" y="1123"/>
                  </a:lnTo>
                  <a:lnTo>
                    <a:pt x="318" y="1081"/>
                  </a:lnTo>
                  <a:lnTo>
                    <a:pt x="242" y="1038"/>
                  </a:lnTo>
                  <a:lnTo>
                    <a:pt x="176" y="989"/>
                  </a:lnTo>
                  <a:lnTo>
                    <a:pt x="120" y="938"/>
                  </a:lnTo>
                  <a:lnTo>
                    <a:pt x="73" y="884"/>
                  </a:lnTo>
                  <a:lnTo>
                    <a:pt x="48" y="847"/>
                  </a:lnTo>
                  <a:lnTo>
                    <a:pt x="29" y="809"/>
                  </a:lnTo>
                  <a:lnTo>
                    <a:pt x="14" y="770"/>
                  </a:lnTo>
                  <a:lnTo>
                    <a:pt x="4" y="731"/>
                  </a:lnTo>
                  <a:lnTo>
                    <a:pt x="0" y="690"/>
                  </a:lnTo>
                  <a:lnTo>
                    <a:pt x="0" y="649"/>
                  </a:lnTo>
                  <a:lnTo>
                    <a:pt x="6" y="608"/>
                  </a:lnTo>
                  <a:lnTo>
                    <a:pt x="18" y="566"/>
                  </a:lnTo>
                  <a:lnTo>
                    <a:pt x="38" y="526"/>
                  </a:lnTo>
                  <a:lnTo>
                    <a:pt x="62" y="487"/>
                  </a:lnTo>
                  <a:lnTo>
                    <a:pt x="92" y="448"/>
                  </a:lnTo>
                  <a:lnTo>
                    <a:pt x="146" y="393"/>
                  </a:lnTo>
                  <a:lnTo>
                    <a:pt x="208" y="338"/>
                  </a:lnTo>
                  <a:lnTo>
                    <a:pt x="277" y="289"/>
                  </a:lnTo>
                  <a:lnTo>
                    <a:pt x="327" y="258"/>
                  </a:lnTo>
                  <a:lnTo>
                    <a:pt x="430" y="201"/>
                  </a:lnTo>
                  <a:lnTo>
                    <a:pt x="536" y="153"/>
                  </a:lnTo>
                  <a:lnTo>
                    <a:pt x="639" y="114"/>
                  </a:lnTo>
                  <a:lnTo>
                    <a:pt x="741" y="84"/>
                  </a:lnTo>
                  <a:lnTo>
                    <a:pt x="889" y="48"/>
                  </a:lnTo>
                  <a:lnTo>
                    <a:pt x="1021" y="24"/>
                  </a:lnTo>
                  <a:lnTo>
                    <a:pt x="1185" y="1"/>
                  </a:lnTo>
                  <a:lnTo>
                    <a:pt x="1198" y="0"/>
                  </a:lnTo>
                  <a:lnTo>
                    <a:pt x="1079" y="27"/>
                  </a:lnTo>
                  <a:lnTo>
                    <a:pt x="954" y="63"/>
                  </a:lnTo>
                  <a:lnTo>
                    <a:pt x="805" y="111"/>
                  </a:lnTo>
                  <a:lnTo>
                    <a:pt x="728" y="140"/>
                  </a:lnTo>
                  <a:lnTo>
                    <a:pt x="612" y="190"/>
                  </a:lnTo>
                  <a:lnTo>
                    <a:pt x="538" y="227"/>
                  </a:lnTo>
                  <a:lnTo>
                    <a:pt x="470" y="266"/>
                  </a:lnTo>
                  <a:lnTo>
                    <a:pt x="408" y="307"/>
                  </a:lnTo>
                  <a:lnTo>
                    <a:pt x="355" y="352"/>
                  </a:lnTo>
                  <a:lnTo>
                    <a:pt x="332" y="376"/>
                  </a:lnTo>
                  <a:lnTo>
                    <a:pt x="312" y="401"/>
                  </a:lnTo>
                  <a:lnTo>
                    <a:pt x="282" y="451"/>
                  </a:lnTo>
                  <a:lnTo>
                    <a:pt x="258" y="502"/>
                  </a:lnTo>
                  <a:lnTo>
                    <a:pt x="249" y="527"/>
                  </a:lnTo>
                  <a:lnTo>
                    <a:pt x="236" y="580"/>
                  </a:lnTo>
                  <a:lnTo>
                    <a:pt x="232" y="606"/>
                  </a:lnTo>
                  <a:lnTo>
                    <a:pt x="231" y="632"/>
                  </a:lnTo>
                  <a:lnTo>
                    <a:pt x="234" y="657"/>
                  </a:lnTo>
                  <a:lnTo>
                    <a:pt x="238" y="683"/>
                  </a:lnTo>
                  <a:lnTo>
                    <a:pt x="245" y="708"/>
                  </a:lnTo>
                  <a:lnTo>
                    <a:pt x="256" y="733"/>
                  </a:lnTo>
                  <a:lnTo>
                    <a:pt x="277" y="771"/>
                  </a:lnTo>
                  <a:lnTo>
                    <a:pt x="307" y="808"/>
                  </a:lnTo>
                  <a:lnTo>
                    <a:pt x="347" y="844"/>
                  </a:lnTo>
                  <a:lnTo>
                    <a:pt x="394" y="880"/>
                  </a:lnTo>
                  <a:lnTo>
                    <a:pt x="451" y="913"/>
                  </a:lnTo>
                  <a:lnTo>
                    <a:pt x="518" y="945"/>
                  </a:lnTo>
                  <a:lnTo>
                    <a:pt x="598" y="976"/>
                  </a:lnTo>
                  <a:lnTo>
                    <a:pt x="688" y="1006"/>
                  </a:lnTo>
                  <a:lnTo>
                    <a:pt x="790" y="1035"/>
                  </a:lnTo>
                  <a:lnTo>
                    <a:pt x="946" y="1070"/>
                  </a:lnTo>
                  <a:lnTo>
                    <a:pt x="1125" y="1101"/>
                  </a:lnTo>
                  <a:lnTo>
                    <a:pt x="1278" y="1122"/>
                  </a:lnTo>
                  <a:lnTo>
                    <a:pt x="1499" y="1146"/>
                  </a:lnTo>
                  <a:lnTo>
                    <a:pt x="1721" y="1164"/>
                  </a:lnTo>
                  <a:lnTo>
                    <a:pt x="1943" y="1177"/>
                  </a:lnTo>
                  <a:lnTo>
                    <a:pt x="2165" y="1184"/>
                  </a:lnTo>
                  <a:lnTo>
                    <a:pt x="2386" y="1185"/>
                  </a:lnTo>
                  <a:lnTo>
                    <a:pt x="2607" y="1183"/>
                  </a:lnTo>
                  <a:lnTo>
                    <a:pt x="2829" y="1175"/>
                  </a:lnTo>
                  <a:lnTo>
                    <a:pt x="3168" y="1154"/>
                  </a:lnTo>
                  <a:lnTo>
                    <a:pt x="3512" y="1125"/>
                  </a:lnTo>
                  <a:lnTo>
                    <a:pt x="3864" y="1088"/>
                  </a:lnTo>
                  <a:lnTo>
                    <a:pt x="4228" y="1043"/>
                  </a:lnTo>
                  <a:lnTo>
                    <a:pt x="4604" y="994"/>
                  </a:lnTo>
                  <a:lnTo>
                    <a:pt x="5210" y="907"/>
                  </a:lnTo>
                  <a:lnTo>
                    <a:pt x="5576" y="852"/>
                  </a:lnTo>
                  <a:lnTo>
                    <a:pt x="5886" y="798"/>
                  </a:lnTo>
                  <a:lnTo>
                    <a:pt x="6054" y="765"/>
                  </a:lnTo>
                  <a:lnTo>
                    <a:pt x="6269" y="717"/>
                  </a:lnTo>
                  <a:lnTo>
                    <a:pt x="6533" y="648"/>
                  </a:lnTo>
                  <a:lnTo>
                    <a:pt x="6756" y="584"/>
                  </a:lnTo>
                  <a:lnTo>
                    <a:pt x="7067" y="485"/>
                  </a:lnTo>
                  <a:lnTo>
                    <a:pt x="6790" y="289"/>
                  </a:lnTo>
                  <a:lnTo>
                    <a:pt x="8188" y="285"/>
                  </a:lnTo>
                  <a:lnTo>
                    <a:pt x="7097" y="1175"/>
                  </a:lnTo>
                  <a:lnTo>
                    <a:pt x="7134" y="898"/>
                  </a:lnTo>
                  <a:lnTo>
                    <a:pt x="6791" y="980"/>
                  </a:lnTo>
                  <a:lnTo>
                    <a:pt x="6455" y="1054"/>
                  </a:lnTo>
                  <a:lnTo>
                    <a:pt x="6039" y="1137"/>
                  </a:lnTo>
                  <a:lnTo>
                    <a:pt x="5566" y="1222"/>
                  </a:lnTo>
                  <a:lnTo>
                    <a:pt x="5314" y="1262"/>
                  </a:lnTo>
                  <a:lnTo>
                    <a:pt x="5055" y="1299"/>
                  </a:lnTo>
                  <a:lnTo>
                    <a:pt x="4794" y="1332"/>
                  </a:lnTo>
                  <a:lnTo>
                    <a:pt x="4531" y="1360"/>
                  </a:lnTo>
                  <a:lnTo>
                    <a:pt x="4271" y="1382"/>
                  </a:lnTo>
                  <a:lnTo>
                    <a:pt x="3893" y="1403"/>
                  </a:lnTo>
                  <a:lnTo>
                    <a:pt x="3540" y="1416"/>
                  </a:lnTo>
                  <a:lnTo>
                    <a:pt x="3213" y="1426"/>
                  </a:lnTo>
                  <a:lnTo>
                    <a:pt x="2818" y="1430"/>
                  </a:lnTo>
                  <a:lnTo>
                    <a:pt x="2470" y="1429"/>
                  </a:lnTo>
                  <a:lnTo>
                    <a:pt x="2169" y="1422"/>
                  </a:lnTo>
                  <a:lnTo>
                    <a:pt x="1917" y="1411"/>
                  </a:lnTo>
                  <a:lnTo>
                    <a:pt x="1713" y="1396"/>
                  </a:lnTo>
                  <a:lnTo>
                    <a:pt x="1557" y="1381"/>
                  </a:lnTo>
                  <a:close/>
                </a:path>
              </a:pathLst>
            </a:custGeom>
            <a:gradFill rotWithShape="0">
              <a:gsLst>
                <a:gs pos="0">
                  <a:srgbClr val="FF0000"/>
                </a:gs>
                <a:gs pos="100000">
                  <a:srgbClr val="FFD400"/>
                </a:gs>
              </a:gsLst>
              <a:lin ang="0" scaled="1"/>
            </a:gra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3080" name="Freeform 8"/>
            <p:cNvSpPr>
              <a:spLocks/>
            </p:cNvSpPr>
            <p:nvPr/>
          </p:nvSpPr>
          <p:spPr bwMode="auto">
            <a:xfrm>
              <a:off x="3183" y="2734"/>
              <a:ext cx="634" cy="490"/>
            </a:xfrm>
            <a:custGeom>
              <a:avLst/>
              <a:gdLst/>
              <a:ahLst/>
              <a:cxnLst>
                <a:cxn ang="0">
                  <a:pos x="467" y="5"/>
                </a:cxn>
                <a:cxn ang="0">
                  <a:pos x="446" y="43"/>
                </a:cxn>
                <a:cxn ang="0">
                  <a:pos x="408" y="111"/>
                </a:cxn>
                <a:cxn ang="0">
                  <a:pos x="357" y="202"/>
                </a:cxn>
                <a:cxn ang="0">
                  <a:pos x="299" y="309"/>
                </a:cxn>
                <a:cxn ang="0">
                  <a:pos x="235" y="423"/>
                </a:cxn>
                <a:cxn ang="0">
                  <a:pos x="172" y="536"/>
                </a:cxn>
                <a:cxn ang="0">
                  <a:pos x="112" y="643"/>
                </a:cxn>
                <a:cxn ang="0">
                  <a:pos x="61" y="734"/>
                </a:cxn>
                <a:cxn ang="0">
                  <a:pos x="23" y="802"/>
                </a:cxn>
                <a:cxn ang="0">
                  <a:pos x="2" y="840"/>
                </a:cxn>
                <a:cxn ang="0">
                  <a:pos x="20" y="845"/>
                </a:cxn>
                <a:cxn ang="0">
                  <a:pos x="141" y="845"/>
                </a:cxn>
                <a:cxn ang="0">
                  <a:pos x="287" y="845"/>
                </a:cxn>
                <a:cxn ang="0">
                  <a:pos x="357" y="845"/>
                </a:cxn>
                <a:cxn ang="0">
                  <a:pos x="406" y="745"/>
                </a:cxn>
                <a:cxn ang="0">
                  <a:pos x="452" y="709"/>
                </a:cxn>
                <a:cxn ang="0">
                  <a:pos x="600" y="709"/>
                </a:cxn>
                <a:cxn ang="0">
                  <a:pos x="696" y="709"/>
                </a:cxn>
                <a:cxn ang="0">
                  <a:pos x="703" y="810"/>
                </a:cxn>
                <a:cxn ang="0">
                  <a:pos x="721" y="845"/>
                </a:cxn>
                <a:cxn ang="0">
                  <a:pos x="829" y="845"/>
                </a:cxn>
                <a:cxn ang="0">
                  <a:pos x="971" y="845"/>
                </a:cxn>
                <a:cxn ang="0">
                  <a:pos x="1079" y="845"/>
                </a:cxn>
                <a:cxn ang="0">
                  <a:pos x="1095" y="838"/>
                </a:cxn>
                <a:cxn ang="0">
                  <a:pos x="1087" y="788"/>
                </a:cxn>
                <a:cxn ang="0">
                  <a:pos x="1072" y="701"/>
                </a:cxn>
                <a:cxn ang="0">
                  <a:pos x="1053" y="586"/>
                </a:cxn>
                <a:cxn ang="0">
                  <a:pos x="1031" y="455"/>
                </a:cxn>
                <a:cxn ang="0">
                  <a:pos x="1009" y="323"/>
                </a:cxn>
                <a:cxn ang="0">
                  <a:pos x="990" y="200"/>
                </a:cxn>
                <a:cxn ang="0">
                  <a:pos x="973" y="97"/>
                </a:cxn>
                <a:cxn ang="0">
                  <a:pos x="961" y="26"/>
                </a:cxn>
                <a:cxn ang="0">
                  <a:pos x="956" y="0"/>
                </a:cxn>
                <a:cxn ang="0">
                  <a:pos x="906" y="0"/>
                </a:cxn>
                <a:cxn ang="0">
                  <a:pos x="785" y="0"/>
                </a:cxn>
                <a:cxn ang="0">
                  <a:pos x="641" y="0"/>
                </a:cxn>
                <a:cxn ang="0">
                  <a:pos x="520" y="0"/>
                </a:cxn>
                <a:cxn ang="0">
                  <a:pos x="469" y="0"/>
                </a:cxn>
                <a:cxn ang="0">
                  <a:pos x="663" y="189"/>
                </a:cxn>
                <a:cxn ang="0">
                  <a:pos x="666" y="189"/>
                </a:cxn>
                <a:cxn ang="0">
                  <a:pos x="670" y="271"/>
                </a:cxn>
                <a:cxn ang="0">
                  <a:pos x="677" y="422"/>
                </a:cxn>
                <a:cxn ang="0">
                  <a:pos x="680" y="503"/>
                </a:cxn>
                <a:cxn ang="0">
                  <a:pos x="560" y="503"/>
                </a:cxn>
                <a:cxn ang="0">
                  <a:pos x="526" y="485"/>
                </a:cxn>
                <a:cxn ang="0">
                  <a:pos x="574" y="379"/>
                </a:cxn>
                <a:cxn ang="0">
                  <a:pos x="633" y="252"/>
                </a:cxn>
                <a:cxn ang="0">
                  <a:pos x="660" y="189"/>
                </a:cxn>
              </a:cxnLst>
              <a:rect l="0" t="0" r="r" b="b"/>
              <a:pathLst>
                <a:path w="1096" h="845">
                  <a:moveTo>
                    <a:pt x="469" y="0"/>
                  </a:moveTo>
                  <a:lnTo>
                    <a:pt x="467" y="5"/>
                  </a:lnTo>
                  <a:lnTo>
                    <a:pt x="459" y="20"/>
                  </a:lnTo>
                  <a:lnTo>
                    <a:pt x="446" y="43"/>
                  </a:lnTo>
                  <a:lnTo>
                    <a:pt x="429" y="74"/>
                  </a:lnTo>
                  <a:lnTo>
                    <a:pt x="408" y="111"/>
                  </a:lnTo>
                  <a:lnTo>
                    <a:pt x="384" y="155"/>
                  </a:lnTo>
                  <a:lnTo>
                    <a:pt x="357" y="202"/>
                  </a:lnTo>
                  <a:lnTo>
                    <a:pt x="329" y="254"/>
                  </a:lnTo>
                  <a:lnTo>
                    <a:pt x="299" y="309"/>
                  </a:lnTo>
                  <a:lnTo>
                    <a:pt x="266" y="366"/>
                  </a:lnTo>
                  <a:lnTo>
                    <a:pt x="235" y="423"/>
                  </a:lnTo>
                  <a:lnTo>
                    <a:pt x="203" y="480"/>
                  </a:lnTo>
                  <a:lnTo>
                    <a:pt x="172" y="536"/>
                  </a:lnTo>
                  <a:lnTo>
                    <a:pt x="141" y="591"/>
                  </a:lnTo>
                  <a:lnTo>
                    <a:pt x="112" y="643"/>
                  </a:lnTo>
                  <a:lnTo>
                    <a:pt x="85" y="690"/>
                  </a:lnTo>
                  <a:lnTo>
                    <a:pt x="61" y="734"/>
                  </a:lnTo>
                  <a:lnTo>
                    <a:pt x="41" y="771"/>
                  </a:lnTo>
                  <a:lnTo>
                    <a:pt x="23" y="802"/>
                  </a:lnTo>
                  <a:lnTo>
                    <a:pt x="11" y="825"/>
                  </a:lnTo>
                  <a:lnTo>
                    <a:pt x="2" y="840"/>
                  </a:lnTo>
                  <a:lnTo>
                    <a:pt x="0" y="845"/>
                  </a:lnTo>
                  <a:lnTo>
                    <a:pt x="20" y="845"/>
                  </a:lnTo>
                  <a:lnTo>
                    <a:pt x="70" y="845"/>
                  </a:lnTo>
                  <a:lnTo>
                    <a:pt x="141" y="845"/>
                  </a:lnTo>
                  <a:lnTo>
                    <a:pt x="217" y="845"/>
                  </a:lnTo>
                  <a:lnTo>
                    <a:pt x="287" y="845"/>
                  </a:lnTo>
                  <a:lnTo>
                    <a:pt x="338" y="845"/>
                  </a:lnTo>
                  <a:lnTo>
                    <a:pt x="357" y="845"/>
                  </a:lnTo>
                  <a:lnTo>
                    <a:pt x="375" y="810"/>
                  </a:lnTo>
                  <a:lnTo>
                    <a:pt x="406" y="745"/>
                  </a:lnTo>
                  <a:lnTo>
                    <a:pt x="423" y="709"/>
                  </a:lnTo>
                  <a:lnTo>
                    <a:pt x="452" y="709"/>
                  </a:lnTo>
                  <a:lnTo>
                    <a:pt x="520" y="709"/>
                  </a:lnTo>
                  <a:lnTo>
                    <a:pt x="600" y="709"/>
                  </a:lnTo>
                  <a:lnTo>
                    <a:pt x="667" y="709"/>
                  </a:lnTo>
                  <a:lnTo>
                    <a:pt x="696" y="709"/>
                  </a:lnTo>
                  <a:lnTo>
                    <a:pt x="698" y="745"/>
                  </a:lnTo>
                  <a:lnTo>
                    <a:pt x="703" y="810"/>
                  </a:lnTo>
                  <a:lnTo>
                    <a:pt x="705" y="845"/>
                  </a:lnTo>
                  <a:lnTo>
                    <a:pt x="721" y="845"/>
                  </a:lnTo>
                  <a:lnTo>
                    <a:pt x="766" y="845"/>
                  </a:lnTo>
                  <a:lnTo>
                    <a:pt x="829" y="845"/>
                  </a:lnTo>
                  <a:lnTo>
                    <a:pt x="900" y="845"/>
                  </a:lnTo>
                  <a:lnTo>
                    <a:pt x="971" y="845"/>
                  </a:lnTo>
                  <a:lnTo>
                    <a:pt x="1035" y="845"/>
                  </a:lnTo>
                  <a:lnTo>
                    <a:pt x="1079" y="845"/>
                  </a:lnTo>
                  <a:lnTo>
                    <a:pt x="1096" y="845"/>
                  </a:lnTo>
                  <a:lnTo>
                    <a:pt x="1095" y="838"/>
                  </a:lnTo>
                  <a:lnTo>
                    <a:pt x="1091" y="819"/>
                  </a:lnTo>
                  <a:lnTo>
                    <a:pt x="1087" y="788"/>
                  </a:lnTo>
                  <a:lnTo>
                    <a:pt x="1080" y="748"/>
                  </a:lnTo>
                  <a:lnTo>
                    <a:pt x="1072" y="701"/>
                  </a:lnTo>
                  <a:lnTo>
                    <a:pt x="1062" y="645"/>
                  </a:lnTo>
                  <a:lnTo>
                    <a:pt x="1053" y="586"/>
                  </a:lnTo>
                  <a:lnTo>
                    <a:pt x="1043" y="522"/>
                  </a:lnTo>
                  <a:lnTo>
                    <a:pt x="1031" y="455"/>
                  </a:lnTo>
                  <a:lnTo>
                    <a:pt x="1021" y="390"/>
                  </a:lnTo>
                  <a:lnTo>
                    <a:pt x="1009" y="323"/>
                  </a:lnTo>
                  <a:lnTo>
                    <a:pt x="999" y="260"/>
                  </a:lnTo>
                  <a:lnTo>
                    <a:pt x="990" y="200"/>
                  </a:lnTo>
                  <a:lnTo>
                    <a:pt x="981" y="144"/>
                  </a:lnTo>
                  <a:lnTo>
                    <a:pt x="973" y="97"/>
                  </a:lnTo>
                  <a:lnTo>
                    <a:pt x="966" y="57"/>
                  </a:lnTo>
                  <a:lnTo>
                    <a:pt x="961" y="26"/>
                  </a:lnTo>
                  <a:lnTo>
                    <a:pt x="958" y="7"/>
                  </a:lnTo>
                  <a:lnTo>
                    <a:pt x="956" y="0"/>
                  </a:lnTo>
                  <a:lnTo>
                    <a:pt x="943" y="0"/>
                  </a:lnTo>
                  <a:lnTo>
                    <a:pt x="906" y="0"/>
                  </a:lnTo>
                  <a:lnTo>
                    <a:pt x="852" y="0"/>
                  </a:lnTo>
                  <a:lnTo>
                    <a:pt x="785" y="0"/>
                  </a:lnTo>
                  <a:lnTo>
                    <a:pt x="713" y="0"/>
                  </a:lnTo>
                  <a:lnTo>
                    <a:pt x="641" y="0"/>
                  </a:lnTo>
                  <a:lnTo>
                    <a:pt x="575" y="0"/>
                  </a:lnTo>
                  <a:lnTo>
                    <a:pt x="520" y="0"/>
                  </a:lnTo>
                  <a:lnTo>
                    <a:pt x="483" y="0"/>
                  </a:lnTo>
                  <a:lnTo>
                    <a:pt x="469" y="0"/>
                  </a:lnTo>
                  <a:lnTo>
                    <a:pt x="660" y="189"/>
                  </a:lnTo>
                  <a:lnTo>
                    <a:pt x="663" y="189"/>
                  </a:lnTo>
                  <a:lnTo>
                    <a:pt x="665" y="189"/>
                  </a:lnTo>
                  <a:lnTo>
                    <a:pt x="666" y="189"/>
                  </a:lnTo>
                  <a:lnTo>
                    <a:pt x="667" y="212"/>
                  </a:lnTo>
                  <a:lnTo>
                    <a:pt x="670" y="271"/>
                  </a:lnTo>
                  <a:lnTo>
                    <a:pt x="673" y="346"/>
                  </a:lnTo>
                  <a:lnTo>
                    <a:pt x="677" y="422"/>
                  </a:lnTo>
                  <a:lnTo>
                    <a:pt x="679" y="480"/>
                  </a:lnTo>
                  <a:lnTo>
                    <a:pt x="680" y="503"/>
                  </a:lnTo>
                  <a:lnTo>
                    <a:pt x="637" y="503"/>
                  </a:lnTo>
                  <a:lnTo>
                    <a:pt x="560" y="503"/>
                  </a:lnTo>
                  <a:lnTo>
                    <a:pt x="518" y="503"/>
                  </a:lnTo>
                  <a:lnTo>
                    <a:pt x="526" y="485"/>
                  </a:lnTo>
                  <a:lnTo>
                    <a:pt x="546" y="440"/>
                  </a:lnTo>
                  <a:lnTo>
                    <a:pt x="574" y="379"/>
                  </a:lnTo>
                  <a:lnTo>
                    <a:pt x="604" y="313"/>
                  </a:lnTo>
                  <a:lnTo>
                    <a:pt x="633" y="252"/>
                  </a:lnTo>
                  <a:lnTo>
                    <a:pt x="652" y="207"/>
                  </a:lnTo>
                  <a:lnTo>
                    <a:pt x="660" y="189"/>
                  </a:lnTo>
                  <a:lnTo>
                    <a:pt x="469" y="0"/>
                  </a:lnTo>
                  <a:close/>
                </a:path>
              </a:pathLst>
            </a:custGeom>
            <a:solidFill>
              <a:srgbClr val="000000"/>
            </a:soli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3081" name="Freeform 9"/>
            <p:cNvSpPr>
              <a:spLocks/>
            </p:cNvSpPr>
            <p:nvPr/>
          </p:nvSpPr>
          <p:spPr bwMode="auto">
            <a:xfrm>
              <a:off x="2674" y="2734"/>
              <a:ext cx="608" cy="490"/>
            </a:xfrm>
            <a:custGeom>
              <a:avLst/>
              <a:gdLst/>
              <a:ahLst/>
              <a:cxnLst>
                <a:cxn ang="0">
                  <a:pos x="164" y="7"/>
                </a:cxn>
                <a:cxn ang="0">
                  <a:pos x="155" y="57"/>
                </a:cxn>
                <a:cxn ang="0">
                  <a:pos x="137" y="144"/>
                </a:cxn>
                <a:cxn ang="0">
                  <a:pos x="114" y="260"/>
                </a:cxn>
                <a:cxn ang="0">
                  <a:pos x="89" y="390"/>
                </a:cxn>
                <a:cxn ang="0">
                  <a:pos x="64" y="522"/>
                </a:cxn>
                <a:cxn ang="0">
                  <a:pos x="40" y="645"/>
                </a:cxn>
                <a:cxn ang="0">
                  <a:pos x="19" y="748"/>
                </a:cxn>
                <a:cxn ang="0">
                  <a:pos x="5" y="819"/>
                </a:cxn>
                <a:cxn ang="0">
                  <a:pos x="0" y="845"/>
                </a:cxn>
                <a:cxn ang="0">
                  <a:pos x="59" y="845"/>
                </a:cxn>
                <a:cxn ang="0">
                  <a:pos x="188" y="845"/>
                </a:cxn>
                <a:cxn ang="0">
                  <a:pos x="317" y="845"/>
                </a:cxn>
                <a:cxn ang="0">
                  <a:pos x="376" y="845"/>
                </a:cxn>
                <a:cxn ang="0">
                  <a:pos x="517" y="844"/>
                </a:cxn>
                <a:cxn ang="0">
                  <a:pos x="612" y="832"/>
                </a:cxn>
                <a:cxn ang="0">
                  <a:pos x="714" y="807"/>
                </a:cxn>
                <a:cxn ang="0">
                  <a:pos x="800" y="769"/>
                </a:cxn>
                <a:cxn ang="0">
                  <a:pos x="877" y="715"/>
                </a:cxn>
                <a:cxn ang="0">
                  <a:pos x="942" y="644"/>
                </a:cxn>
                <a:cxn ang="0">
                  <a:pos x="994" y="561"/>
                </a:cxn>
                <a:cxn ang="0">
                  <a:pos x="1030" y="467"/>
                </a:cxn>
                <a:cxn ang="0">
                  <a:pos x="1050" y="360"/>
                </a:cxn>
                <a:cxn ang="0">
                  <a:pos x="1047" y="255"/>
                </a:cxn>
                <a:cxn ang="0">
                  <a:pos x="1017" y="165"/>
                </a:cxn>
                <a:cxn ang="0">
                  <a:pos x="969" y="101"/>
                </a:cxn>
                <a:cxn ang="0">
                  <a:pos x="905" y="53"/>
                </a:cxn>
                <a:cxn ang="0">
                  <a:pos x="818" y="22"/>
                </a:cxn>
                <a:cxn ang="0">
                  <a:pos x="709" y="6"/>
                </a:cxn>
                <a:cxn ang="0">
                  <a:pos x="619" y="0"/>
                </a:cxn>
                <a:cxn ang="0">
                  <a:pos x="525" y="0"/>
                </a:cxn>
                <a:cxn ang="0">
                  <a:pos x="422" y="0"/>
                </a:cxn>
                <a:cxn ang="0">
                  <a:pos x="285" y="0"/>
                </a:cxn>
                <a:cxn ang="0">
                  <a:pos x="182" y="0"/>
                </a:cxn>
                <a:cxn ang="0">
                  <a:pos x="503" y="193"/>
                </a:cxn>
                <a:cxn ang="0">
                  <a:pos x="512" y="193"/>
                </a:cxn>
                <a:cxn ang="0">
                  <a:pos x="568" y="195"/>
                </a:cxn>
                <a:cxn ang="0">
                  <a:pos x="631" y="217"/>
                </a:cxn>
                <a:cxn ang="0">
                  <a:pos x="665" y="290"/>
                </a:cxn>
                <a:cxn ang="0">
                  <a:pos x="656" y="416"/>
                </a:cxn>
                <a:cxn ang="0">
                  <a:pos x="614" y="549"/>
                </a:cxn>
                <a:cxn ang="0">
                  <a:pos x="551" y="626"/>
                </a:cxn>
                <a:cxn ang="0">
                  <a:pos x="476" y="648"/>
                </a:cxn>
                <a:cxn ang="0">
                  <a:pos x="416" y="637"/>
                </a:cxn>
                <a:cxn ang="0">
                  <a:pos x="434" y="551"/>
                </a:cxn>
                <a:cxn ang="0">
                  <a:pos x="458" y="421"/>
                </a:cxn>
                <a:cxn ang="0">
                  <a:pos x="483" y="292"/>
                </a:cxn>
                <a:cxn ang="0">
                  <a:pos x="500" y="206"/>
                </a:cxn>
                <a:cxn ang="0">
                  <a:pos x="166" y="0"/>
                </a:cxn>
              </a:cxnLst>
              <a:rect l="0" t="0" r="r" b="b"/>
              <a:pathLst>
                <a:path w="1051" h="845">
                  <a:moveTo>
                    <a:pt x="166" y="0"/>
                  </a:moveTo>
                  <a:lnTo>
                    <a:pt x="164" y="7"/>
                  </a:lnTo>
                  <a:lnTo>
                    <a:pt x="161" y="26"/>
                  </a:lnTo>
                  <a:lnTo>
                    <a:pt x="155" y="57"/>
                  </a:lnTo>
                  <a:lnTo>
                    <a:pt x="147" y="97"/>
                  </a:lnTo>
                  <a:lnTo>
                    <a:pt x="137" y="144"/>
                  </a:lnTo>
                  <a:lnTo>
                    <a:pt x="127" y="200"/>
                  </a:lnTo>
                  <a:lnTo>
                    <a:pt x="114" y="260"/>
                  </a:lnTo>
                  <a:lnTo>
                    <a:pt x="103" y="323"/>
                  </a:lnTo>
                  <a:lnTo>
                    <a:pt x="89" y="390"/>
                  </a:lnTo>
                  <a:lnTo>
                    <a:pt x="76" y="455"/>
                  </a:lnTo>
                  <a:lnTo>
                    <a:pt x="64" y="522"/>
                  </a:lnTo>
                  <a:lnTo>
                    <a:pt x="51" y="586"/>
                  </a:lnTo>
                  <a:lnTo>
                    <a:pt x="40" y="645"/>
                  </a:lnTo>
                  <a:lnTo>
                    <a:pt x="29" y="701"/>
                  </a:lnTo>
                  <a:lnTo>
                    <a:pt x="19" y="748"/>
                  </a:lnTo>
                  <a:lnTo>
                    <a:pt x="12" y="788"/>
                  </a:lnTo>
                  <a:lnTo>
                    <a:pt x="5" y="819"/>
                  </a:lnTo>
                  <a:lnTo>
                    <a:pt x="2" y="838"/>
                  </a:lnTo>
                  <a:lnTo>
                    <a:pt x="0" y="845"/>
                  </a:lnTo>
                  <a:lnTo>
                    <a:pt x="17" y="845"/>
                  </a:lnTo>
                  <a:lnTo>
                    <a:pt x="59" y="845"/>
                  </a:lnTo>
                  <a:lnTo>
                    <a:pt x="119" y="845"/>
                  </a:lnTo>
                  <a:lnTo>
                    <a:pt x="188" y="845"/>
                  </a:lnTo>
                  <a:lnTo>
                    <a:pt x="257" y="845"/>
                  </a:lnTo>
                  <a:lnTo>
                    <a:pt x="317" y="845"/>
                  </a:lnTo>
                  <a:lnTo>
                    <a:pt x="360" y="845"/>
                  </a:lnTo>
                  <a:lnTo>
                    <a:pt x="376" y="845"/>
                  </a:lnTo>
                  <a:lnTo>
                    <a:pt x="467" y="845"/>
                  </a:lnTo>
                  <a:lnTo>
                    <a:pt x="517" y="844"/>
                  </a:lnTo>
                  <a:lnTo>
                    <a:pt x="556" y="839"/>
                  </a:lnTo>
                  <a:lnTo>
                    <a:pt x="612" y="832"/>
                  </a:lnTo>
                  <a:lnTo>
                    <a:pt x="665" y="821"/>
                  </a:lnTo>
                  <a:lnTo>
                    <a:pt x="714" y="807"/>
                  </a:lnTo>
                  <a:lnTo>
                    <a:pt x="757" y="789"/>
                  </a:lnTo>
                  <a:lnTo>
                    <a:pt x="800" y="769"/>
                  </a:lnTo>
                  <a:lnTo>
                    <a:pt x="840" y="743"/>
                  </a:lnTo>
                  <a:lnTo>
                    <a:pt x="877" y="715"/>
                  </a:lnTo>
                  <a:lnTo>
                    <a:pt x="911" y="681"/>
                  </a:lnTo>
                  <a:lnTo>
                    <a:pt x="942" y="644"/>
                  </a:lnTo>
                  <a:lnTo>
                    <a:pt x="969" y="604"/>
                  </a:lnTo>
                  <a:lnTo>
                    <a:pt x="994" y="561"/>
                  </a:lnTo>
                  <a:lnTo>
                    <a:pt x="1014" y="515"/>
                  </a:lnTo>
                  <a:lnTo>
                    <a:pt x="1030" y="467"/>
                  </a:lnTo>
                  <a:lnTo>
                    <a:pt x="1042" y="416"/>
                  </a:lnTo>
                  <a:lnTo>
                    <a:pt x="1050" y="360"/>
                  </a:lnTo>
                  <a:lnTo>
                    <a:pt x="1051" y="306"/>
                  </a:lnTo>
                  <a:lnTo>
                    <a:pt x="1047" y="255"/>
                  </a:lnTo>
                  <a:lnTo>
                    <a:pt x="1035" y="208"/>
                  </a:lnTo>
                  <a:lnTo>
                    <a:pt x="1017" y="165"/>
                  </a:lnTo>
                  <a:lnTo>
                    <a:pt x="996" y="131"/>
                  </a:lnTo>
                  <a:lnTo>
                    <a:pt x="969" y="101"/>
                  </a:lnTo>
                  <a:lnTo>
                    <a:pt x="939" y="75"/>
                  </a:lnTo>
                  <a:lnTo>
                    <a:pt x="905" y="53"/>
                  </a:lnTo>
                  <a:lnTo>
                    <a:pt x="865" y="36"/>
                  </a:lnTo>
                  <a:lnTo>
                    <a:pt x="818" y="22"/>
                  </a:lnTo>
                  <a:lnTo>
                    <a:pt x="767" y="12"/>
                  </a:lnTo>
                  <a:lnTo>
                    <a:pt x="709" y="6"/>
                  </a:lnTo>
                  <a:lnTo>
                    <a:pt x="667" y="3"/>
                  </a:lnTo>
                  <a:lnTo>
                    <a:pt x="619" y="0"/>
                  </a:lnTo>
                  <a:lnTo>
                    <a:pt x="541" y="0"/>
                  </a:lnTo>
                  <a:lnTo>
                    <a:pt x="525" y="0"/>
                  </a:lnTo>
                  <a:lnTo>
                    <a:pt x="482" y="0"/>
                  </a:lnTo>
                  <a:lnTo>
                    <a:pt x="422" y="0"/>
                  </a:lnTo>
                  <a:lnTo>
                    <a:pt x="353" y="0"/>
                  </a:lnTo>
                  <a:lnTo>
                    <a:pt x="285" y="0"/>
                  </a:lnTo>
                  <a:lnTo>
                    <a:pt x="224" y="0"/>
                  </a:lnTo>
                  <a:lnTo>
                    <a:pt x="182" y="0"/>
                  </a:lnTo>
                  <a:lnTo>
                    <a:pt x="166" y="0"/>
                  </a:lnTo>
                  <a:lnTo>
                    <a:pt x="503" y="193"/>
                  </a:lnTo>
                  <a:lnTo>
                    <a:pt x="506" y="193"/>
                  </a:lnTo>
                  <a:lnTo>
                    <a:pt x="512" y="193"/>
                  </a:lnTo>
                  <a:lnTo>
                    <a:pt x="515" y="193"/>
                  </a:lnTo>
                  <a:lnTo>
                    <a:pt x="568" y="195"/>
                  </a:lnTo>
                  <a:lnTo>
                    <a:pt x="604" y="203"/>
                  </a:lnTo>
                  <a:lnTo>
                    <a:pt x="631" y="217"/>
                  </a:lnTo>
                  <a:lnTo>
                    <a:pt x="654" y="247"/>
                  </a:lnTo>
                  <a:lnTo>
                    <a:pt x="665" y="290"/>
                  </a:lnTo>
                  <a:lnTo>
                    <a:pt x="666" y="346"/>
                  </a:lnTo>
                  <a:lnTo>
                    <a:pt x="656" y="416"/>
                  </a:lnTo>
                  <a:lnTo>
                    <a:pt x="638" y="490"/>
                  </a:lnTo>
                  <a:lnTo>
                    <a:pt x="614" y="549"/>
                  </a:lnTo>
                  <a:lnTo>
                    <a:pt x="586" y="594"/>
                  </a:lnTo>
                  <a:lnTo>
                    <a:pt x="551" y="626"/>
                  </a:lnTo>
                  <a:lnTo>
                    <a:pt x="520" y="641"/>
                  </a:lnTo>
                  <a:lnTo>
                    <a:pt x="476" y="648"/>
                  </a:lnTo>
                  <a:lnTo>
                    <a:pt x="414" y="650"/>
                  </a:lnTo>
                  <a:lnTo>
                    <a:pt x="416" y="637"/>
                  </a:lnTo>
                  <a:lnTo>
                    <a:pt x="423" y="602"/>
                  </a:lnTo>
                  <a:lnTo>
                    <a:pt x="434" y="551"/>
                  </a:lnTo>
                  <a:lnTo>
                    <a:pt x="445" y="489"/>
                  </a:lnTo>
                  <a:lnTo>
                    <a:pt x="458" y="421"/>
                  </a:lnTo>
                  <a:lnTo>
                    <a:pt x="472" y="354"/>
                  </a:lnTo>
                  <a:lnTo>
                    <a:pt x="483" y="292"/>
                  </a:lnTo>
                  <a:lnTo>
                    <a:pt x="494" y="240"/>
                  </a:lnTo>
                  <a:lnTo>
                    <a:pt x="500" y="206"/>
                  </a:lnTo>
                  <a:lnTo>
                    <a:pt x="503" y="193"/>
                  </a:lnTo>
                  <a:lnTo>
                    <a:pt x="166" y="0"/>
                  </a:lnTo>
                  <a:close/>
                </a:path>
              </a:pathLst>
            </a:custGeom>
            <a:solidFill>
              <a:srgbClr val="000000"/>
            </a:soli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3082" name="Freeform 10"/>
            <p:cNvSpPr>
              <a:spLocks/>
            </p:cNvSpPr>
            <p:nvPr/>
          </p:nvSpPr>
          <p:spPr bwMode="auto">
            <a:xfrm>
              <a:off x="3817" y="2720"/>
              <a:ext cx="585" cy="517"/>
            </a:xfrm>
            <a:custGeom>
              <a:avLst/>
              <a:gdLst/>
              <a:ahLst/>
              <a:cxnLst>
                <a:cxn ang="0">
                  <a:pos x="1012" y="245"/>
                </a:cxn>
                <a:cxn ang="0">
                  <a:pos x="1009" y="174"/>
                </a:cxn>
                <a:cxn ang="0">
                  <a:pos x="984" y="115"/>
                </a:cxn>
                <a:cxn ang="0">
                  <a:pos x="940" y="69"/>
                </a:cxn>
                <a:cxn ang="0">
                  <a:pos x="874" y="34"/>
                </a:cxn>
                <a:cxn ang="0">
                  <a:pos x="788" y="12"/>
                </a:cxn>
                <a:cxn ang="0">
                  <a:pos x="682" y="2"/>
                </a:cxn>
                <a:cxn ang="0">
                  <a:pos x="595" y="1"/>
                </a:cxn>
                <a:cxn ang="0">
                  <a:pos x="539" y="3"/>
                </a:cxn>
                <a:cxn ang="0">
                  <a:pos x="474" y="11"/>
                </a:cxn>
                <a:cxn ang="0">
                  <a:pos x="406" y="25"/>
                </a:cxn>
                <a:cxn ang="0">
                  <a:pos x="336" y="47"/>
                </a:cxn>
                <a:cxn ang="0">
                  <a:pos x="266" y="78"/>
                </a:cxn>
                <a:cxn ang="0">
                  <a:pos x="199" y="122"/>
                </a:cxn>
                <a:cxn ang="0">
                  <a:pos x="138" y="178"/>
                </a:cxn>
                <a:cxn ang="0">
                  <a:pos x="84" y="250"/>
                </a:cxn>
                <a:cxn ang="0">
                  <a:pos x="41" y="338"/>
                </a:cxn>
                <a:cxn ang="0">
                  <a:pos x="11" y="444"/>
                </a:cxn>
                <a:cxn ang="0">
                  <a:pos x="3" y="501"/>
                </a:cxn>
                <a:cxn ang="0">
                  <a:pos x="2" y="600"/>
                </a:cxn>
                <a:cxn ang="0">
                  <a:pos x="20" y="680"/>
                </a:cxn>
                <a:cxn ang="0">
                  <a:pos x="54" y="744"/>
                </a:cxn>
                <a:cxn ang="0">
                  <a:pos x="100" y="793"/>
                </a:cxn>
                <a:cxn ang="0">
                  <a:pos x="155" y="830"/>
                </a:cxn>
                <a:cxn ang="0">
                  <a:pos x="217" y="857"/>
                </a:cxn>
                <a:cxn ang="0">
                  <a:pos x="281" y="874"/>
                </a:cxn>
                <a:cxn ang="0">
                  <a:pos x="344" y="883"/>
                </a:cxn>
                <a:cxn ang="0">
                  <a:pos x="403" y="887"/>
                </a:cxn>
                <a:cxn ang="0">
                  <a:pos x="477" y="887"/>
                </a:cxn>
                <a:cxn ang="0">
                  <a:pos x="571" y="882"/>
                </a:cxn>
                <a:cxn ang="0">
                  <a:pos x="668" y="873"/>
                </a:cxn>
                <a:cxn ang="0">
                  <a:pos x="767" y="859"/>
                </a:cxn>
                <a:cxn ang="0">
                  <a:pos x="866" y="841"/>
                </a:cxn>
                <a:cxn ang="0">
                  <a:pos x="919" y="814"/>
                </a:cxn>
                <a:cxn ang="0">
                  <a:pos x="939" y="714"/>
                </a:cxn>
                <a:cxn ang="0">
                  <a:pos x="966" y="570"/>
                </a:cxn>
                <a:cxn ang="0">
                  <a:pos x="992" y="440"/>
                </a:cxn>
                <a:cxn ang="0">
                  <a:pos x="1002" y="384"/>
                </a:cxn>
                <a:cxn ang="0">
                  <a:pos x="951" y="384"/>
                </a:cxn>
                <a:cxn ang="0">
                  <a:pos x="830" y="384"/>
                </a:cxn>
                <a:cxn ang="0">
                  <a:pos x="685" y="384"/>
                </a:cxn>
                <a:cxn ang="0">
                  <a:pos x="563" y="384"/>
                </a:cxn>
                <a:cxn ang="0">
                  <a:pos x="512" y="384"/>
                </a:cxn>
                <a:cxn ang="0">
                  <a:pos x="488" y="508"/>
                </a:cxn>
                <a:cxn ang="0">
                  <a:pos x="512" y="551"/>
                </a:cxn>
                <a:cxn ang="0">
                  <a:pos x="608" y="551"/>
                </a:cxn>
                <a:cxn ang="0">
                  <a:pos x="593" y="627"/>
                </a:cxn>
                <a:cxn ang="0">
                  <a:pos x="558" y="661"/>
                </a:cxn>
                <a:cxn ang="0">
                  <a:pos x="487" y="668"/>
                </a:cxn>
                <a:cxn ang="0">
                  <a:pos x="409" y="644"/>
                </a:cxn>
                <a:cxn ang="0">
                  <a:pos x="382" y="584"/>
                </a:cxn>
                <a:cxn ang="0">
                  <a:pos x="386" y="505"/>
                </a:cxn>
                <a:cxn ang="0">
                  <a:pos x="394" y="464"/>
                </a:cxn>
                <a:cxn ang="0">
                  <a:pos x="413" y="378"/>
                </a:cxn>
                <a:cxn ang="0">
                  <a:pos x="443" y="299"/>
                </a:cxn>
                <a:cxn ang="0">
                  <a:pos x="494" y="242"/>
                </a:cxn>
                <a:cxn ang="0">
                  <a:pos x="573" y="219"/>
                </a:cxn>
                <a:cxn ang="0">
                  <a:pos x="647" y="250"/>
                </a:cxn>
                <a:cxn ang="0">
                  <a:pos x="671" y="285"/>
                </a:cxn>
                <a:cxn ang="0">
                  <a:pos x="791" y="285"/>
                </a:cxn>
                <a:cxn ang="0">
                  <a:pos x="936" y="285"/>
                </a:cxn>
                <a:cxn ang="0">
                  <a:pos x="1007" y="285"/>
                </a:cxn>
              </a:cxnLst>
              <a:rect l="0" t="0" r="r" b="b"/>
              <a:pathLst>
                <a:path w="1012" h="888">
                  <a:moveTo>
                    <a:pt x="1007" y="285"/>
                  </a:moveTo>
                  <a:lnTo>
                    <a:pt x="1012" y="245"/>
                  </a:lnTo>
                  <a:lnTo>
                    <a:pt x="1012" y="207"/>
                  </a:lnTo>
                  <a:lnTo>
                    <a:pt x="1009" y="174"/>
                  </a:lnTo>
                  <a:lnTo>
                    <a:pt x="999" y="143"/>
                  </a:lnTo>
                  <a:lnTo>
                    <a:pt x="984" y="115"/>
                  </a:lnTo>
                  <a:lnTo>
                    <a:pt x="964" y="91"/>
                  </a:lnTo>
                  <a:lnTo>
                    <a:pt x="940" y="69"/>
                  </a:lnTo>
                  <a:lnTo>
                    <a:pt x="909" y="50"/>
                  </a:lnTo>
                  <a:lnTo>
                    <a:pt x="874" y="34"/>
                  </a:lnTo>
                  <a:lnTo>
                    <a:pt x="834" y="22"/>
                  </a:lnTo>
                  <a:lnTo>
                    <a:pt x="788" y="12"/>
                  </a:lnTo>
                  <a:lnTo>
                    <a:pt x="737" y="6"/>
                  </a:lnTo>
                  <a:lnTo>
                    <a:pt x="682" y="2"/>
                  </a:lnTo>
                  <a:lnTo>
                    <a:pt x="621" y="0"/>
                  </a:lnTo>
                  <a:lnTo>
                    <a:pt x="595" y="1"/>
                  </a:lnTo>
                  <a:lnTo>
                    <a:pt x="568" y="2"/>
                  </a:lnTo>
                  <a:lnTo>
                    <a:pt x="539" y="3"/>
                  </a:lnTo>
                  <a:lnTo>
                    <a:pt x="508" y="7"/>
                  </a:lnTo>
                  <a:lnTo>
                    <a:pt x="474" y="11"/>
                  </a:lnTo>
                  <a:lnTo>
                    <a:pt x="441" y="17"/>
                  </a:lnTo>
                  <a:lnTo>
                    <a:pt x="406" y="25"/>
                  </a:lnTo>
                  <a:lnTo>
                    <a:pt x="371" y="34"/>
                  </a:lnTo>
                  <a:lnTo>
                    <a:pt x="336" y="47"/>
                  </a:lnTo>
                  <a:lnTo>
                    <a:pt x="300" y="62"/>
                  </a:lnTo>
                  <a:lnTo>
                    <a:pt x="266" y="78"/>
                  </a:lnTo>
                  <a:lnTo>
                    <a:pt x="232" y="99"/>
                  </a:lnTo>
                  <a:lnTo>
                    <a:pt x="199" y="122"/>
                  </a:lnTo>
                  <a:lnTo>
                    <a:pt x="168" y="148"/>
                  </a:lnTo>
                  <a:lnTo>
                    <a:pt x="138" y="178"/>
                  </a:lnTo>
                  <a:lnTo>
                    <a:pt x="110" y="212"/>
                  </a:lnTo>
                  <a:lnTo>
                    <a:pt x="84" y="250"/>
                  </a:lnTo>
                  <a:lnTo>
                    <a:pt x="61" y="292"/>
                  </a:lnTo>
                  <a:lnTo>
                    <a:pt x="41" y="338"/>
                  </a:lnTo>
                  <a:lnTo>
                    <a:pt x="25" y="389"/>
                  </a:lnTo>
                  <a:lnTo>
                    <a:pt x="11" y="444"/>
                  </a:lnTo>
                  <a:lnTo>
                    <a:pt x="11" y="444"/>
                  </a:lnTo>
                  <a:lnTo>
                    <a:pt x="3" y="501"/>
                  </a:lnTo>
                  <a:lnTo>
                    <a:pt x="0" y="553"/>
                  </a:lnTo>
                  <a:lnTo>
                    <a:pt x="2" y="600"/>
                  </a:lnTo>
                  <a:lnTo>
                    <a:pt x="9" y="642"/>
                  </a:lnTo>
                  <a:lnTo>
                    <a:pt x="20" y="680"/>
                  </a:lnTo>
                  <a:lnTo>
                    <a:pt x="35" y="714"/>
                  </a:lnTo>
                  <a:lnTo>
                    <a:pt x="54" y="744"/>
                  </a:lnTo>
                  <a:lnTo>
                    <a:pt x="76" y="770"/>
                  </a:lnTo>
                  <a:lnTo>
                    <a:pt x="100" y="793"/>
                  </a:lnTo>
                  <a:lnTo>
                    <a:pt x="126" y="814"/>
                  </a:lnTo>
                  <a:lnTo>
                    <a:pt x="155" y="830"/>
                  </a:lnTo>
                  <a:lnTo>
                    <a:pt x="185" y="845"/>
                  </a:lnTo>
                  <a:lnTo>
                    <a:pt x="217" y="857"/>
                  </a:lnTo>
                  <a:lnTo>
                    <a:pt x="248" y="866"/>
                  </a:lnTo>
                  <a:lnTo>
                    <a:pt x="281" y="874"/>
                  </a:lnTo>
                  <a:lnTo>
                    <a:pt x="313" y="880"/>
                  </a:lnTo>
                  <a:lnTo>
                    <a:pt x="344" y="883"/>
                  </a:lnTo>
                  <a:lnTo>
                    <a:pt x="374" y="885"/>
                  </a:lnTo>
                  <a:lnTo>
                    <a:pt x="403" y="887"/>
                  </a:lnTo>
                  <a:lnTo>
                    <a:pt x="431" y="888"/>
                  </a:lnTo>
                  <a:lnTo>
                    <a:pt x="477" y="887"/>
                  </a:lnTo>
                  <a:lnTo>
                    <a:pt x="524" y="885"/>
                  </a:lnTo>
                  <a:lnTo>
                    <a:pt x="571" y="882"/>
                  </a:lnTo>
                  <a:lnTo>
                    <a:pt x="619" y="877"/>
                  </a:lnTo>
                  <a:lnTo>
                    <a:pt x="668" y="873"/>
                  </a:lnTo>
                  <a:lnTo>
                    <a:pt x="717" y="866"/>
                  </a:lnTo>
                  <a:lnTo>
                    <a:pt x="767" y="859"/>
                  </a:lnTo>
                  <a:lnTo>
                    <a:pt x="816" y="850"/>
                  </a:lnTo>
                  <a:lnTo>
                    <a:pt x="866" y="841"/>
                  </a:lnTo>
                  <a:lnTo>
                    <a:pt x="916" y="829"/>
                  </a:lnTo>
                  <a:lnTo>
                    <a:pt x="919" y="814"/>
                  </a:lnTo>
                  <a:lnTo>
                    <a:pt x="927" y="773"/>
                  </a:lnTo>
                  <a:lnTo>
                    <a:pt x="939" y="714"/>
                  </a:lnTo>
                  <a:lnTo>
                    <a:pt x="952" y="644"/>
                  </a:lnTo>
                  <a:lnTo>
                    <a:pt x="966" y="570"/>
                  </a:lnTo>
                  <a:lnTo>
                    <a:pt x="980" y="500"/>
                  </a:lnTo>
                  <a:lnTo>
                    <a:pt x="992" y="440"/>
                  </a:lnTo>
                  <a:lnTo>
                    <a:pt x="1000" y="399"/>
                  </a:lnTo>
                  <a:lnTo>
                    <a:pt x="1002" y="384"/>
                  </a:lnTo>
                  <a:lnTo>
                    <a:pt x="988" y="384"/>
                  </a:lnTo>
                  <a:lnTo>
                    <a:pt x="951" y="384"/>
                  </a:lnTo>
                  <a:lnTo>
                    <a:pt x="896" y="384"/>
                  </a:lnTo>
                  <a:lnTo>
                    <a:pt x="830" y="384"/>
                  </a:lnTo>
                  <a:lnTo>
                    <a:pt x="758" y="384"/>
                  </a:lnTo>
                  <a:lnTo>
                    <a:pt x="685" y="384"/>
                  </a:lnTo>
                  <a:lnTo>
                    <a:pt x="618" y="384"/>
                  </a:lnTo>
                  <a:lnTo>
                    <a:pt x="563" y="384"/>
                  </a:lnTo>
                  <a:lnTo>
                    <a:pt x="526" y="384"/>
                  </a:lnTo>
                  <a:lnTo>
                    <a:pt x="512" y="384"/>
                  </a:lnTo>
                  <a:lnTo>
                    <a:pt x="504" y="427"/>
                  </a:lnTo>
                  <a:lnTo>
                    <a:pt x="488" y="508"/>
                  </a:lnTo>
                  <a:lnTo>
                    <a:pt x="480" y="551"/>
                  </a:lnTo>
                  <a:lnTo>
                    <a:pt x="512" y="551"/>
                  </a:lnTo>
                  <a:lnTo>
                    <a:pt x="575" y="551"/>
                  </a:lnTo>
                  <a:lnTo>
                    <a:pt x="608" y="551"/>
                  </a:lnTo>
                  <a:lnTo>
                    <a:pt x="602" y="578"/>
                  </a:lnTo>
                  <a:lnTo>
                    <a:pt x="593" y="627"/>
                  </a:lnTo>
                  <a:lnTo>
                    <a:pt x="587" y="655"/>
                  </a:lnTo>
                  <a:lnTo>
                    <a:pt x="558" y="661"/>
                  </a:lnTo>
                  <a:lnTo>
                    <a:pt x="524" y="665"/>
                  </a:lnTo>
                  <a:lnTo>
                    <a:pt x="487" y="668"/>
                  </a:lnTo>
                  <a:lnTo>
                    <a:pt x="440" y="661"/>
                  </a:lnTo>
                  <a:lnTo>
                    <a:pt x="409" y="644"/>
                  </a:lnTo>
                  <a:lnTo>
                    <a:pt x="390" y="617"/>
                  </a:lnTo>
                  <a:lnTo>
                    <a:pt x="382" y="584"/>
                  </a:lnTo>
                  <a:lnTo>
                    <a:pt x="381" y="546"/>
                  </a:lnTo>
                  <a:lnTo>
                    <a:pt x="386" y="505"/>
                  </a:lnTo>
                  <a:lnTo>
                    <a:pt x="394" y="464"/>
                  </a:lnTo>
                  <a:lnTo>
                    <a:pt x="394" y="464"/>
                  </a:lnTo>
                  <a:lnTo>
                    <a:pt x="403" y="420"/>
                  </a:lnTo>
                  <a:lnTo>
                    <a:pt x="413" y="378"/>
                  </a:lnTo>
                  <a:lnTo>
                    <a:pt x="426" y="336"/>
                  </a:lnTo>
                  <a:lnTo>
                    <a:pt x="443" y="299"/>
                  </a:lnTo>
                  <a:lnTo>
                    <a:pt x="465" y="267"/>
                  </a:lnTo>
                  <a:lnTo>
                    <a:pt x="494" y="242"/>
                  </a:lnTo>
                  <a:lnTo>
                    <a:pt x="530" y="226"/>
                  </a:lnTo>
                  <a:lnTo>
                    <a:pt x="573" y="219"/>
                  </a:lnTo>
                  <a:lnTo>
                    <a:pt x="621" y="227"/>
                  </a:lnTo>
                  <a:lnTo>
                    <a:pt x="647" y="250"/>
                  </a:lnTo>
                  <a:lnTo>
                    <a:pt x="652" y="285"/>
                  </a:lnTo>
                  <a:lnTo>
                    <a:pt x="671" y="285"/>
                  </a:lnTo>
                  <a:lnTo>
                    <a:pt x="722" y="285"/>
                  </a:lnTo>
                  <a:lnTo>
                    <a:pt x="791" y="285"/>
                  </a:lnTo>
                  <a:lnTo>
                    <a:pt x="867" y="285"/>
                  </a:lnTo>
                  <a:lnTo>
                    <a:pt x="936" y="285"/>
                  </a:lnTo>
                  <a:lnTo>
                    <a:pt x="987" y="285"/>
                  </a:lnTo>
                  <a:lnTo>
                    <a:pt x="1007" y="285"/>
                  </a:lnTo>
                  <a:close/>
                </a:path>
              </a:pathLst>
            </a:custGeom>
            <a:solidFill>
              <a:srgbClr val="000000"/>
            </a:soli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3083" name="Freeform 11"/>
            <p:cNvSpPr>
              <a:spLocks/>
            </p:cNvSpPr>
            <p:nvPr/>
          </p:nvSpPr>
          <p:spPr bwMode="auto">
            <a:xfrm>
              <a:off x="978" y="2720"/>
              <a:ext cx="549" cy="517"/>
            </a:xfrm>
            <a:custGeom>
              <a:avLst/>
              <a:gdLst/>
              <a:ahLst/>
              <a:cxnLst>
                <a:cxn ang="0">
                  <a:pos x="4" y="611"/>
                </a:cxn>
                <a:cxn ang="0">
                  <a:pos x="0" y="660"/>
                </a:cxn>
                <a:cxn ang="0">
                  <a:pos x="14" y="731"/>
                </a:cxn>
                <a:cxn ang="0">
                  <a:pos x="69" y="805"/>
                </a:cxn>
                <a:cxn ang="0">
                  <a:pos x="189" y="864"/>
                </a:cxn>
                <a:cxn ang="0">
                  <a:pos x="395" y="888"/>
                </a:cxn>
                <a:cxn ang="0">
                  <a:pos x="556" y="875"/>
                </a:cxn>
                <a:cxn ang="0">
                  <a:pos x="689" y="839"/>
                </a:cxn>
                <a:cxn ang="0">
                  <a:pos x="792" y="780"/>
                </a:cxn>
                <a:cxn ang="0">
                  <a:pos x="864" y="699"/>
                </a:cxn>
                <a:cxn ang="0">
                  <a:pos x="903" y="596"/>
                </a:cxn>
                <a:cxn ang="0">
                  <a:pos x="897" y="486"/>
                </a:cxn>
                <a:cxn ang="0">
                  <a:pos x="843" y="411"/>
                </a:cxn>
                <a:cxn ang="0">
                  <a:pos x="756" y="363"/>
                </a:cxn>
                <a:cxn ang="0">
                  <a:pos x="654" y="331"/>
                </a:cxn>
                <a:cxn ang="0">
                  <a:pos x="555" y="310"/>
                </a:cxn>
                <a:cxn ang="0">
                  <a:pos x="479" y="289"/>
                </a:cxn>
                <a:cxn ang="0">
                  <a:pos x="442" y="258"/>
                </a:cxn>
                <a:cxn ang="0">
                  <a:pos x="489" y="197"/>
                </a:cxn>
                <a:cxn ang="0">
                  <a:pos x="604" y="221"/>
                </a:cxn>
                <a:cxn ang="0">
                  <a:pos x="673" y="260"/>
                </a:cxn>
                <a:cxn ang="0">
                  <a:pos x="874" y="260"/>
                </a:cxn>
                <a:cxn ang="0">
                  <a:pos x="946" y="221"/>
                </a:cxn>
                <a:cxn ang="0">
                  <a:pos x="927" y="124"/>
                </a:cxn>
                <a:cxn ang="0">
                  <a:pos x="863" y="55"/>
                </a:cxn>
                <a:cxn ang="0">
                  <a:pos x="750" y="14"/>
                </a:cxn>
                <a:cxn ang="0">
                  <a:pos x="590" y="0"/>
                </a:cxn>
                <a:cxn ang="0">
                  <a:pos x="500" y="4"/>
                </a:cxn>
                <a:cxn ang="0">
                  <a:pos x="387" y="22"/>
                </a:cxn>
                <a:cxn ang="0">
                  <a:pos x="269" y="60"/>
                </a:cxn>
                <a:cxn ang="0">
                  <a:pos x="167" y="125"/>
                </a:cxn>
                <a:cxn ang="0">
                  <a:pos x="98" y="229"/>
                </a:cxn>
                <a:cxn ang="0">
                  <a:pos x="83" y="348"/>
                </a:cxn>
                <a:cxn ang="0">
                  <a:pos x="124" y="431"/>
                </a:cxn>
                <a:cxn ang="0">
                  <a:pos x="204" y="485"/>
                </a:cxn>
                <a:cxn ang="0">
                  <a:pos x="303" y="518"/>
                </a:cxn>
                <a:cxn ang="0">
                  <a:pos x="404" y="542"/>
                </a:cxn>
                <a:cxn ang="0">
                  <a:pos x="489" y="565"/>
                </a:cxn>
                <a:cxn ang="0">
                  <a:pos x="540" y="596"/>
                </a:cxn>
                <a:cxn ang="0">
                  <a:pos x="529" y="662"/>
                </a:cxn>
                <a:cxn ang="0">
                  <a:pos x="383" y="682"/>
                </a:cxn>
                <a:cxn ang="0">
                  <a:pos x="365" y="600"/>
                </a:cxn>
                <a:cxn ang="0">
                  <a:pos x="224" y="600"/>
                </a:cxn>
                <a:cxn ang="0">
                  <a:pos x="27" y="600"/>
                </a:cxn>
              </a:cxnLst>
              <a:rect l="0" t="0" r="r" b="b"/>
              <a:pathLst>
                <a:path w="946" h="888">
                  <a:moveTo>
                    <a:pt x="8" y="600"/>
                  </a:moveTo>
                  <a:lnTo>
                    <a:pt x="7" y="602"/>
                  </a:lnTo>
                  <a:lnTo>
                    <a:pt x="4" y="611"/>
                  </a:lnTo>
                  <a:lnTo>
                    <a:pt x="2" y="624"/>
                  </a:lnTo>
                  <a:lnTo>
                    <a:pt x="0" y="640"/>
                  </a:lnTo>
                  <a:lnTo>
                    <a:pt x="0" y="660"/>
                  </a:lnTo>
                  <a:lnTo>
                    <a:pt x="1" y="682"/>
                  </a:lnTo>
                  <a:lnTo>
                    <a:pt x="6" y="706"/>
                  </a:lnTo>
                  <a:lnTo>
                    <a:pt x="14" y="731"/>
                  </a:lnTo>
                  <a:lnTo>
                    <a:pt x="26" y="756"/>
                  </a:lnTo>
                  <a:lnTo>
                    <a:pt x="45" y="782"/>
                  </a:lnTo>
                  <a:lnTo>
                    <a:pt x="69" y="805"/>
                  </a:lnTo>
                  <a:lnTo>
                    <a:pt x="100" y="828"/>
                  </a:lnTo>
                  <a:lnTo>
                    <a:pt x="140" y="847"/>
                  </a:lnTo>
                  <a:lnTo>
                    <a:pt x="189" y="864"/>
                  </a:lnTo>
                  <a:lnTo>
                    <a:pt x="246" y="876"/>
                  </a:lnTo>
                  <a:lnTo>
                    <a:pt x="315" y="884"/>
                  </a:lnTo>
                  <a:lnTo>
                    <a:pt x="395" y="888"/>
                  </a:lnTo>
                  <a:lnTo>
                    <a:pt x="451" y="887"/>
                  </a:lnTo>
                  <a:lnTo>
                    <a:pt x="506" y="882"/>
                  </a:lnTo>
                  <a:lnTo>
                    <a:pt x="556" y="875"/>
                  </a:lnTo>
                  <a:lnTo>
                    <a:pt x="604" y="866"/>
                  </a:lnTo>
                  <a:lnTo>
                    <a:pt x="647" y="853"/>
                  </a:lnTo>
                  <a:lnTo>
                    <a:pt x="689" y="839"/>
                  </a:lnTo>
                  <a:lnTo>
                    <a:pt x="727" y="822"/>
                  </a:lnTo>
                  <a:lnTo>
                    <a:pt x="761" y="801"/>
                  </a:lnTo>
                  <a:lnTo>
                    <a:pt x="792" y="780"/>
                  </a:lnTo>
                  <a:lnTo>
                    <a:pt x="819" y="755"/>
                  </a:lnTo>
                  <a:lnTo>
                    <a:pt x="843" y="728"/>
                  </a:lnTo>
                  <a:lnTo>
                    <a:pt x="864" y="699"/>
                  </a:lnTo>
                  <a:lnTo>
                    <a:pt x="880" y="667"/>
                  </a:lnTo>
                  <a:lnTo>
                    <a:pt x="894" y="633"/>
                  </a:lnTo>
                  <a:lnTo>
                    <a:pt x="903" y="596"/>
                  </a:lnTo>
                  <a:lnTo>
                    <a:pt x="908" y="555"/>
                  </a:lnTo>
                  <a:lnTo>
                    <a:pt x="905" y="518"/>
                  </a:lnTo>
                  <a:lnTo>
                    <a:pt x="897" y="486"/>
                  </a:lnTo>
                  <a:lnTo>
                    <a:pt x="883" y="457"/>
                  </a:lnTo>
                  <a:lnTo>
                    <a:pt x="865" y="433"/>
                  </a:lnTo>
                  <a:lnTo>
                    <a:pt x="843" y="411"/>
                  </a:lnTo>
                  <a:lnTo>
                    <a:pt x="817" y="393"/>
                  </a:lnTo>
                  <a:lnTo>
                    <a:pt x="787" y="376"/>
                  </a:lnTo>
                  <a:lnTo>
                    <a:pt x="756" y="363"/>
                  </a:lnTo>
                  <a:lnTo>
                    <a:pt x="722" y="351"/>
                  </a:lnTo>
                  <a:lnTo>
                    <a:pt x="688" y="341"/>
                  </a:lnTo>
                  <a:lnTo>
                    <a:pt x="654" y="331"/>
                  </a:lnTo>
                  <a:lnTo>
                    <a:pt x="620" y="323"/>
                  </a:lnTo>
                  <a:lnTo>
                    <a:pt x="586" y="316"/>
                  </a:lnTo>
                  <a:lnTo>
                    <a:pt x="555" y="310"/>
                  </a:lnTo>
                  <a:lnTo>
                    <a:pt x="526" y="304"/>
                  </a:lnTo>
                  <a:lnTo>
                    <a:pt x="501" y="296"/>
                  </a:lnTo>
                  <a:lnTo>
                    <a:pt x="479" y="289"/>
                  </a:lnTo>
                  <a:lnTo>
                    <a:pt x="462" y="280"/>
                  </a:lnTo>
                  <a:lnTo>
                    <a:pt x="449" y="270"/>
                  </a:lnTo>
                  <a:lnTo>
                    <a:pt x="442" y="258"/>
                  </a:lnTo>
                  <a:lnTo>
                    <a:pt x="441" y="245"/>
                  </a:lnTo>
                  <a:lnTo>
                    <a:pt x="457" y="216"/>
                  </a:lnTo>
                  <a:lnTo>
                    <a:pt x="489" y="197"/>
                  </a:lnTo>
                  <a:lnTo>
                    <a:pt x="533" y="190"/>
                  </a:lnTo>
                  <a:lnTo>
                    <a:pt x="579" y="198"/>
                  </a:lnTo>
                  <a:lnTo>
                    <a:pt x="604" y="221"/>
                  </a:lnTo>
                  <a:lnTo>
                    <a:pt x="607" y="260"/>
                  </a:lnTo>
                  <a:lnTo>
                    <a:pt x="625" y="260"/>
                  </a:lnTo>
                  <a:lnTo>
                    <a:pt x="673" y="260"/>
                  </a:lnTo>
                  <a:lnTo>
                    <a:pt x="738" y="260"/>
                  </a:lnTo>
                  <a:lnTo>
                    <a:pt x="810" y="260"/>
                  </a:lnTo>
                  <a:lnTo>
                    <a:pt x="874" y="260"/>
                  </a:lnTo>
                  <a:lnTo>
                    <a:pt x="923" y="260"/>
                  </a:lnTo>
                  <a:lnTo>
                    <a:pt x="941" y="260"/>
                  </a:lnTo>
                  <a:lnTo>
                    <a:pt x="946" y="221"/>
                  </a:lnTo>
                  <a:lnTo>
                    <a:pt x="945" y="186"/>
                  </a:lnTo>
                  <a:lnTo>
                    <a:pt x="939" y="154"/>
                  </a:lnTo>
                  <a:lnTo>
                    <a:pt x="927" y="124"/>
                  </a:lnTo>
                  <a:lnTo>
                    <a:pt x="911" y="99"/>
                  </a:lnTo>
                  <a:lnTo>
                    <a:pt x="889" y="76"/>
                  </a:lnTo>
                  <a:lnTo>
                    <a:pt x="863" y="55"/>
                  </a:lnTo>
                  <a:lnTo>
                    <a:pt x="830" y="39"/>
                  </a:lnTo>
                  <a:lnTo>
                    <a:pt x="792" y="25"/>
                  </a:lnTo>
                  <a:lnTo>
                    <a:pt x="750" y="14"/>
                  </a:lnTo>
                  <a:lnTo>
                    <a:pt x="701" y="7"/>
                  </a:lnTo>
                  <a:lnTo>
                    <a:pt x="648" y="2"/>
                  </a:lnTo>
                  <a:lnTo>
                    <a:pt x="590" y="0"/>
                  </a:lnTo>
                  <a:lnTo>
                    <a:pt x="563" y="1"/>
                  </a:lnTo>
                  <a:lnTo>
                    <a:pt x="533" y="2"/>
                  </a:lnTo>
                  <a:lnTo>
                    <a:pt x="500" y="4"/>
                  </a:lnTo>
                  <a:lnTo>
                    <a:pt x="463" y="8"/>
                  </a:lnTo>
                  <a:lnTo>
                    <a:pt x="425" y="14"/>
                  </a:lnTo>
                  <a:lnTo>
                    <a:pt x="387" y="22"/>
                  </a:lnTo>
                  <a:lnTo>
                    <a:pt x="347" y="31"/>
                  </a:lnTo>
                  <a:lnTo>
                    <a:pt x="307" y="44"/>
                  </a:lnTo>
                  <a:lnTo>
                    <a:pt x="269" y="60"/>
                  </a:lnTo>
                  <a:lnTo>
                    <a:pt x="233" y="78"/>
                  </a:lnTo>
                  <a:lnTo>
                    <a:pt x="198" y="100"/>
                  </a:lnTo>
                  <a:lnTo>
                    <a:pt x="167" y="125"/>
                  </a:lnTo>
                  <a:lnTo>
                    <a:pt x="139" y="155"/>
                  </a:lnTo>
                  <a:lnTo>
                    <a:pt x="116" y="190"/>
                  </a:lnTo>
                  <a:lnTo>
                    <a:pt x="98" y="229"/>
                  </a:lnTo>
                  <a:lnTo>
                    <a:pt x="85" y="272"/>
                  </a:lnTo>
                  <a:lnTo>
                    <a:pt x="80" y="312"/>
                  </a:lnTo>
                  <a:lnTo>
                    <a:pt x="83" y="348"/>
                  </a:lnTo>
                  <a:lnTo>
                    <a:pt x="92" y="379"/>
                  </a:lnTo>
                  <a:lnTo>
                    <a:pt x="106" y="406"/>
                  </a:lnTo>
                  <a:lnTo>
                    <a:pt x="124" y="431"/>
                  </a:lnTo>
                  <a:lnTo>
                    <a:pt x="147" y="451"/>
                  </a:lnTo>
                  <a:lnTo>
                    <a:pt x="174" y="469"/>
                  </a:lnTo>
                  <a:lnTo>
                    <a:pt x="204" y="485"/>
                  </a:lnTo>
                  <a:lnTo>
                    <a:pt x="235" y="497"/>
                  </a:lnTo>
                  <a:lnTo>
                    <a:pt x="268" y="509"/>
                  </a:lnTo>
                  <a:lnTo>
                    <a:pt x="303" y="518"/>
                  </a:lnTo>
                  <a:lnTo>
                    <a:pt x="337" y="527"/>
                  </a:lnTo>
                  <a:lnTo>
                    <a:pt x="371" y="535"/>
                  </a:lnTo>
                  <a:lnTo>
                    <a:pt x="404" y="542"/>
                  </a:lnTo>
                  <a:lnTo>
                    <a:pt x="435" y="549"/>
                  </a:lnTo>
                  <a:lnTo>
                    <a:pt x="463" y="557"/>
                  </a:lnTo>
                  <a:lnTo>
                    <a:pt x="489" y="565"/>
                  </a:lnTo>
                  <a:lnTo>
                    <a:pt x="511" y="574"/>
                  </a:lnTo>
                  <a:lnTo>
                    <a:pt x="529" y="584"/>
                  </a:lnTo>
                  <a:lnTo>
                    <a:pt x="540" y="596"/>
                  </a:lnTo>
                  <a:lnTo>
                    <a:pt x="547" y="609"/>
                  </a:lnTo>
                  <a:lnTo>
                    <a:pt x="547" y="625"/>
                  </a:lnTo>
                  <a:lnTo>
                    <a:pt x="529" y="662"/>
                  </a:lnTo>
                  <a:lnTo>
                    <a:pt x="492" y="687"/>
                  </a:lnTo>
                  <a:lnTo>
                    <a:pt x="443" y="697"/>
                  </a:lnTo>
                  <a:lnTo>
                    <a:pt x="383" y="682"/>
                  </a:lnTo>
                  <a:lnTo>
                    <a:pt x="362" y="648"/>
                  </a:lnTo>
                  <a:lnTo>
                    <a:pt x="362" y="615"/>
                  </a:lnTo>
                  <a:lnTo>
                    <a:pt x="365" y="600"/>
                  </a:lnTo>
                  <a:lnTo>
                    <a:pt x="345" y="600"/>
                  </a:lnTo>
                  <a:lnTo>
                    <a:pt x="294" y="600"/>
                  </a:lnTo>
                  <a:lnTo>
                    <a:pt x="224" y="600"/>
                  </a:lnTo>
                  <a:lnTo>
                    <a:pt x="148" y="600"/>
                  </a:lnTo>
                  <a:lnTo>
                    <a:pt x="78" y="600"/>
                  </a:lnTo>
                  <a:lnTo>
                    <a:pt x="27" y="600"/>
                  </a:lnTo>
                  <a:lnTo>
                    <a:pt x="8" y="600"/>
                  </a:lnTo>
                  <a:close/>
                </a:path>
              </a:pathLst>
            </a:custGeom>
            <a:solidFill>
              <a:srgbClr val="000000"/>
            </a:soli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3084" name="Freeform 12"/>
            <p:cNvSpPr>
              <a:spLocks/>
            </p:cNvSpPr>
            <p:nvPr/>
          </p:nvSpPr>
          <p:spPr bwMode="auto">
            <a:xfrm>
              <a:off x="1441" y="2734"/>
              <a:ext cx="635" cy="490"/>
            </a:xfrm>
            <a:custGeom>
              <a:avLst/>
              <a:gdLst/>
              <a:ahLst/>
              <a:cxnLst>
                <a:cxn ang="0">
                  <a:pos x="466" y="5"/>
                </a:cxn>
                <a:cxn ang="0">
                  <a:pos x="446" y="43"/>
                </a:cxn>
                <a:cxn ang="0">
                  <a:pos x="408" y="111"/>
                </a:cxn>
                <a:cxn ang="0">
                  <a:pos x="357" y="202"/>
                </a:cxn>
                <a:cxn ang="0">
                  <a:pos x="298" y="309"/>
                </a:cxn>
                <a:cxn ang="0">
                  <a:pos x="235" y="423"/>
                </a:cxn>
                <a:cxn ang="0">
                  <a:pos x="171" y="536"/>
                </a:cxn>
                <a:cxn ang="0">
                  <a:pos x="113" y="643"/>
                </a:cxn>
                <a:cxn ang="0">
                  <a:pos x="62" y="734"/>
                </a:cxn>
                <a:cxn ang="0">
                  <a:pos x="24" y="802"/>
                </a:cxn>
                <a:cxn ang="0">
                  <a:pos x="3" y="840"/>
                </a:cxn>
                <a:cxn ang="0">
                  <a:pos x="19" y="845"/>
                </a:cxn>
                <a:cxn ang="0">
                  <a:pos x="140" y="845"/>
                </a:cxn>
                <a:cxn ang="0">
                  <a:pos x="287" y="845"/>
                </a:cxn>
                <a:cxn ang="0">
                  <a:pos x="358" y="845"/>
                </a:cxn>
                <a:cxn ang="0">
                  <a:pos x="405" y="745"/>
                </a:cxn>
                <a:cxn ang="0">
                  <a:pos x="451" y="709"/>
                </a:cxn>
                <a:cxn ang="0">
                  <a:pos x="600" y="709"/>
                </a:cxn>
                <a:cxn ang="0">
                  <a:pos x="696" y="709"/>
                </a:cxn>
                <a:cxn ang="0">
                  <a:pos x="703" y="810"/>
                </a:cxn>
                <a:cxn ang="0">
                  <a:pos x="721" y="845"/>
                </a:cxn>
                <a:cxn ang="0">
                  <a:pos x="828" y="845"/>
                </a:cxn>
                <a:cxn ang="0">
                  <a:pos x="971" y="845"/>
                </a:cxn>
                <a:cxn ang="0">
                  <a:pos x="1078" y="845"/>
                </a:cxn>
                <a:cxn ang="0">
                  <a:pos x="1094" y="838"/>
                </a:cxn>
                <a:cxn ang="0">
                  <a:pos x="1086" y="788"/>
                </a:cxn>
                <a:cxn ang="0">
                  <a:pos x="1071" y="701"/>
                </a:cxn>
                <a:cxn ang="0">
                  <a:pos x="1053" y="586"/>
                </a:cxn>
                <a:cxn ang="0">
                  <a:pos x="1031" y="455"/>
                </a:cxn>
                <a:cxn ang="0">
                  <a:pos x="1010" y="323"/>
                </a:cxn>
                <a:cxn ang="0">
                  <a:pos x="989" y="200"/>
                </a:cxn>
                <a:cxn ang="0">
                  <a:pos x="972" y="97"/>
                </a:cxn>
                <a:cxn ang="0">
                  <a:pos x="961" y="26"/>
                </a:cxn>
                <a:cxn ang="0">
                  <a:pos x="957" y="0"/>
                </a:cxn>
                <a:cxn ang="0">
                  <a:pos x="907" y="0"/>
                </a:cxn>
                <a:cxn ang="0">
                  <a:pos x="786" y="0"/>
                </a:cxn>
                <a:cxn ang="0">
                  <a:pos x="642" y="0"/>
                </a:cxn>
                <a:cxn ang="0">
                  <a:pos x="521" y="0"/>
                </a:cxn>
                <a:cxn ang="0">
                  <a:pos x="470" y="0"/>
                </a:cxn>
                <a:cxn ang="0">
                  <a:pos x="662" y="189"/>
                </a:cxn>
                <a:cxn ang="0">
                  <a:pos x="666" y="189"/>
                </a:cxn>
                <a:cxn ang="0">
                  <a:pos x="669" y="271"/>
                </a:cxn>
                <a:cxn ang="0">
                  <a:pos x="676" y="422"/>
                </a:cxn>
                <a:cxn ang="0">
                  <a:pos x="678" y="503"/>
                </a:cxn>
                <a:cxn ang="0">
                  <a:pos x="560" y="503"/>
                </a:cxn>
                <a:cxn ang="0">
                  <a:pos x="525" y="485"/>
                </a:cxn>
                <a:cxn ang="0">
                  <a:pos x="574" y="379"/>
                </a:cxn>
                <a:cxn ang="0">
                  <a:pos x="632" y="252"/>
                </a:cxn>
                <a:cxn ang="0">
                  <a:pos x="661" y="189"/>
                </a:cxn>
              </a:cxnLst>
              <a:rect l="0" t="0" r="r" b="b"/>
              <a:pathLst>
                <a:path w="1095" h="845">
                  <a:moveTo>
                    <a:pt x="470" y="0"/>
                  </a:moveTo>
                  <a:lnTo>
                    <a:pt x="466" y="5"/>
                  </a:lnTo>
                  <a:lnTo>
                    <a:pt x="458" y="20"/>
                  </a:lnTo>
                  <a:lnTo>
                    <a:pt x="446" y="43"/>
                  </a:lnTo>
                  <a:lnTo>
                    <a:pt x="428" y="74"/>
                  </a:lnTo>
                  <a:lnTo>
                    <a:pt x="408" y="111"/>
                  </a:lnTo>
                  <a:lnTo>
                    <a:pt x="383" y="155"/>
                  </a:lnTo>
                  <a:lnTo>
                    <a:pt x="357" y="202"/>
                  </a:lnTo>
                  <a:lnTo>
                    <a:pt x="328" y="254"/>
                  </a:lnTo>
                  <a:lnTo>
                    <a:pt x="298" y="309"/>
                  </a:lnTo>
                  <a:lnTo>
                    <a:pt x="267" y="366"/>
                  </a:lnTo>
                  <a:lnTo>
                    <a:pt x="235" y="423"/>
                  </a:lnTo>
                  <a:lnTo>
                    <a:pt x="203" y="480"/>
                  </a:lnTo>
                  <a:lnTo>
                    <a:pt x="171" y="536"/>
                  </a:lnTo>
                  <a:lnTo>
                    <a:pt x="141" y="591"/>
                  </a:lnTo>
                  <a:lnTo>
                    <a:pt x="113" y="643"/>
                  </a:lnTo>
                  <a:lnTo>
                    <a:pt x="86" y="690"/>
                  </a:lnTo>
                  <a:lnTo>
                    <a:pt x="62" y="734"/>
                  </a:lnTo>
                  <a:lnTo>
                    <a:pt x="41" y="771"/>
                  </a:lnTo>
                  <a:lnTo>
                    <a:pt x="24" y="802"/>
                  </a:lnTo>
                  <a:lnTo>
                    <a:pt x="11" y="825"/>
                  </a:lnTo>
                  <a:lnTo>
                    <a:pt x="3" y="840"/>
                  </a:lnTo>
                  <a:lnTo>
                    <a:pt x="0" y="845"/>
                  </a:lnTo>
                  <a:lnTo>
                    <a:pt x="19" y="845"/>
                  </a:lnTo>
                  <a:lnTo>
                    <a:pt x="71" y="845"/>
                  </a:lnTo>
                  <a:lnTo>
                    <a:pt x="140" y="845"/>
                  </a:lnTo>
                  <a:lnTo>
                    <a:pt x="216" y="845"/>
                  </a:lnTo>
                  <a:lnTo>
                    <a:pt x="287" y="845"/>
                  </a:lnTo>
                  <a:lnTo>
                    <a:pt x="337" y="845"/>
                  </a:lnTo>
                  <a:lnTo>
                    <a:pt x="358" y="845"/>
                  </a:lnTo>
                  <a:lnTo>
                    <a:pt x="374" y="810"/>
                  </a:lnTo>
                  <a:lnTo>
                    <a:pt x="405" y="745"/>
                  </a:lnTo>
                  <a:lnTo>
                    <a:pt x="423" y="709"/>
                  </a:lnTo>
                  <a:lnTo>
                    <a:pt x="451" y="709"/>
                  </a:lnTo>
                  <a:lnTo>
                    <a:pt x="519" y="709"/>
                  </a:lnTo>
                  <a:lnTo>
                    <a:pt x="600" y="709"/>
                  </a:lnTo>
                  <a:lnTo>
                    <a:pt x="668" y="709"/>
                  </a:lnTo>
                  <a:lnTo>
                    <a:pt x="696" y="709"/>
                  </a:lnTo>
                  <a:lnTo>
                    <a:pt x="698" y="745"/>
                  </a:lnTo>
                  <a:lnTo>
                    <a:pt x="703" y="810"/>
                  </a:lnTo>
                  <a:lnTo>
                    <a:pt x="705" y="845"/>
                  </a:lnTo>
                  <a:lnTo>
                    <a:pt x="721" y="845"/>
                  </a:lnTo>
                  <a:lnTo>
                    <a:pt x="766" y="845"/>
                  </a:lnTo>
                  <a:lnTo>
                    <a:pt x="828" y="845"/>
                  </a:lnTo>
                  <a:lnTo>
                    <a:pt x="900" y="845"/>
                  </a:lnTo>
                  <a:lnTo>
                    <a:pt x="971" y="845"/>
                  </a:lnTo>
                  <a:lnTo>
                    <a:pt x="1034" y="845"/>
                  </a:lnTo>
                  <a:lnTo>
                    <a:pt x="1078" y="845"/>
                  </a:lnTo>
                  <a:lnTo>
                    <a:pt x="1095" y="845"/>
                  </a:lnTo>
                  <a:lnTo>
                    <a:pt x="1094" y="838"/>
                  </a:lnTo>
                  <a:lnTo>
                    <a:pt x="1091" y="819"/>
                  </a:lnTo>
                  <a:lnTo>
                    <a:pt x="1086" y="788"/>
                  </a:lnTo>
                  <a:lnTo>
                    <a:pt x="1079" y="748"/>
                  </a:lnTo>
                  <a:lnTo>
                    <a:pt x="1071" y="701"/>
                  </a:lnTo>
                  <a:lnTo>
                    <a:pt x="1062" y="645"/>
                  </a:lnTo>
                  <a:lnTo>
                    <a:pt x="1053" y="586"/>
                  </a:lnTo>
                  <a:lnTo>
                    <a:pt x="1042" y="522"/>
                  </a:lnTo>
                  <a:lnTo>
                    <a:pt x="1031" y="455"/>
                  </a:lnTo>
                  <a:lnTo>
                    <a:pt x="1021" y="390"/>
                  </a:lnTo>
                  <a:lnTo>
                    <a:pt x="1010" y="323"/>
                  </a:lnTo>
                  <a:lnTo>
                    <a:pt x="1000" y="260"/>
                  </a:lnTo>
                  <a:lnTo>
                    <a:pt x="989" y="200"/>
                  </a:lnTo>
                  <a:lnTo>
                    <a:pt x="980" y="144"/>
                  </a:lnTo>
                  <a:lnTo>
                    <a:pt x="972" y="97"/>
                  </a:lnTo>
                  <a:lnTo>
                    <a:pt x="966" y="57"/>
                  </a:lnTo>
                  <a:lnTo>
                    <a:pt x="961" y="26"/>
                  </a:lnTo>
                  <a:lnTo>
                    <a:pt x="958" y="7"/>
                  </a:lnTo>
                  <a:lnTo>
                    <a:pt x="957" y="0"/>
                  </a:lnTo>
                  <a:lnTo>
                    <a:pt x="943" y="0"/>
                  </a:lnTo>
                  <a:lnTo>
                    <a:pt x="907" y="0"/>
                  </a:lnTo>
                  <a:lnTo>
                    <a:pt x="851" y="0"/>
                  </a:lnTo>
                  <a:lnTo>
                    <a:pt x="786" y="0"/>
                  </a:lnTo>
                  <a:lnTo>
                    <a:pt x="713" y="0"/>
                  </a:lnTo>
                  <a:lnTo>
                    <a:pt x="642" y="0"/>
                  </a:lnTo>
                  <a:lnTo>
                    <a:pt x="575" y="0"/>
                  </a:lnTo>
                  <a:lnTo>
                    <a:pt x="521" y="0"/>
                  </a:lnTo>
                  <a:lnTo>
                    <a:pt x="484" y="0"/>
                  </a:lnTo>
                  <a:lnTo>
                    <a:pt x="470" y="0"/>
                  </a:lnTo>
                  <a:lnTo>
                    <a:pt x="661" y="189"/>
                  </a:lnTo>
                  <a:lnTo>
                    <a:pt x="662" y="189"/>
                  </a:lnTo>
                  <a:lnTo>
                    <a:pt x="665" y="189"/>
                  </a:lnTo>
                  <a:lnTo>
                    <a:pt x="666" y="189"/>
                  </a:lnTo>
                  <a:lnTo>
                    <a:pt x="667" y="212"/>
                  </a:lnTo>
                  <a:lnTo>
                    <a:pt x="669" y="271"/>
                  </a:lnTo>
                  <a:lnTo>
                    <a:pt x="673" y="346"/>
                  </a:lnTo>
                  <a:lnTo>
                    <a:pt x="676" y="422"/>
                  </a:lnTo>
                  <a:lnTo>
                    <a:pt x="678" y="480"/>
                  </a:lnTo>
                  <a:lnTo>
                    <a:pt x="678" y="503"/>
                  </a:lnTo>
                  <a:lnTo>
                    <a:pt x="637" y="503"/>
                  </a:lnTo>
                  <a:lnTo>
                    <a:pt x="560" y="503"/>
                  </a:lnTo>
                  <a:lnTo>
                    <a:pt x="517" y="503"/>
                  </a:lnTo>
                  <a:lnTo>
                    <a:pt x="525" y="485"/>
                  </a:lnTo>
                  <a:lnTo>
                    <a:pt x="546" y="440"/>
                  </a:lnTo>
                  <a:lnTo>
                    <a:pt x="574" y="379"/>
                  </a:lnTo>
                  <a:lnTo>
                    <a:pt x="605" y="313"/>
                  </a:lnTo>
                  <a:lnTo>
                    <a:pt x="632" y="252"/>
                  </a:lnTo>
                  <a:lnTo>
                    <a:pt x="653" y="207"/>
                  </a:lnTo>
                  <a:lnTo>
                    <a:pt x="661" y="189"/>
                  </a:lnTo>
                  <a:lnTo>
                    <a:pt x="470" y="0"/>
                  </a:lnTo>
                  <a:close/>
                </a:path>
              </a:pathLst>
            </a:custGeom>
            <a:solidFill>
              <a:srgbClr val="000000"/>
            </a:soli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3085" name="Freeform 13"/>
            <p:cNvSpPr>
              <a:spLocks/>
            </p:cNvSpPr>
            <p:nvPr/>
          </p:nvSpPr>
          <p:spPr bwMode="auto">
            <a:xfrm>
              <a:off x="2080" y="2734"/>
              <a:ext cx="653" cy="490"/>
            </a:xfrm>
            <a:custGeom>
              <a:avLst/>
              <a:gdLst/>
              <a:ahLst/>
              <a:cxnLst>
                <a:cxn ang="0">
                  <a:pos x="165" y="7"/>
                </a:cxn>
                <a:cxn ang="0">
                  <a:pos x="155" y="57"/>
                </a:cxn>
                <a:cxn ang="0">
                  <a:pos x="137" y="144"/>
                </a:cxn>
                <a:cxn ang="0">
                  <a:pos x="115" y="260"/>
                </a:cxn>
                <a:cxn ang="0">
                  <a:pos x="90" y="390"/>
                </a:cxn>
                <a:cxn ang="0">
                  <a:pos x="64" y="522"/>
                </a:cxn>
                <a:cxn ang="0">
                  <a:pos x="39" y="645"/>
                </a:cxn>
                <a:cxn ang="0">
                  <a:pos x="20" y="748"/>
                </a:cxn>
                <a:cxn ang="0">
                  <a:pos x="6" y="819"/>
                </a:cxn>
                <a:cxn ang="0">
                  <a:pos x="0" y="845"/>
                </a:cxn>
                <a:cxn ang="0">
                  <a:pos x="80" y="845"/>
                </a:cxn>
                <a:cxn ang="0">
                  <a:pos x="228" y="845"/>
                </a:cxn>
                <a:cxn ang="0">
                  <a:pos x="308" y="845"/>
                </a:cxn>
                <a:cxn ang="0">
                  <a:pos x="316" y="803"/>
                </a:cxn>
                <a:cxn ang="0">
                  <a:pos x="336" y="698"/>
                </a:cxn>
                <a:cxn ang="0">
                  <a:pos x="361" y="566"/>
                </a:cxn>
                <a:cxn ang="0">
                  <a:pos x="385" y="438"/>
                </a:cxn>
                <a:cxn ang="0">
                  <a:pos x="400" y="348"/>
                </a:cxn>
                <a:cxn ang="0">
                  <a:pos x="405" y="328"/>
                </a:cxn>
                <a:cxn ang="0">
                  <a:pos x="408" y="328"/>
                </a:cxn>
                <a:cxn ang="0">
                  <a:pos x="417" y="391"/>
                </a:cxn>
                <a:cxn ang="0">
                  <a:pos x="438" y="505"/>
                </a:cxn>
                <a:cxn ang="0">
                  <a:pos x="466" y="639"/>
                </a:cxn>
                <a:cxn ang="0">
                  <a:pos x="491" y="758"/>
                </a:cxn>
                <a:cxn ang="0">
                  <a:pos x="507" y="834"/>
                </a:cxn>
                <a:cxn ang="0">
                  <a:pos x="524" y="845"/>
                </a:cxn>
                <a:cxn ang="0">
                  <a:pos x="627" y="845"/>
                </a:cxn>
                <a:cxn ang="0">
                  <a:pos x="773" y="845"/>
                </a:cxn>
                <a:cxn ang="0">
                  <a:pos x="905" y="845"/>
                </a:cxn>
                <a:cxn ang="0">
                  <a:pos x="962" y="845"/>
                </a:cxn>
                <a:cxn ang="0">
                  <a:pos x="968" y="819"/>
                </a:cxn>
                <a:cxn ang="0">
                  <a:pos x="981" y="748"/>
                </a:cxn>
                <a:cxn ang="0">
                  <a:pos x="1001" y="645"/>
                </a:cxn>
                <a:cxn ang="0">
                  <a:pos x="1026" y="522"/>
                </a:cxn>
                <a:cxn ang="0">
                  <a:pos x="1051" y="390"/>
                </a:cxn>
                <a:cxn ang="0">
                  <a:pos x="1076" y="260"/>
                </a:cxn>
                <a:cxn ang="0">
                  <a:pos x="1099" y="144"/>
                </a:cxn>
                <a:cxn ang="0">
                  <a:pos x="1117" y="57"/>
                </a:cxn>
                <a:cxn ang="0">
                  <a:pos x="1126" y="7"/>
                </a:cxn>
                <a:cxn ang="0">
                  <a:pos x="1104" y="0"/>
                </a:cxn>
                <a:cxn ang="0">
                  <a:pos x="974" y="0"/>
                </a:cxn>
                <a:cxn ang="0">
                  <a:pos x="844" y="0"/>
                </a:cxn>
                <a:cxn ang="0">
                  <a:pos x="818" y="10"/>
                </a:cxn>
                <a:cxn ang="0">
                  <a:pos x="806" y="78"/>
                </a:cxn>
                <a:cxn ang="0">
                  <a:pos x="785" y="187"/>
                </a:cxn>
                <a:cxn ang="0">
                  <a:pos x="761" y="313"/>
                </a:cxn>
                <a:cxn ang="0">
                  <a:pos x="741" y="429"/>
                </a:cxn>
                <a:cxn ang="0">
                  <a:pos x="730" y="508"/>
                </a:cxn>
                <a:cxn ang="0">
                  <a:pos x="728" y="508"/>
                </a:cxn>
                <a:cxn ang="0">
                  <a:pos x="724" y="508"/>
                </a:cxn>
                <a:cxn ang="0">
                  <a:pos x="716" y="435"/>
                </a:cxn>
                <a:cxn ang="0">
                  <a:pos x="695" y="320"/>
                </a:cxn>
                <a:cxn ang="0">
                  <a:pos x="669" y="193"/>
                </a:cxn>
                <a:cxn ang="0">
                  <a:pos x="644" y="80"/>
                </a:cxn>
                <a:cxn ang="0">
                  <a:pos x="628" y="10"/>
                </a:cxn>
                <a:cxn ang="0">
                  <a:pos x="613" y="0"/>
                </a:cxn>
                <a:cxn ang="0">
                  <a:pos x="527" y="0"/>
                </a:cxn>
                <a:cxn ang="0">
                  <a:pos x="397" y="0"/>
                </a:cxn>
                <a:cxn ang="0">
                  <a:pos x="265" y="0"/>
                </a:cxn>
                <a:cxn ang="0">
                  <a:pos x="179" y="0"/>
                </a:cxn>
              </a:cxnLst>
              <a:rect l="0" t="0" r="r" b="b"/>
              <a:pathLst>
                <a:path w="1127" h="845">
                  <a:moveTo>
                    <a:pt x="166" y="0"/>
                  </a:moveTo>
                  <a:lnTo>
                    <a:pt x="165" y="7"/>
                  </a:lnTo>
                  <a:lnTo>
                    <a:pt x="162" y="26"/>
                  </a:lnTo>
                  <a:lnTo>
                    <a:pt x="155" y="57"/>
                  </a:lnTo>
                  <a:lnTo>
                    <a:pt x="148" y="97"/>
                  </a:lnTo>
                  <a:lnTo>
                    <a:pt x="137" y="144"/>
                  </a:lnTo>
                  <a:lnTo>
                    <a:pt x="127" y="200"/>
                  </a:lnTo>
                  <a:lnTo>
                    <a:pt x="115" y="260"/>
                  </a:lnTo>
                  <a:lnTo>
                    <a:pt x="103" y="323"/>
                  </a:lnTo>
                  <a:lnTo>
                    <a:pt x="90" y="390"/>
                  </a:lnTo>
                  <a:lnTo>
                    <a:pt x="76" y="455"/>
                  </a:lnTo>
                  <a:lnTo>
                    <a:pt x="64" y="522"/>
                  </a:lnTo>
                  <a:lnTo>
                    <a:pt x="51" y="586"/>
                  </a:lnTo>
                  <a:lnTo>
                    <a:pt x="39" y="645"/>
                  </a:lnTo>
                  <a:lnTo>
                    <a:pt x="29" y="701"/>
                  </a:lnTo>
                  <a:lnTo>
                    <a:pt x="20" y="748"/>
                  </a:lnTo>
                  <a:lnTo>
                    <a:pt x="12" y="788"/>
                  </a:lnTo>
                  <a:lnTo>
                    <a:pt x="6" y="819"/>
                  </a:lnTo>
                  <a:lnTo>
                    <a:pt x="1" y="838"/>
                  </a:lnTo>
                  <a:lnTo>
                    <a:pt x="0" y="845"/>
                  </a:lnTo>
                  <a:lnTo>
                    <a:pt x="23" y="845"/>
                  </a:lnTo>
                  <a:lnTo>
                    <a:pt x="80" y="845"/>
                  </a:lnTo>
                  <a:lnTo>
                    <a:pt x="155" y="845"/>
                  </a:lnTo>
                  <a:lnTo>
                    <a:pt x="228" y="845"/>
                  </a:lnTo>
                  <a:lnTo>
                    <a:pt x="285" y="845"/>
                  </a:lnTo>
                  <a:lnTo>
                    <a:pt x="308" y="845"/>
                  </a:lnTo>
                  <a:lnTo>
                    <a:pt x="310" y="833"/>
                  </a:lnTo>
                  <a:lnTo>
                    <a:pt x="316" y="803"/>
                  </a:lnTo>
                  <a:lnTo>
                    <a:pt x="325" y="756"/>
                  </a:lnTo>
                  <a:lnTo>
                    <a:pt x="336" y="698"/>
                  </a:lnTo>
                  <a:lnTo>
                    <a:pt x="348" y="634"/>
                  </a:lnTo>
                  <a:lnTo>
                    <a:pt x="361" y="566"/>
                  </a:lnTo>
                  <a:lnTo>
                    <a:pt x="374" y="500"/>
                  </a:lnTo>
                  <a:lnTo>
                    <a:pt x="385" y="438"/>
                  </a:lnTo>
                  <a:lnTo>
                    <a:pt x="394" y="386"/>
                  </a:lnTo>
                  <a:lnTo>
                    <a:pt x="400" y="348"/>
                  </a:lnTo>
                  <a:lnTo>
                    <a:pt x="402" y="328"/>
                  </a:lnTo>
                  <a:lnTo>
                    <a:pt x="405" y="328"/>
                  </a:lnTo>
                  <a:lnTo>
                    <a:pt x="407" y="328"/>
                  </a:lnTo>
                  <a:lnTo>
                    <a:pt x="408" y="328"/>
                  </a:lnTo>
                  <a:lnTo>
                    <a:pt x="410" y="352"/>
                  </a:lnTo>
                  <a:lnTo>
                    <a:pt x="417" y="391"/>
                  </a:lnTo>
                  <a:lnTo>
                    <a:pt x="427" y="444"/>
                  </a:lnTo>
                  <a:lnTo>
                    <a:pt x="438" y="505"/>
                  </a:lnTo>
                  <a:lnTo>
                    <a:pt x="452" y="572"/>
                  </a:lnTo>
                  <a:lnTo>
                    <a:pt x="466" y="639"/>
                  </a:lnTo>
                  <a:lnTo>
                    <a:pt x="478" y="702"/>
                  </a:lnTo>
                  <a:lnTo>
                    <a:pt x="491" y="758"/>
                  </a:lnTo>
                  <a:lnTo>
                    <a:pt x="500" y="804"/>
                  </a:lnTo>
                  <a:lnTo>
                    <a:pt x="507" y="834"/>
                  </a:lnTo>
                  <a:lnTo>
                    <a:pt x="510" y="845"/>
                  </a:lnTo>
                  <a:lnTo>
                    <a:pt x="524" y="845"/>
                  </a:lnTo>
                  <a:lnTo>
                    <a:pt x="566" y="845"/>
                  </a:lnTo>
                  <a:lnTo>
                    <a:pt x="627" y="845"/>
                  </a:lnTo>
                  <a:lnTo>
                    <a:pt x="698" y="845"/>
                  </a:lnTo>
                  <a:lnTo>
                    <a:pt x="773" y="845"/>
                  </a:lnTo>
                  <a:lnTo>
                    <a:pt x="845" y="845"/>
                  </a:lnTo>
                  <a:lnTo>
                    <a:pt x="905" y="845"/>
                  </a:lnTo>
                  <a:lnTo>
                    <a:pt x="947" y="845"/>
                  </a:lnTo>
                  <a:lnTo>
                    <a:pt x="962" y="845"/>
                  </a:lnTo>
                  <a:lnTo>
                    <a:pt x="963" y="838"/>
                  </a:lnTo>
                  <a:lnTo>
                    <a:pt x="968" y="819"/>
                  </a:lnTo>
                  <a:lnTo>
                    <a:pt x="974" y="788"/>
                  </a:lnTo>
                  <a:lnTo>
                    <a:pt x="981" y="748"/>
                  </a:lnTo>
                  <a:lnTo>
                    <a:pt x="991" y="701"/>
                  </a:lnTo>
                  <a:lnTo>
                    <a:pt x="1001" y="645"/>
                  </a:lnTo>
                  <a:lnTo>
                    <a:pt x="1013" y="586"/>
                  </a:lnTo>
                  <a:lnTo>
                    <a:pt x="1026" y="522"/>
                  </a:lnTo>
                  <a:lnTo>
                    <a:pt x="1038" y="455"/>
                  </a:lnTo>
                  <a:lnTo>
                    <a:pt x="1051" y="390"/>
                  </a:lnTo>
                  <a:lnTo>
                    <a:pt x="1064" y="323"/>
                  </a:lnTo>
                  <a:lnTo>
                    <a:pt x="1076" y="260"/>
                  </a:lnTo>
                  <a:lnTo>
                    <a:pt x="1088" y="200"/>
                  </a:lnTo>
                  <a:lnTo>
                    <a:pt x="1099" y="144"/>
                  </a:lnTo>
                  <a:lnTo>
                    <a:pt x="1109" y="97"/>
                  </a:lnTo>
                  <a:lnTo>
                    <a:pt x="1117" y="57"/>
                  </a:lnTo>
                  <a:lnTo>
                    <a:pt x="1122" y="26"/>
                  </a:lnTo>
                  <a:lnTo>
                    <a:pt x="1126" y="7"/>
                  </a:lnTo>
                  <a:lnTo>
                    <a:pt x="1127" y="0"/>
                  </a:lnTo>
                  <a:lnTo>
                    <a:pt x="1104" y="0"/>
                  </a:lnTo>
                  <a:lnTo>
                    <a:pt x="1048" y="0"/>
                  </a:lnTo>
                  <a:lnTo>
                    <a:pt x="974" y="0"/>
                  </a:lnTo>
                  <a:lnTo>
                    <a:pt x="900" y="0"/>
                  </a:lnTo>
                  <a:lnTo>
                    <a:pt x="844" y="0"/>
                  </a:lnTo>
                  <a:lnTo>
                    <a:pt x="821" y="0"/>
                  </a:lnTo>
                  <a:lnTo>
                    <a:pt x="818" y="10"/>
                  </a:lnTo>
                  <a:lnTo>
                    <a:pt x="814" y="36"/>
                  </a:lnTo>
                  <a:lnTo>
                    <a:pt x="806" y="78"/>
                  </a:lnTo>
                  <a:lnTo>
                    <a:pt x="795" y="128"/>
                  </a:lnTo>
                  <a:lnTo>
                    <a:pt x="785" y="187"/>
                  </a:lnTo>
                  <a:lnTo>
                    <a:pt x="772" y="249"/>
                  </a:lnTo>
                  <a:lnTo>
                    <a:pt x="761" y="313"/>
                  </a:lnTo>
                  <a:lnTo>
                    <a:pt x="750" y="374"/>
                  </a:lnTo>
                  <a:lnTo>
                    <a:pt x="741" y="429"/>
                  </a:lnTo>
                  <a:lnTo>
                    <a:pt x="734" y="475"/>
                  </a:lnTo>
                  <a:lnTo>
                    <a:pt x="730" y="508"/>
                  </a:lnTo>
                  <a:lnTo>
                    <a:pt x="730" y="508"/>
                  </a:lnTo>
                  <a:lnTo>
                    <a:pt x="728" y="508"/>
                  </a:lnTo>
                  <a:lnTo>
                    <a:pt x="726" y="508"/>
                  </a:lnTo>
                  <a:lnTo>
                    <a:pt x="724" y="508"/>
                  </a:lnTo>
                  <a:lnTo>
                    <a:pt x="722" y="478"/>
                  </a:lnTo>
                  <a:lnTo>
                    <a:pt x="716" y="435"/>
                  </a:lnTo>
                  <a:lnTo>
                    <a:pt x="707" y="381"/>
                  </a:lnTo>
                  <a:lnTo>
                    <a:pt x="695" y="320"/>
                  </a:lnTo>
                  <a:lnTo>
                    <a:pt x="681" y="256"/>
                  </a:lnTo>
                  <a:lnTo>
                    <a:pt x="669" y="193"/>
                  </a:lnTo>
                  <a:lnTo>
                    <a:pt x="656" y="133"/>
                  </a:lnTo>
                  <a:lnTo>
                    <a:pt x="644" y="80"/>
                  </a:lnTo>
                  <a:lnTo>
                    <a:pt x="635" y="38"/>
                  </a:lnTo>
                  <a:lnTo>
                    <a:pt x="628" y="10"/>
                  </a:lnTo>
                  <a:lnTo>
                    <a:pt x="626" y="0"/>
                  </a:lnTo>
                  <a:lnTo>
                    <a:pt x="613" y="0"/>
                  </a:lnTo>
                  <a:lnTo>
                    <a:pt x="579" y="0"/>
                  </a:lnTo>
                  <a:lnTo>
                    <a:pt x="527" y="0"/>
                  </a:lnTo>
                  <a:lnTo>
                    <a:pt x="465" y="0"/>
                  </a:lnTo>
                  <a:lnTo>
                    <a:pt x="397" y="0"/>
                  </a:lnTo>
                  <a:lnTo>
                    <a:pt x="327" y="0"/>
                  </a:lnTo>
                  <a:lnTo>
                    <a:pt x="265" y="0"/>
                  </a:lnTo>
                  <a:lnTo>
                    <a:pt x="213" y="0"/>
                  </a:lnTo>
                  <a:lnTo>
                    <a:pt x="179" y="0"/>
                  </a:lnTo>
                  <a:lnTo>
                    <a:pt x="166" y="0"/>
                  </a:lnTo>
                  <a:close/>
                </a:path>
              </a:pathLst>
            </a:custGeom>
            <a:solidFill>
              <a:srgbClr val="000000"/>
            </a:soli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3086" name="Freeform 14"/>
            <p:cNvSpPr>
              <a:spLocks/>
            </p:cNvSpPr>
            <p:nvPr/>
          </p:nvSpPr>
          <p:spPr bwMode="auto">
            <a:xfrm>
              <a:off x="3147" y="2689"/>
              <a:ext cx="639" cy="490"/>
            </a:xfrm>
            <a:custGeom>
              <a:avLst/>
              <a:gdLst/>
              <a:ahLst/>
              <a:cxnLst>
                <a:cxn ang="0">
                  <a:pos x="467" y="5"/>
                </a:cxn>
                <a:cxn ang="0">
                  <a:pos x="446" y="43"/>
                </a:cxn>
                <a:cxn ang="0">
                  <a:pos x="408" y="111"/>
                </a:cxn>
                <a:cxn ang="0">
                  <a:pos x="357" y="202"/>
                </a:cxn>
                <a:cxn ang="0">
                  <a:pos x="299" y="309"/>
                </a:cxn>
                <a:cxn ang="0">
                  <a:pos x="235" y="423"/>
                </a:cxn>
                <a:cxn ang="0">
                  <a:pos x="172" y="536"/>
                </a:cxn>
                <a:cxn ang="0">
                  <a:pos x="112" y="643"/>
                </a:cxn>
                <a:cxn ang="0">
                  <a:pos x="61" y="734"/>
                </a:cxn>
                <a:cxn ang="0">
                  <a:pos x="23" y="802"/>
                </a:cxn>
                <a:cxn ang="0">
                  <a:pos x="2" y="840"/>
                </a:cxn>
                <a:cxn ang="0">
                  <a:pos x="20" y="845"/>
                </a:cxn>
                <a:cxn ang="0">
                  <a:pos x="141" y="845"/>
                </a:cxn>
                <a:cxn ang="0">
                  <a:pos x="287" y="845"/>
                </a:cxn>
                <a:cxn ang="0">
                  <a:pos x="357" y="845"/>
                </a:cxn>
                <a:cxn ang="0">
                  <a:pos x="406" y="745"/>
                </a:cxn>
                <a:cxn ang="0">
                  <a:pos x="452" y="709"/>
                </a:cxn>
                <a:cxn ang="0">
                  <a:pos x="600" y="709"/>
                </a:cxn>
                <a:cxn ang="0">
                  <a:pos x="696" y="709"/>
                </a:cxn>
                <a:cxn ang="0">
                  <a:pos x="703" y="810"/>
                </a:cxn>
                <a:cxn ang="0">
                  <a:pos x="721" y="845"/>
                </a:cxn>
                <a:cxn ang="0">
                  <a:pos x="829" y="845"/>
                </a:cxn>
                <a:cxn ang="0">
                  <a:pos x="971" y="845"/>
                </a:cxn>
                <a:cxn ang="0">
                  <a:pos x="1079" y="845"/>
                </a:cxn>
                <a:cxn ang="0">
                  <a:pos x="1095" y="838"/>
                </a:cxn>
                <a:cxn ang="0">
                  <a:pos x="1087" y="788"/>
                </a:cxn>
                <a:cxn ang="0">
                  <a:pos x="1072" y="701"/>
                </a:cxn>
                <a:cxn ang="0">
                  <a:pos x="1053" y="586"/>
                </a:cxn>
                <a:cxn ang="0">
                  <a:pos x="1031" y="455"/>
                </a:cxn>
                <a:cxn ang="0">
                  <a:pos x="1009" y="323"/>
                </a:cxn>
                <a:cxn ang="0">
                  <a:pos x="990" y="200"/>
                </a:cxn>
                <a:cxn ang="0">
                  <a:pos x="973" y="97"/>
                </a:cxn>
                <a:cxn ang="0">
                  <a:pos x="961" y="26"/>
                </a:cxn>
                <a:cxn ang="0">
                  <a:pos x="956" y="0"/>
                </a:cxn>
                <a:cxn ang="0">
                  <a:pos x="906" y="0"/>
                </a:cxn>
                <a:cxn ang="0">
                  <a:pos x="785" y="0"/>
                </a:cxn>
                <a:cxn ang="0">
                  <a:pos x="641" y="0"/>
                </a:cxn>
                <a:cxn ang="0">
                  <a:pos x="520" y="0"/>
                </a:cxn>
                <a:cxn ang="0">
                  <a:pos x="469" y="0"/>
                </a:cxn>
                <a:cxn ang="0">
                  <a:pos x="663" y="189"/>
                </a:cxn>
                <a:cxn ang="0">
                  <a:pos x="666" y="189"/>
                </a:cxn>
                <a:cxn ang="0">
                  <a:pos x="670" y="271"/>
                </a:cxn>
                <a:cxn ang="0">
                  <a:pos x="677" y="422"/>
                </a:cxn>
                <a:cxn ang="0">
                  <a:pos x="680" y="503"/>
                </a:cxn>
                <a:cxn ang="0">
                  <a:pos x="560" y="503"/>
                </a:cxn>
                <a:cxn ang="0">
                  <a:pos x="526" y="485"/>
                </a:cxn>
                <a:cxn ang="0">
                  <a:pos x="574" y="379"/>
                </a:cxn>
                <a:cxn ang="0">
                  <a:pos x="633" y="252"/>
                </a:cxn>
                <a:cxn ang="0">
                  <a:pos x="660" y="189"/>
                </a:cxn>
              </a:cxnLst>
              <a:rect l="0" t="0" r="r" b="b"/>
              <a:pathLst>
                <a:path w="1096" h="845">
                  <a:moveTo>
                    <a:pt x="469" y="0"/>
                  </a:moveTo>
                  <a:lnTo>
                    <a:pt x="467" y="5"/>
                  </a:lnTo>
                  <a:lnTo>
                    <a:pt x="459" y="20"/>
                  </a:lnTo>
                  <a:lnTo>
                    <a:pt x="446" y="43"/>
                  </a:lnTo>
                  <a:lnTo>
                    <a:pt x="429" y="74"/>
                  </a:lnTo>
                  <a:lnTo>
                    <a:pt x="408" y="111"/>
                  </a:lnTo>
                  <a:lnTo>
                    <a:pt x="384" y="155"/>
                  </a:lnTo>
                  <a:lnTo>
                    <a:pt x="357" y="202"/>
                  </a:lnTo>
                  <a:lnTo>
                    <a:pt x="329" y="254"/>
                  </a:lnTo>
                  <a:lnTo>
                    <a:pt x="299" y="309"/>
                  </a:lnTo>
                  <a:lnTo>
                    <a:pt x="266" y="366"/>
                  </a:lnTo>
                  <a:lnTo>
                    <a:pt x="235" y="423"/>
                  </a:lnTo>
                  <a:lnTo>
                    <a:pt x="203" y="480"/>
                  </a:lnTo>
                  <a:lnTo>
                    <a:pt x="172" y="536"/>
                  </a:lnTo>
                  <a:lnTo>
                    <a:pt x="141" y="591"/>
                  </a:lnTo>
                  <a:lnTo>
                    <a:pt x="112" y="643"/>
                  </a:lnTo>
                  <a:lnTo>
                    <a:pt x="85" y="690"/>
                  </a:lnTo>
                  <a:lnTo>
                    <a:pt x="61" y="734"/>
                  </a:lnTo>
                  <a:lnTo>
                    <a:pt x="41" y="771"/>
                  </a:lnTo>
                  <a:lnTo>
                    <a:pt x="23" y="802"/>
                  </a:lnTo>
                  <a:lnTo>
                    <a:pt x="11" y="825"/>
                  </a:lnTo>
                  <a:lnTo>
                    <a:pt x="2" y="840"/>
                  </a:lnTo>
                  <a:lnTo>
                    <a:pt x="0" y="845"/>
                  </a:lnTo>
                  <a:lnTo>
                    <a:pt x="20" y="845"/>
                  </a:lnTo>
                  <a:lnTo>
                    <a:pt x="70" y="845"/>
                  </a:lnTo>
                  <a:lnTo>
                    <a:pt x="141" y="845"/>
                  </a:lnTo>
                  <a:lnTo>
                    <a:pt x="217" y="845"/>
                  </a:lnTo>
                  <a:lnTo>
                    <a:pt x="287" y="845"/>
                  </a:lnTo>
                  <a:lnTo>
                    <a:pt x="338" y="845"/>
                  </a:lnTo>
                  <a:lnTo>
                    <a:pt x="357" y="845"/>
                  </a:lnTo>
                  <a:lnTo>
                    <a:pt x="375" y="810"/>
                  </a:lnTo>
                  <a:lnTo>
                    <a:pt x="406" y="745"/>
                  </a:lnTo>
                  <a:lnTo>
                    <a:pt x="423" y="709"/>
                  </a:lnTo>
                  <a:lnTo>
                    <a:pt x="452" y="709"/>
                  </a:lnTo>
                  <a:lnTo>
                    <a:pt x="520" y="709"/>
                  </a:lnTo>
                  <a:lnTo>
                    <a:pt x="600" y="709"/>
                  </a:lnTo>
                  <a:lnTo>
                    <a:pt x="667" y="709"/>
                  </a:lnTo>
                  <a:lnTo>
                    <a:pt x="696" y="709"/>
                  </a:lnTo>
                  <a:lnTo>
                    <a:pt x="698" y="745"/>
                  </a:lnTo>
                  <a:lnTo>
                    <a:pt x="703" y="810"/>
                  </a:lnTo>
                  <a:lnTo>
                    <a:pt x="705" y="845"/>
                  </a:lnTo>
                  <a:lnTo>
                    <a:pt x="721" y="845"/>
                  </a:lnTo>
                  <a:lnTo>
                    <a:pt x="766" y="845"/>
                  </a:lnTo>
                  <a:lnTo>
                    <a:pt x="829" y="845"/>
                  </a:lnTo>
                  <a:lnTo>
                    <a:pt x="900" y="845"/>
                  </a:lnTo>
                  <a:lnTo>
                    <a:pt x="971" y="845"/>
                  </a:lnTo>
                  <a:lnTo>
                    <a:pt x="1035" y="845"/>
                  </a:lnTo>
                  <a:lnTo>
                    <a:pt x="1079" y="845"/>
                  </a:lnTo>
                  <a:lnTo>
                    <a:pt x="1096" y="845"/>
                  </a:lnTo>
                  <a:lnTo>
                    <a:pt x="1095" y="838"/>
                  </a:lnTo>
                  <a:lnTo>
                    <a:pt x="1091" y="819"/>
                  </a:lnTo>
                  <a:lnTo>
                    <a:pt x="1087" y="788"/>
                  </a:lnTo>
                  <a:lnTo>
                    <a:pt x="1080" y="748"/>
                  </a:lnTo>
                  <a:lnTo>
                    <a:pt x="1072" y="701"/>
                  </a:lnTo>
                  <a:lnTo>
                    <a:pt x="1062" y="645"/>
                  </a:lnTo>
                  <a:lnTo>
                    <a:pt x="1053" y="586"/>
                  </a:lnTo>
                  <a:lnTo>
                    <a:pt x="1043" y="522"/>
                  </a:lnTo>
                  <a:lnTo>
                    <a:pt x="1031" y="455"/>
                  </a:lnTo>
                  <a:lnTo>
                    <a:pt x="1021" y="390"/>
                  </a:lnTo>
                  <a:lnTo>
                    <a:pt x="1009" y="323"/>
                  </a:lnTo>
                  <a:lnTo>
                    <a:pt x="999" y="260"/>
                  </a:lnTo>
                  <a:lnTo>
                    <a:pt x="990" y="200"/>
                  </a:lnTo>
                  <a:lnTo>
                    <a:pt x="981" y="144"/>
                  </a:lnTo>
                  <a:lnTo>
                    <a:pt x="973" y="97"/>
                  </a:lnTo>
                  <a:lnTo>
                    <a:pt x="966" y="57"/>
                  </a:lnTo>
                  <a:lnTo>
                    <a:pt x="961" y="26"/>
                  </a:lnTo>
                  <a:lnTo>
                    <a:pt x="958" y="7"/>
                  </a:lnTo>
                  <a:lnTo>
                    <a:pt x="956" y="0"/>
                  </a:lnTo>
                  <a:lnTo>
                    <a:pt x="943" y="0"/>
                  </a:lnTo>
                  <a:lnTo>
                    <a:pt x="906" y="0"/>
                  </a:lnTo>
                  <a:lnTo>
                    <a:pt x="852" y="0"/>
                  </a:lnTo>
                  <a:lnTo>
                    <a:pt x="785" y="0"/>
                  </a:lnTo>
                  <a:lnTo>
                    <a:pt x="713" y="0"/>
                  </a:lnTo>
                  <a:lnTo>
                    <a:pt x="641" y="0"/>
                  </a:lnTo>
                  <a:lnTo>
                    <a:pt x="575" y="0"/>
                  </a:lnTo>
                  <a:lnTo>
                    <a:pt x="520" y="0"/>
                  </a:lnTo>
                  <a:lnTo>
                    <a:pt x="483" y="0"/>
                  </a:lnTo>
                  <a:lnTo>
                    <a:pt x="469" y="0"/>
                  </a:lnTo>
                  <a:lnTo>
                    <a:pt x="660" y="189"/>
                  </a:lnTo>
                  <a:lnTo>
                    <a:pt x="663" y="189"/>
                  </a:lnTo>
                  <a:lnTo>
                    <a:pt x="665" y="189"/>
                  </a:lnTo>
                  <a:lnTo>
                    <a:pt x="666" y="189"/>
                  </a:lnTo>
                  <a:lnTo>
                    <a:pt x="667" y="212"/>
                  </a:lnTo>
                  <a:lnTo>
                    <a:pt x="670" y="271"/>
                  </a:lnTo>
                  <a:lnTo>
                    <a:pt x="673" y="346"/>
                  </a:lnTo>
                  <a:lnTo>
                    <a:pt x="677" y="422"/>
                  </a:lnTo>
                  <a:lnTo>
                    <a:pt x="679" y="480"/>
                  </a:lnTo>
                  <a:lnTo>
                    <a:pt x="680" y="503"/>
                  </a:lnTo>
                  <a:lnTo>
                    <a:pt x="637" y="503"/>
                  </a:lnTo>
                  <a:lnTo>
                    <a:pt x="560" y="503"/>
                  </a:lnTo>
                  <a:lnTo>
                    <a:pt x="518" y="503"/>
                  </a:lnTo>
                  <a:lnTo>
                    <a:pt x="526" y="485"/>
                  </a:lnTo>
                  <a:lnTo>
                    <a:pt x="546" y="440"/>
                  </a:lnTo>
                  <a:lnTo>
                    <a:pt x="574" y="379"/>
                  </a:lnTo>
                  <a:lnTo>
                    <a:pt x="604" y="313"/>
                  </a:lnTo>
                  <a:lnTo>
                    <a:pt x="633" y="252"/>
                  </a:lnTo>
                  <a:lnTo>
                    <a:pt x="652" y="207"/>
                  </a:lnTo>
                  <a:lnTo>
                    <a:pt x="660" y="189"/>
                  </a:lnTo>
                  <a:lnTo>
                    <a:pt x="469" y="0"/>
                  </a:lnTo>
                  <a:close/>
                </a:path>
              </a:pathLst>
            </a:custGeom>
            <a:solidFill>
              <a:srgbClr val="FFFFFF"/>
            </a:soli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3087" name="Freeform 15"/>
            <p:cNvSpPr>
              <a:spLocks/>
            </p:cNvSpPr>
            <p:nvPr/>
          </p:nvSpPr>
          <p:spPr bwMode="auto">
            <a:xfrm>
              <a:off x="2638" y="2689"/>
              <a:ext cx="612" cy="490"/>
            </a:xfrm>
            <a:custGeom>
              <a:avLst/>
              <a:gdLst/>
              <a:ahLst/>
              <a:cxnLst>
                <a:cxn ang="0">
                  <a:pos x="164" y="7"/>
                </a:cxn>
                <a:cxn ang="0">
                  <a:pos x="155" y="57"/>
                </a:cxn>
                <a:cxn ang="0">
                  <a:pos x="137" y="144"/>
                </a:cxn>
                <a:cxn ang="0">
                  <a:pos x="114" y="260"/>
                </a:cxn>
                <a:cxn ang="0">
                  <a:pos x="89" y="390"/>
                </a:cxn>
                <a:cxn ang="0">
                  <a:pos x="64" y="522"/>
                </a:cxn>
                <a:cxn ang="0">
                  <a:pos x="40" y="645"/>
                </a:cxn>
                <a:cxn ang="0">
                  <a:pos x="19" y="748"/>
                </a:cxn>
                <a:cxn ang="0">
                  <a:pos x="5" y="819"/>
                </a:cxn>
                <a:cxn ang="0">
                  <a:pos x="0" y="845"/>
                </a:cxn>
                <a:cxn ang="0">
                  <a:pos x="59" y="845"/>
                </a:cxn>
                <a:cxn ang="0">
                  <a:pos x="188" y="845"/>
                </a:cxn>
                <a:cxn ang="0">
                  <a:pos x="317" y="845"/>
                </a:cxn>
                <a:cxn ang="0">
                  <a:pos x="376" y="845"/>
                </a:cxn>
                <a:cxn ang="0">
                  <a:pos x="517" y="844"/>
                </a:cxn>
                <a:cxn ang="0">
                  <a:pos x="612" y="832"/>
                </a:cxn>
                <a:cxn ang="0">
                  <a:pos x="714" y="807"/>
                </a:cxn>
                <a:cxn ang="0">
                  <a:pos x="800" y="769"/>
                </a:cxn>
                <a:cxn ang="0">
                  <a:pos x="877" y="715"/>
                </a:cxn>
                <a:cxn ang="0">
                  <a:pos x="942" y="644"/>
                </a:cxn>
                <a:cxn ang="0">
                  <a:pos x="994" y="561"/>
                </a:cxn>
                <a:cxn ang="0">
                  <a:pos x="1030" y="467"/>
                </a:cxn>
                <a:cxn ang="0">
                  <a:pos x="1050" y="360"/>
                </a:cxn>
                <a:cxn ang="0">
                  <a:pos x="1047" y="255"/>
                </a:cxn>
                <a:cxn ang="0">
                  <a:pos x="1017" y="165"/>
                </a:cxn>
                <a:cxn ang="0">
                  <a:pos x="969" y="101"/>
                </a:cxn>
                <a:cxn ang="0">
                  <a:pos x="905" y="53"/>
                </a:cxn>
                <a:cxn ang="0">
                  <a:pos x="818" y="22"/>
                </a:cxn>
                <a:cxn ang="0">
                  <a:pos x="709" y="6"/>
                </a:cxn>
                <a:cxn ang="0">
                  <a:pos x="619" y="0"/>
                </a:cxn>
                <a:cxn ang="0">
                  <a:pos x="525" y="0"/>
                </a:cxn>
                <a:cxn ang="0">
                  <a:pos x="422" y="0"/>
                </a:cxn>
                <a:cxn ang="0">
                  <a:pos x="285" y="0"/>
                </a:cxn>
                <a:cxn ang="0">
                  <a:pos x="182" y="0"/>
                </a:cxn>
                <a:cxn ang="0">
                  <a:pos x="503" y="193"/>
                </a:cxn>
                <a:cxn ang="0">
                  <a:pos x="512" y="193"/>
                </a:cxn>
                <a:cxn ang="0">
                  <a:pos x="568" y="195"/>
                </a:cxn>
                <a:cxn ang="0">
                  <a:pos x="631" y="217"/>
                </a:cxn>
                <a:cxn ang="0">
                  <a:pos x="665" y="290"/>
                </a:cxn>
                <a:cxn ang="0">
                  <a:pos x="656" y="416"/>
                </a:cxn>
                <a:cxn ang="0">
                  <a:pos x="614" y="549"/>
                </a:cxn>
                <a:cxn ang="0">
                  <a:pos x="551" y="626"/>
                </a:cxn>
                <a:cxn ang="0">
                  <a:pos x="476" y="648"/>
                </a:cxn>
                <a:cxn ang="0">
                  <a:pos x="416" y="637"/>
                </a:cxn>
                <a:cxn ang="0">
                  <a:pos x="434" y="551"/>
                </a:cxn>
                <a:cxn ang="0">
                  <a:pos x="458" y="421"/>
                </a:cxn>
                <a:cxn ang="0">
                  <a:pos x="483" y="292"/>
                </a:cxn>
                <a:cxn ang="0">
                  <a:pos x="500" y="206"/>
                </a:cxn>
                <a:cxn ang="0">
                  <a:pos x="166" y="0"/>
                </a:cxn>
              </a:cxnLst>
              <a:rect l="0" t="0" r="r" b="b"/>
              <a:pathLst>
                <a:path w="1051" h="845">
                  <a:moveTo>
                    <a:pt x="166" y="0"/>
                  </a:moveTo>
                  <a:lnTo>
                    <a:pt x="164" y="7"/>
                  </a:lnTo>
                  <a:lnTo>
                    <a:pt x="161" y="26"/>
                  </a:lnTo>
                  <a:lnTo>
                    <a:pt x="155" y="57"/>
                  </a:lnTo>
                  <a:lnTo>
                    <a:pt x="147" y="97"/>
                  </a:lnTo>
                  <a:lnTo>
                    <a:pt x="137" y="144"/>
                  </a:lnTo>
                  <a:lnTo>
                    <a:pt x="127" y="200"/>
                  </a:lnTo>
                  <a:lnTo>
                    <a:pt x="114" y="260"/>
                  </a:lnTo>
                  <a:lnTo>
                    <a:pt x="103" y="323"/>
                  </a:lnTo>
                  <a:lnTo>
                    <a:pt x="89" y="390"/>
                  </a:lnTo>
                  <a:lnTo>
                    <a:pt x="76" y="455"/>
                  </a:lnTo>
                  <a:lnTo>
                    <a:pt x="64" y="522"/>
                  </a:lnTo>
                  <a:lnTo>
                    <a:pt x="51" y="586"/>
                  </a:lnTo>
                  <a:lnTo>
                    <a:pt x="40" y="645"/>
                  </a:lnTo>
                  <a:lnTo>
                    <a:pt x="29" y="701"/>
                  </a:lnTo>
                  <a:lnTo>
                    <a:pt x="19" y="748"/>
                  </a:lnTo>
                  <a:lnTo>
                    <a:pt x="12" y="788"/>
                  </a:lnTo>
                  <a:lnTo>
                    <a:pt x="5" y="819"/>
                  </a:lnTo>
                  <a:lnTo>
                    <a:pt x="2" y="838"/>
                  </a:lnTo>
                  <a:lnTo>
                    <a:pt x="0" y="845"/>
                  </a:lnTo>
                  <a:lnTo>
                    <a:pt x="17" y="845"/>
                  </a:lnTo>
                  <a:lnTo>
                    <a:pt x="59" y="845"/>
                  </a:lnTo>
                  <a:lnTo>
                    <a:pt x="119" y="845"/>
                  </a:lnTo>
                  <a:lnTo>
                    <a:pt x="188" y="845"/>
                  </a:lnTo>
                  <a:lnTo>
                    <a:pt x="257" y="845"/>
                  </a:lnTo>
                  <a:lnTo>
                    <a:pt x="317" y="845"/>
                  </a:lnTo>
                  <a:lnTo>
                    <a:pt x="360" y="845"/>
                  </a:lnTo>
                  <a:lnTo>
                    <a:pt x="376" y="845"/>
                  </a:lnTo>
                  <a:lnTo>
                    <a:pt x="467" y="845"/>
                  </a:lnTo>
                  <a:lnTo>
                    <a:pt x="517" y="844"/>
                  </a:lnTo>
                  <a:lnTo>
                    <a:pt x="556" y="839"/>
                  </a:lnTo>
                  <a:lnTo>
                    <a:pt x="612" y="832"/>
                  </a:lnTo>
                  <a:lnTo>
                    <a:pt x="665" y="821"/>
                  </a:lnTo>
                  <a:lnTo>
                    <a:pt x="714" y="807"/>
                  </a:lnTo>
                  <a:lnTo>
                    <a:pt x="757" y="789"/>
                  </a:lnTo>
                  <a:lnTo>
                    <a:pt x="800" y="769"/>
                  </a:lnTo>
                  <a:lnTo>
                    <a:pt x="840" y="743"/>
                  </a:lnTo>
                  <a:lnTo>
                    <a:pt x="877" y="715"/>
                  </a:lnTo>
                  <a:lnTo>
                    <a:pt x="911" y="681"/>
                  </a:lnTo>
                  <a:lnTo>
                    <a:pt x="942" y="644"/>
                  </a:lnTo>
                  <a:lnTo>
                    <a:pt x="969" y="604"/>
                  </a:lnTo>
                  <a:lnTo>
                    <a:pt x="994" y="561"/>
                  </a:lnTo>
                  <a:lnTo>
                    <a:pt x="1014" y="515"/>
                  </a:lnTo>
                  <a:lnTo>
                    <a:pt x="1030" y="467"/>
                  </a:lnTo>
                  <a:lnTo>
                    <a:pt x="1042" y="416"/>
                  </a:lnTo>
                  <a:lnTo>
                    <a:pt x="1050" y="360"/>
                  </a:lnTo>
                  <a:lnTo>
                    <a:pt x="1051" y="306"/>
                  </a:lnTo>
                  <a:lnTo>
                    <a:pt x="1047" y="255"/>
                  </a:lnTo>
                  <a:lnTo>
                    <a:pt x="1035" y="208"/>
                  </a:lnTo>
                  <a:lnTo>
                    <a:pt x="1017" y="165"/>
                  </a:lnTo>
                  <a:lnTo>
                    <a:pt x="996" y="131"/>
                  </a:lnTo>
                  <a:lnTo>
                    <a:pt x="969" y="101"/>
                  </a:lnTo>
                  <a:lnTo>
                    <a:pt x="939" y="75"/>
                  </a:lnTo>
                  <a:lnTo>
                    <a:pt x="905" y="53"/>
                  </a:lnTo>
                  <a:lnTo>
                    <a:pt x="865" y="36"/>
                  </a:lnTo>
                  <a:lnTo>
                    <a:pt x="818" y="22"/>
                  </a:lnTo>
                  <a:lnTo>
                    <a:pt x="767" y="12"/>
                  </a:lnTo>
                  <a:lnTo>
                    <a:pt x="709" y="6"/>
                  </a:lnTo>
                  <a:lnTo>
                    <a:pt x="667" y="3"/>
                  </a:lnTo>
                  <a:lnTo>
                    <a:pt x="619" y="0"/>
                  </a:lnTo>
                  <a:lnTo>
                    <a:pt x="541" y="0"/>
                  </a:lnTo>
                  <a:lnTo>
                    <a:pt x="525" y="0"/>
                  </a:lnTo>
                  <a:lnTo>
                    <a:pt x="482" y="0"/>
                  </a:lnTo>
                  <a:lnTo>
                    <a:pt x="422" y="0"/>
                  </a:lnTo>
                  <a:lnTo>
                    <a:pt x="353" y="0"/>
                  </a:lnTo>
                  <a:lnTo>
                    <a:pt x="285" y="0"/>
                  </a:lnTo>
                  <a:lnTo>
                    <a:pt x="224" y="0"/>
                  </a:lnTo>
                  <a:lnTo>
                    <a:pt x="182" y="0"/>
                  </a:lnTo>
                  <a:lnTo>
                    <a:pt x="166" y="0"/>
                  </a:lnTo>
                  <a:lnTo>
                    <a:pt x="503" y="193"/>
                  </a:lnTo>
                  <a:lnTo>
                    <a:pt x="506" y="193"/>
                  </a:lnTo>
                  <a:lnTo>
                    <a:pt x="512" y="193"/>
                  </a:lnTo>
                  <a:lnTo>
                    <a:pt x="515" y="193"/>
                  </a:lnTo>
                  <a:lnTo>
                    <a:pt x="568" y="195"/>
                  </a:lnTo>
                  <a:lnTo>
                    <a:pt x="604" y="203"/>
                  </a:lnTo>
                  <a:lnTo>
                    <a:pt x="631" y="217"/>
                  </a:lnTo>
                  <a:lnTo>
                    <a:pt x="654" y="247"/>
                  </a:lnTo>
                  <a:lnTo>
                    <a:pt x="665" y="290"/>
                  </a:lnTo>
                  <a:lnTo>
                    <a:pt x="666" y="346"/>
                  </a:lnTo>
                  <a:lnTo>
                    <a:pt x="656" y="416"/>
                  </a:lnTo>
                  <a:lnTo>
                    <a:pt x="638" y="490"/>
                  </a:lnTo>
                  <a:lnTo>
                    <a:pt x="614" y="549"/>
                  </a:lnTo>
                  <a:lnTo>
                    <a:pt x="586" y="594"/>
                  </a:lnTo>
                  <a:lnTo>
                    <a:pt x="551" y="626"/>
                  </a:lnTo>
                  <a:lnTo>
                    <a:pt x="520" y="641"/>
                  </a:lnTo>
                  <a:lnTo>
                    <a:pt x="476" y="648"/>
                  </a:lnTo>
                  <a:lnTo>
                    <a:pt x="414" y="650"/>
                  </a:lnTo>
                  <a:lnTo>
                    <a:pt x="416" y="637"/>
                  </a:lnTo>
                  <a:lnTo>
                    <a:pt x="423" y="602"/>
                  </a:lnTo>
                  <a:lnTo>
                    <a:pt x="434" y="551"/>
                  </a:lnTo>
                  <a:lnTo>
                    <a:pt x="445" y="489"/>
                  </a:lnTo>
                  <a:lnTo>
                    <a:pt x="458" y="421"/>
                  </a:lnTo>
                  <a:lnTo>
                    <a:pt x="472" y="354"/>
                  </a:lnTo>
                  <a:lnTo>
                    <a:pt x="483" y="292"/>
                  </a:lnTo>
                  <a:lnTo>
                    <a:pt x="494" y="240"/>
                  </a:lnTo>
                  <a:lnTo>
                    <a:pt x="500" y="206"/>
                  </a:lnTo>
                  <a:lnTo>
                    <a:pt x="503" y="193"/>
                  </a:lnTo>
                  <a:lnTo>
                    <a:pt x="166" y="0"/>
                  </a:lnTo>
                  <a:close/>
                </a:path>
              </a:pathLst>
            </a:custGeom>
            <a:solidFill>
              <a:srgbClr val="FFFFFF"/>
            </a:soli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3088" name="Freeform 16"/>
            <p:cNvSpPr>
              <a:spLocks/>
            </p:cNvSpPr>
            <p:nvPr/>
          </p:nvSpPr>
          <p:spPr bwMode="auto">
            <a:xfrm>
              <a:off x="3781" y="2675"/>
              <a:ext cx="590" cy="517"/>
            </a:xfrm>
            <a:custGeom>
              <a:avLst/>
              <a:gdLst/>
              <a:ahLst/>
              <a:cxnLst>
                <a:cxn ang="0">
                  <a:pos x="1012" y="245"/>
                </a:cxn>
                <a:cxn ang="0">
                  <a:pos x="1009" y="174"/>
                </a:cxn>
                <a:cxn ang="0">
                  <a:pos x="984" y="115"/>
                </a:cxn>
                <a:cxn ang="0">
                  <a:pos x="940" y="69"/>
                </a:cxn>
                <a:cxn ang="0">
                  <a:pos x="874" y="34"/>
                </a:cxn>
                <a:cxn ang="0">
                  <a:pos x="788" y="12"/>
                </a:cxn>
                <a:cxn ang="0">
                  <a:pos x="682" y="2"/>
                </a:cxn>
                <a:cxn ang="0">
                  <a:pos x="595" y="1"/>
                </a:cxn>
                <a:cxn ang="0">
                  <a:pos x="539" y="3"/>
                </a:cxn>
                <a:cxn ang="0">
                  <a:pos x="474" y="11"/>
                </a:cxn>
                <a:cxn ang="0">
                  <a:pos x="406" y="25"/>
                </a:cxn>
                <a:cxn ang="0">
                  <a:pos x="336" y="47"/>
                </a:cxn>
                <a:cxn ang="0">
                  <a:pos x="266" y="78"/>
                </a:cxn>
                <a:cxn ang="0">
                  <a:pos x="199" y="122"/>
                </a:cxn>
                <a:cxn ang="0">
                  <a:pos x="138" y="178"/>
                </a:cxn>
                <a:cxn ang="0">
                  <a:pos x="84" y="250"/>
                </a:cxn>
                <a:cxn ang="0">
                  <a:pos x="41" y="338"/>
                </a:cxn>
                <a:cxn ang="0">
                  <a:pos x="11" y="444"/>
                </a:cxn>
                <a:cxn ang="0">
                  <a:pos x="3" y="501"/>
                </a:cxn>
                <a:cxn ang="0">
                  <a:pos x="2" y="600"/>
                </a:cxn>
                <a:cxn ang="0">
                  <a:pos x="20" y="680"/>
                </a:cxn>
                <a:cxn ang="0">
                  <a:pos x="54" y="744"/>
                </a:cxn>
                <a:cxn ang="0">
                  <a:pos x="100" y="793"/>
                </a:cxn>
                <a:cxn ang="0">
                  <a:pos x="155" y="830"/>
                </a:cxn>
                <a:cxn ang="0">
                  <a:pos x="217" y="857"/>
                </a:cxn>
                <a:cxn ang="0">
                  <a:pos x="281" y="874"/>
                </a:cxn>
                <a:cxn ang="0">
                  <a:pos x="344" y="883"/>
                </a:cxn>
                <a:cxn ang="0">
                  <a:pos x="403" y="887"/>
                </a:cxn>
                <a:cxn ang="0">
                  <a:pos x="477" y="887"/>
                </a:cxn>
                <a:cxn ang="0">
                  <a:pos x="571" y="882"/>
                </a:cxn>
                <a:cxn ang="0">
                  <a:pos x="668" y="873"/>
                </a:cxn>
                <a:cxn ang="0">
                  <a:pos x="767" y="859"/>
                </a:cxn>
                <a:cxn ang="0">
                  <a:pos x="866" y="841"/>
                </a:cxn>
                <a:cxn ang="0">
                  <a:pos x="919" y="814"/>
                </a:cxn>
                <a:cxn ang="0">
                  <a:pos x="939" y="714"/>
                </a:cxn>
                <a:cxn ang="0">
                  <a:pos x="966" y="570"/>
                </a:cxn>
                <a:cxn ang="0">
                  <a:pos x="992" y="440"/>
                </a:cxn>
                <a:cxn ang="0">
                  <a:pos x="1002" y="384"/>
                </a:cxn>
                <a:cxn ang="0">
                  <a:pos x="951" y="384"/>
                </a:cxn>
                <a:cxn ang="0">
                  <a:pos x="830" y="384"/>
                </a:cxn>
                <a:cxn ang="0">
                  <a:pos x="685" y="384"/>
                </a:cxn>
                <a:cxn ang="0">
                  <a:pos x="563" y="384"/>
                </a:cxn>
                <a:cxn ang="0">
                  <a:pos x="512" y="384"/>
                </a:cxn>
                <a:cxn ang="0">
                  <a:pos x="488" y="508"/>
                </a:cxn>
                <a:cxn ang="0">
                  <a:pos x="512" y="551"/>
                </a:cxn>
                <a:cxn ang="0">
                  <a:pos x="608" y="551"/>
                </a:cxn>
                <a:cxn ang="0">
                  <a:pos x="593" y="627"/>
                </a:cxn>
                <a:cxn ang="0">
                  <a:pos x="558" y="661"/>
                </a:cxn>
                <a:cxn ang="0">
                  <a:pos x="487" y="668"/>
                </a:cxn>
                <a:cxn ang="0">
                  <a:pos x="409" y="644"/>
                </a:cxn>
                <a:cxn ang="0">
                  <a:pos x="382" y="584"/>
                </a:cxn>
                <a:cxn ang="0">
                  <a:pos x="386" y="505"/>
                </a:cxn>
                <a:cxn ang="0">
                  <a:pos x="394" y="464"/>
                </a:cxn>
                <a:cxn ang="0">
                  <a:pos x="413" y="378"/>
                </a:cxn>
                <a:cxn ang="0">
                  <a:pos x="443" y="299"/>
                </a:cxn>
                <a:cxn ang="0">
                  <a:pos x="494" y="242"/>
                </a:cxn>
                <a:cxn ang="0">
                  <a:pos x="573" y="219"/>
                </a:cxn>
                <a:cxn ang="0">
                  <a:pos x="647" y="250"/>
                </a:cxn>
                <a:cxn ang="0">
                  <a:pos x="671" y="285"/>
                </a:cxn>
                <a:cxn ang="0">
                  <a:pos x="791" y="285"/>
                </a:cxn>
                <a:cxn ang="0">
                  <a:pos x="936" y="285"/>
                </a:cxn>
                <a:cxn ang="0">
                  <a:pos x="1007" y="285"/>
                </a:cxn>
              </a:cxnLst>
              <a:rect l="0" t="0" r="r" b="b"/>
              <a:pathLst>
                <a:path w="1012" h="888">
                  <a:moveTo>
                    <a:pt x="1007" y="285"/>
                  </a:moveTo>
                  <a:lnTo>
                    <a:pt x="1012" y="245"/>
                  </a:lnTo>
                  <a:lnTo>
                    <a:pt x="1012" y="207"/>
                  </a:lnTo>
                  <a:lnTo>
                    <a:pt x="1009" y="174"/>
                  </a:lnTo>
                  <a:lnTo>
                    <a:pt x="999" y="143"/>
                  </a:lnTo>
                  <a:lnTo>
                    <a:pt x="984" y="115"/>
                  </a:lnTo>
                  <a:lnTo>
                    <a:pt x="964" y="91"/>
                  </a:lnTo>
                  <a:lnTo>
                    <a:pt x="940" y="69"/>
                  </a:lnTo>
                  <a:lnTo>
                    <a:pt x="909" y="50"/>
                  </a:lnTo>
                  <a:lnTo>
                    <a:pt x="874" y="34"/>
                  </a:lnTo>
                  <a:lnTo>
                    <a:pt x="834" y="22"/>
                  </a:lnTo>
                  <a:lnTo>
                    <a:pt x="788" y="12"/>
                  </a:lnTo>
                  <a:lnTo>
                    <a:pt x="737" y="6"/>
                  </a:lnTo>
                  <a:lnTo>
                    <a:pt x="682" y="2"/>
                  </a:lnTo>
                  <a:lnTo>
                    <a:pt x="621" y="0"/>
                  </a:lnTo>
                  <a:lnTo>
                    <a:pt x="595" y="1"/>
                  </a:lnTo>
                  <a:lnTo>
                    <a:pt x="568" y="2"/>
                  </a:lnTo>
                  <a:lnTo>
                    <a:pt x="539" y="3"/>
                  </a:lnTo>
                  <a:lnTo>
                    <a:pt x="508" y="7"/>
                  </a:lnTo>
                  <a:lnTo>
                    <a:pt x="474" y="11"/>
                  </a:lnTo>
                  <a:lnTo>
                    <a:pt x="441" y="17"/>
                  </a:lnTo>
                  <a:lnTo>
                    <a:pt x="406" y="25"/>
                  </a:lnTo>
                  <a:lnTo>
                    <a:pt x="371" y="34"/>
                  </a:lnTo>
                  <a:lnTo>
                    <a:pt x="336" y="47"/>
                  </a:lnTo>
                  <a:lnTo>
                    <a:pt x="300" y="62"/>
                  </a:lnTo>
                  <a:lnTo>
                    <a:pt x="266" y="78"/>
                  </a:lnTo>
                  <a:lnTo>
                    <a:pt x="232" y="99"/>
                  </a:lnTo>
                  <a:lnTo>
                    <a:pt x="199" y="122"/>
                  </a:lnTo>
                  <a:lnTo>
                    <a:pt x="168" y="148"/>
                  </a:lnTo>
                  <a:lnTo>
                    <a:pt x="138" y="178"/>
                  </a:lnTo>
                  <a:lnTo>
                    <a:pt x="110" y="212"/>
                  </a:lnTo>
                  <a:lnTo>
                    <a:pt x="84" y="250"/>
                  </a:lnTo>
                  <a:lnTo>
                    <a:pt x="61" y="292"/>
                  </a:lnTo>
                  <a:lnTo>
                    <a:pt x="41" y="338"/>
                  </a:lnTo>
                  <a:lnTo>
                    <a:pt x="25" y="389"/>
                  </a:lnTo>
                  <a:lnTo>
                    <a:pt x="11" y="444"/>
                  </a:lnTo>
                  <a:lnTo>
                    <a:pt x="11" y="444"/>
                  </a:lnTo>
                  <a:lnTo>
                    <a:pt x="3" y="501"/>
                  </a:lnTo>
                  <a:lnTo>
                    <a:pt x="0" y="553"/>
                  </a:lnTo>
                  <a:lnTo>
                    <a:pt x="2" y="600"/>
                  </a:lnTo>
                  <a:lnTo>
                    <a:pt x="9" y="642"/>
                  </a:lnTo>
                  <a:lnTo>
                    <a:pt x="20" y="680"/>
                  </a:lnTo>
                  <a:lnTo>
                    <a:pt x="35" y="714"/>
                  </a:lnTo>
                  <a:lnTo>
                    <a:pt x="54" y="744"/>
                  </a:lnTo>
                  <a:lnTo>
                    <a:pt x="76" y="770"/>
                  </a:lnTo>
                  <a:lnTo>
                    <a:pt x="100" y="793"/>
                  </a:lnTo>
                  <a:lnTo>
                    <a:pt x="126" y="814"/>
                  </a:lnTo>
                  <a:lnTo>
                    <a:pt x="155" y="830"/>
                  </a:lnTo>
                  <a:lnTo>
                    <a:pt x="185" y="845"/>
                  </a:lnTo>
                  <a:lnTo>
                    <a:pt x="217" y="857"/>
                  </a:lnTo>
                  <a:lnTo>
                    <a:pt x="248" y="866"/>
                  </a:lnTo>
                  <a:lnTo>
                    <a:pt x="281" y="874"/>
                  </a:lnTo>
                  <a:lnTo>
                    <a:pt x="313" y="880"/>
                  </a:lnTo>
                  <a:lnTo>
                    <a:pt x="344" y="883"/>
                  </a:lnTo>
                  <a:lnTo>
                    <a:pt x="374" y="885"/>
                  </a:lnTo>
                  <a:lnTo>
                    <a:pt x="403" y="887"/>
                  </a:lnTo>
                  <a:lnTo>
                    <a:pt x="431" y="888"/>
                  </a:lnTo>
                  <a:lnTo>
                    <a:pt x="477" y="887"/>
                  </a:lnTo>
                  <a:lnTo>
                    <a:pt x="524" y="885"/>
                  </a:lnTo>
                  <a:lnTo>
                    <a:pt x="571" y="882"/>
                  </a:lnTo>
                  <a:lnTo>
                    <a:pt x="619" y="877"/>
                  </a:lnTo>
                  <a:lnTo>
                    <a:pt x="668" y="873"/>
                  </a:lnTo>
                  <a:lnTo>
                    <a:pt x="717" y="866"/>
                  </a:lnTo>
                  <a:lnTo>
                    <a:pt x="767" y="859"/>
                  </a:lnTo>
                  <a:lnTo>
                    <a:pt x="816" y="850"/>
                  </a:lnTo>
                  <a:lnTo>
                    <a:pt x="866" y="841"/>
                  </a:lnTo>
                  <a:lnTo>
                    <a:pt x="916" y="829"/>
                  </a:lnTo>
                  <a:lnTo>
                    <a:pt x="919" y="814"/>
                  </a:lnTo>
                  <a:lnTo>
                    <a:pt x="927" y="773"/>
                  </a:lnTo>
                  <a:lnTo>
                    <a:pt x="939" y="714"/>
                  </a:lnTo>
                  <a:lnTo>
                    <a:pt x="952" y="644"/>
                  </a:lnTo>
                  <a:lnTo>
                    <a:pt x="966" y="570"/>
                  </a:lnTo>
                  <a:lnTo>
                    <a:pt x="980" y="500"/>
                  </a:lnTo>
                  <a:lnTo>
                    <a:pt x="992" y="440"/>
                  </a:lnTo>
                  <a:lnTo>
                    <a:pt x="1000" y="399"/>
                  </a:lnTo>
                  <a:lnTo>
                    <a:pt x="1002" y="384"/>
                  </a:lnTo>
                  <a:lnTo>
                    <a:pt x="988" y="384"/>
                  </a:lnTo>
                  <a:lnTo>
                    <a:pt x="951" y="384"/>
                  </a:lnTo>
                  <a:lnTo>
                    <a:pt x="896" y="384"/>
                  </a:lnTo>
                  <a:lnTo>
                    <a:pt x="830" y="384"/>
                  </a:lnTo>
                  <a:lnTo>
                    <a:pt x="758" y="384"/>
                  </a:lnTo>
                  <a:lnTo>
                    <a:pt x="685" y="384"/>
                  </a:lnTo>
                  <a:lnTo>
                    <a:pt x="618" y="384"/>
                  </a:lnTo>
                  <a:lnTo>
                    <a:pt x="563" y="384"/>
                  </a:lnTo>
                  <a:lnTo>
                    <a:pt x="526" y="384"/>
                  </a:lnTo>
                  <a:lnTo>
                    <a:pt x="512" y="384"/>
                  </a:lnTo>
                  <a:lnTo>
                    <a:pt x="504" y="427"/>
                  </a:lnTo>
                  <a:lnTo>
                    <a:pt x="488" y="508"/>
                  </a:lnTo>
                  <a:lnTo>
                    <a:pt x="480" y="551"/>
                  </a:lnTo>
                  <a:lnTo>
                    <a:pt x="512" y="551"/>
                  </a:lnTo>
                  <a:lnTo>
                    <a:pt x="575" y="551"/>
                  </a:lnTo>
                  <a:lnTo>
                    <a:pt x="608" y="551"/>
                  </a:lnTo>
                  <a:lnTo>
                    <a:pt x="602" y="578"/>
                  </a:lnTo>
                  <a:lnTo>
                    <a:pt x="593" y="627"/>
                  </a:lnTo>
                  <a:lnTo>
                    <a:pt x="587" y="655"/>
                  </a:lnTo>
                  <a:lnTo>
                    <a:pt x="558" y="661"/>
                  </a:lnTo>
                  <a:lnTo>
                    <a:pt x="524" y="665"/>
                  </a:lnTo>
                  <a:lnTo>
                    <a:pt x="487" y="668"/>
                  </a:lnTo>
                  <a:lnTo>
                    <a:pt x="440" y="661"/>
                  </a:lnTo>
                  <a:lnTo>
                    <a:pt x="409" y="644"/>
                  </a:lnTo>
                  <a:lnTo>
                    <a:pt x="390" y="617"/>
                  </a:lnTo>
                  <a:lnTo>
                    <a:pt x="382" y="584"/>
                  </a:lnTo>
                  <a:lnTo>
                    <a:pt x="381" y="546"/>
                  </a:lnTo>
                  <a:lnTo>
                    <a:pt x="386" y="505"/>
                  </a:lnTo>
                  <a:lnTo>
                    <a:pt x="394" y="464"/>
                  </a:lnTo>
                  <a:lnTo>
                    <a:pt x="394" y="464"/>
                  </a:lnTo>
                  <a:lnTo>
                    <a:pt x="403" y="420"/>
                  </a:lnTo>
                  <a:lnTo>
                    <a:pt x="413" y="378"/>
                  </a:lnTo>
                  <a:lnTo>
                    <a:pt x="426" y="336"/>
                  </a:lnTo>
                  <a:lnTo>
                    <a:pt x="443" y="299"/>
                  </a:lnTo>
                  <a:lnTo>
                    <a:pt x="465" y="267"/>
                  </a:lnTo>
                  <a:lnTo>
                    <a:pt x="494" y="242"/>
                  </a:lnTo>
                  <a:lnTo>
                    <a:pt x="530" y="226"/>
                  </a:lnTo>
                  <a:lnTo>
                    <a:pt x="573" y="219"/>
                  </a:lnTo>
                  <a:lnTo>
                    <a:pt x="621" y="227"/>
                  </a:lnTo>
                  <a:lnTo>
                    <a:pt x="647" y="250"/>
                  </a:lnTo>
                  <a:lnTo>
                    <a:pt x="652" y="285"/>
                  </a:lnTo>
                  <a:lnTo>
                    <a:pt x="671" y="285"/>
                  </a:lnTo>
                  <a:lnTo>
                    <a:pt x="722" y="285"/>
                  </a:lnTo>
                  <a:lnTo>
                    <a:pt x="791" y="285"/>
                  </a:lnTo>
                  <a:lnTo>
                    <a:pt x="867" y="285"/>
                  </a:lnTo>
                  <a:lnTo>
                    <a:pt x="936" y="285"/>
                  </a:lnTo>
                  <a:lnTo>
                    <a:pt x="987" y="285"/>
                  </a:lnTo>
                  <a:lnTo>
                    <a:pt x="1007" y="285"/>
                  </a:lnTo>
                  <a:close/>
                </a:path>
              </a:pathLst>
            </a:custGeom>
            <a:solidFill>
              <a:srgbClr val="FFFFFF"/>
            </a:soli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3089" name="Freeform 17"/>
            <p:cNvSpPr>
              <a:spLocks/>
            </p:cNvSpPr>
            <p:nvPr/>
          </p:nvSpPr>
          <p:spPr bwMode="auto">
            <a:xfrm>
              <a:off x="946" y="2675"/>
              <a:ext cx="549" cy="517"/>
            </a:xfrm>
            <a:custGeom>
              <a:avLst/>
              <a:gdLst/>
              <a:ahLst/>
              <a:cxnLst>
                <a:cxn ang="0">
                  <a:pos x="4" y="611"/>
                </a:cxn>
                <a:cxn ang="0">
                  <a:pos x="0" y="660"/>
                </a:cxn>
                <a:cxn ang="0">
                  <a:pos x="14" y="731"/>
                </a:cxn>
                <a:cxn ang="0">
                  <a:pos x="69" y="805"/>
                </a:cxn>
                <a:cxn ang="0">
                  <a:pos x="189" y="864"/>
                </a:cxn>
                <a:cxn ang="0">
                  <a:pos x="395" y="888"/>
                </a:cxn>
                <a:cxn ang="0">
                  <a:pos x="556" y="875"/>
                </a:cxn>
                <a:cxn ang="0">
                  <a:pos x="689" y="839"/>
                </a:cxn>
                <a:cxn ang="0">
                  <a:pos x="792" y="780"/>
                </a:cxn>
                <a:cxn ang="0">
                  <a:pos x="864" y="699"/>
                </a:cxn>
                <a:cxn ang="0">
                  <a:pos x="903" y="596"/>
                </a:cxn>
                <a:cxn ang="0">
                  <a:pos x="897" y="486"/>
                </a:cxn>
                <a:cxn ang="0">
                  <a:pos x="843" y="411"/>
                </a:cxn>
                <a:cxn ang="0">
                  <a:pos x="756" y="363"/>
                </a:cxn>
                <a:cxn ang="0">
                  <a:pos x="654" y="331"/>
                </a:cxn>
                <a:cxn ang="0">
                  <a:pos x="555" y="310"/>
                </a:cxn>
                <a:cxn ang="0">
                  <a:pos x="479" y="289"/>
                </a:cxn>
                <a:cxn ang="0">
                  <a:pos x="442" y="258"/>
                </a:cxn>
                <a:cxn ang="0">
                  <a:pos x="489" y="197"/>
                </a:cxn>
                <a:cxn ang="0">
                  <a:pos x="604" y="221"/>
                </a:cxn>
                <a:cxn ang="0">
                  <a:pos x="673" y="260"/>
                </a:cxn>
                <a:cxn ang="0">
                  <a:pos x="874" y="260"/>
                </a:cxn>
                <a:cxn ang="0">
                  <a:pos x="946" y="221"/>
                </a:cxn>
                <a:cxn ang="0">
                  <a:pos x="927" y="124"/>
                </a:cxn>
                <a:cxn ang="0">
                  <a:pos x="863" y="55"/>
                </a:cxn>
                <a:cxn ang="0">
                  <a:pos x="750" y="14"/>
                </a:cxn>
                <a:cxn ang="0">
                  <a:pos x="590" y="0"/>
                </a:cxn>
                <a:cxn ang="0">
                  <a:pos x="500" y="4"/>
                </a:cxn>
                <a:cxn ang="0">
                  <a:pos x="387" y="22"/>
                </a:cxn>
                <a:cxn ang="0">
                  <a:pos x="269" y="60"/>
                </a:cxn>
                <a:cxn ang="0">
                  <a:pos x="167" y="125"/>
                </a:cxn>
                <a:cxn ang="0">
                  <a:pos x="98" y="229"/>
                </a:cxn>
                <a:cxn ang="0">
                  <a:pos x="83" y="348"/>
                </a:cxn>
                <a:cxn ang="0">
                  <a:pos x="124" y="431"/>
                </a:cxn>
                <a:cxn ang="0">
                  <a:pos x="204" y="485"/>
                </a:cxn>
                <a:cxn ang="0">
                  <a:pos x="303" y="518"/>
                </a:cxn>
                <a:cxn ang="0">
                  <a:pos x="404" y="542"/>
                </a:cxn>
                <a:cxn ang="0">
                  <a:pos x="489" y="565"/>
                </a:cxn>
                <a:cxn ang="0">
                  <a:pos x="540" y="596"/>
                </a:cxn>
                <a:cxn ang="0">
                  <a:pos x="529" y="662"/>
                </a:cxn>
                <a:cxn ang="0">
                  <a:pos x="383" y="682"/>
                </a:cxn>
                <a:cxn ang="0">
                  <a:pos x="365" y="600"/>
                </a:cxn>
                <a:cxn ang="0">
                  <a:pos x="224" y="600"/>
                </a:cxn>
                <a:cxn ang="0">
                  <a:pos x="27" y="600"/>
                </a:cxn>
              </a:cxnLst>
              <a:rect l="0" t="0" r="r" b="b"/>
              <a:pathLst>
                <a:path w="946" h="888">
                  <a:moveTo>
                    <a:pt x="8" y="600"/>
                  </a:moveTo>
                  <a:lnTo>
                    <a:pt x="7" y="602"/>
                  </a:lnTo>
                  <a:lnTo>
                    <a:pt x="4" y="611"/>
                  </a:lnTo>
                  <a:lnTo>
                    <a:pt x="2" y="624"/>
                  </a:lnTo>
                  <a:lnTo>
                    <a:pt x="0" y="640"/>
                  </a:lnTo>
                  <a:lnTo>
                    <a:pt x="0" y="660"/>
                  </a:lnTo>
                  <a:lnTo>
                    <a:pt x="1" y="682"/>
                  </a:lnTo>
                  <a:lnTo>
                    <a:pt x="6" y="706"/>
                  </a:lnTo>
                  <a:lnTo>
                    <a:pt x="14" y="731"/>
                  </a:lnTo>
                  <a:lnTo>
                    <a:pt x="26" y="756"/>
                  </a:lnTo>
                  <a:lnTo>
                    <a:pt x="45" y="782"/>
                  </a:lnTo>
                  <a:lnTo>
                    <a:pt x="69" y="805"/>
                  </a:lnTo>
                  <a:lnTo>
                    <a:pt x="100" y="828"/>
                  </a:lnTo>
                  <a:lnTo>
                    <a:pt x="140" y="847"/>
                  </a:lnTo>
                  <a:lnTo>
                    <a:pt x="189" y="864"/>
                  </a:lnTo>
                  <a:lnTo>
                    <a:pt x="246" y="876"/>
                  </a:lnTo>
                  <a:lnTo>
                    <a:pt x="315" y="884"/>
                  </a:lnTo>
                  <a:lnTo>
                    <a:pt x="395" y="888"/>
                  </a:lnTo>
                  <a:lnTo>
                    <a:pt x="451" y="887"/>
                  </a:lnTo>
                  <a:lnTo>
                    <a:pt x="506" y="882"/>
                  </a:lnTo>
                  <a:lnTo>
                    <a:pt x="556" y="875"/>
                  </a:lnTo>
                  <a:lnTo>
                    <a:pt x="604" y="866"/>
                  </a:lnTo>
                  <a:lnTo>
                    <a:pt x="647" y="853"/>
                  </a:lnTo>
                  <a:lnTo>
                    <a:pt x="689" y="839"/>
                  </a:lnTo>
                  <a:lnTo>
                    <a:pt x="727" y="822"/>
                  </a:lnTo>
                  <a:lnTo>
                    <a:pt x="761" y="801"/>
                  </a:lnTo>
                  <a:lnTo>
                    <a:pt x="792" y="780"/>
                  </a:lnTo>
                  <a:lnTo>
                    <a:pt x="819" y="755"/>
                  </a:lnTo>
                  <a:lnTo>
                    <a:pt x="843" y="728"/>
                  </a:lnTo>
                  <a:lnTo>
                    <a:pt x="864" y="699"/>
                  </a:lnTo>
                  <a:lnTo>
                    <a:pt x="880" y="667"/>
                  </a:lnTo>
                  <a:lnTo>
                    <a:pt x="894" y="633"/>
                  </a:lnTo>
                  <a:lnTo>
                    <a:pt x="903" y="596"/>
                  </a:lnTo>
                  <a:lnTo>
                    <a:pt x="908" y="555"/>
                  </a:lnTo>
                  <a:lnTo>
                    <a:pt x="905" y="518"/>
                  </a:lnTo>
                  <a:lnTo>
                    <a:pt x="897" y="486"/>
                  </a:lnTo>
                  <a:lnTo>
                    <a:pt x="883" y="457"/>
                  </a:lnTo>
                  <a:lnTo>
                    <a:pt x="865" y="433"/>
                  </a:lnTo>
                  <a:lnTo>
                    <a:pt x="843" y="411"/>
                  </a:lnTo>
                  <a:lnTo>
                    <a:pt x="817" y="393"/>
                  </a:lnTo>
                  <a:lnTo>
                    <a:pt x="787" y="376"/>
                  </a:lnTo>
                  <a:lnTo>
                    <a:pt x="756" y="363"/>
                  </a:lnTo>
                  <a:lnTo>
                    <a:pt x="722" y="351"/>
                  </a:lnTo>
                  <a:lnTo>
                    <a:pt x="688" y="341"/>
                  </a:lnTo>
                  <a:lnTo>
                    <a:pt x="654" y="331"/>
                  </a:lnTo>
                  <a:lnTo>
                    <a:pt x="620" y="323"/>
                  </a:lnTo>
                  <a:lnTo>
                    <a:pt x="586" y="316"/>
                  </a:lnTo>
                  <a:lnTo>
                    <a:pt x="555" y="310"/>
                  </a:lnTo>
                  <a:lnTo>
                    <a:pt x="526" y="304"/>
                  </a:lnTo>
                  <a:lnTo>
                    <a:pt x="501" y="296"/>
                  </a:lnTo>
                  <a:lnTo>
                    <a:pt x="479" y="289"/>
                  </a:lnTo>
                  <a:lnTo>
                    <a:pt x="462" y="280"/>
                  </a:lnTo>
                  <a:lnTo>
                    <a:pt x="449" y="270"/>
                  </a:lnTo>
                  <a:lnTo>
                    <a:pt x="442" y="258"/>
                  </a:lnTo>
                  <a:lnTo>
                    <a:pt x="441" y="245"/>
                  </a:lnTo>
                  <a:lnTo>
                    <a:pt x="457" y="216"/>
                  </a:lnTo>
                  <a:lnTo>
                    <a:pt x="489" y="197"/>
                  </a:lnTo>
                  <a:lnTo>
                    <a:pt x="533" y="190"/>
                  </a:lnTo>
                  <a:lnTo>
                    <a:pt x="579" y="198"/>
                  </a:lnTo>
                  <a:lnTo>
                    <a:pt x="604" y="221"/>
                  </a:lnTo>
                  <a:lnTo>
                    <a:pt x="607" y="260"/>
                  </a:lnTo>
                  <a:lnTo>
                    <a:pt x="625" y="260"/>
                  </a:lnTo>
                  <a:lnTo>
                    <a:pt x="673" y="260"/>
                  </a:lnTo>
                  <a:lnTo>
                    <a:pt x="738" y="260"/>
                  </a:lnTo>
                  <a:lnTo>
                    <a:pt x="810" y="260"/>
                  </a:lnTo>
                  <a:lnTo>
                    <a:pt x="874" y="260"/>
                  </a:lnTo>
                  <a:lnTo>
                    <a:pt x="923" y="260"/>
                  </a:lnTo>
                  <a:lnTo>
                    <a:pt x="941" y="260"/>
                  </a:lnTo>
                  <a:lnTo>
                    <a:pt x="946" y="221"/>
                  </a:lnTo>
                  <a:lnTo>
                    <a:pt x="945" y="186"/>
                  </a:lnTo>
                  <a:lnTo>
                    <a:pt x="939" y="154"/>
                  </a:lnTo>
                  <a:lnTo>
                    <a:pt x="927" y="124"/>
                  </a:lnTo>
                  <a:lnTo>
                    <a:pt x="911" y="99"/>
                  </a:lnTo>
                  <a:lnTo>
                    <a:pt x="889" y="76"/>
                  </a:lnTo>
                  <a:lnTo>
                    <a:pt x="863" y="55"/>
                  </a:lnTo>
                  <a:lnTo>
                    <a:pt x="830" y="39"/>
                  </a:lnTo>
                  <a:lnTo>
                    <a:pt x="792" y="25"/>
                  </a:lnTo>
                  <a:lnTo>
                    <a:pt x="750" y="14"/>
                  </a:lnTo>
                  <a:lnTo>
                    <a:pt x="701" y="7"/>
                  </a:lnTo>
                  <a:lnTo>
                    <a:pt x="648" y="2"/>
                  </a:lnTo>
                  <a:lnTo>
                    <a:pt x="590" y="0"/>
                  </a:lnTo>
                  <a:lnTo>
                    <a:pt x="563" y="1"/>
                  </a:lnTo>
                  <a:lnTo>
                    <a:pt x="533" y="2"/>
                  </a:lnTo>
                  <a:lnTo>
                    <a:pt x="500" y="4"/>
                  </a:lnTo>
                  <a:lnTo>
                    <a:pt x="463" y="8"/>
                  </a:lnTo>
                  <a:lnTo>
                    <a:pt x="425" y="14"/>
                  </a:lnTo>
                  <a:lnTo>
                    <a:pt x="387" y="22"/>
                  </a:lnTo>
                  <a:lnTo>
                    <a:pt x="347" y="31"/>
                  </a:lnTo>
                  <a:lnTo>
                    <a:pt x="307" y="44"/>
                  </a:lnTo>
                  <a:lnTo>
                    <a:pt x="269" y="60"/>
                  </a:lnTo>
                  <a:lnTo>
                    <a:pt x="233" y="78"/>
                  </a:lnTo>
                  <a:lnTo>
                    <a:pt x="198" y="100"/>
                  </a:lnTo>
                  <a:lnTo>
                    <a:pt x="167" y="125"/>
                  </a:lnTo>
                  <a:lnTo>
                    <a:pt x="139" y="155"/>
                  </a:lnTo>
                  <a:lnTo>
                    <a:pt x="116" y="190"/>
                  </a:lnTo>
                  <a:lnTo>
                    <a:pt x="98" y="229"/>
                  </a:lnTo>
                  <a:lnTo>
                    <a:pt x="85" y="272"/>
                  </a:lnTo>
                  <a:lnTo>
                    <a:pt x="80" y="312"/>
                  </a:lnTo>
                  <a:lnTo>
                    <a:pt x="83" y="348"/>
                  </a:lnTo>
                  <a:lnTo>
                    <a:pt x="92" y="379"/>
                  </a:lnTo>
                  <a:lnTo>
                    <a:pt x="106" y="406"/>
                  </a:lnTo>
                  <a:lnTo>
                    <a:pt x="124" y="431"/>
                  </a:lnTo>
                  <a:lnTo>
                    <a:pt x="147" y="451"/>
                  </a:lnTo>
                  <a:lnTo>
                    <a:pt x="174" y="469"/>
                  </a:lnTo>
                  <a:lnTo>
                    <a:pt x="204" y="485"/>
                  </a:lnTo>
                  <a:lnTo>
                    <a:pt x="235" y="497"/>
                  </a:lnTo>
                  <a:lnTo>
                    <a:pt x="268" y="509"/>
                  </a:lnTo>
                  <a:lnTo>
                    <a:pt x="303" y="518"/>
                  </a:lnTo>
                  <a:lnTo>
                    <a:pt x="337" y="527"/>
                  </a:lnTo>
                  <a:lnTo>
                    <a:pt x="371" y="535"/>
                  </a:lnTo>
                  <a:lnTo>
                    <a:pt x="404" y="542"/>
                  </a:lnTo>
                  <a:lnTo>
                    <a:pt x="435" y="549"/>
                  </a:lnTo>
                  <a:lnTo>
                    <a:pt x="463" y="557"/>
                  </a:lnTo>
                  <a:lnTo>
                    <a:pt x="489" y="565"/>
                  </a:lnTo>
                  <a:lnTo>
                    <a:pt x="511" y="574"/>
                  </a:lnTo>
                  <a:lnTo>
                    <a:pt x="529" y="584"/>
                  </a:lnTo>
                  <a:lnTo>
                    <a:pt x="540" y="596"/>
                  </a:lnTo>
                  <a:lnTo>
                    <a:pt x="547" y="609"/>
                  </a:lnTo>
                  <a:lnTo>
                    <a:pt x="547" y="625"/>
                  </a:lnTo>
                  <a:lnTo>
                    <a:pt x="529" y="662"/>
                  </a:lnTo>
                  <a:lnTo>
                    <a:pt x="492" y="687"/>
                  </a:lnTo>
                  <a:lnTo>
                    <a:pt x="443" y="697"/>
                  </a:lnTo>
                  <a:lnTo>
                    <a:pt x="383" y="682"/>
                  </a:lnTo>
                  <a:lnTo>
                    <a:pt x="362" y="648"/>
                  </a:lnTo>
                  <a:lnTo>
                    <a:pt x="362" y="615"/>
                  </a:lnTo>
                  <a:lnTo>
                    <a:pt x="365" y="600"/>
                  </a:lnTo>
                  <a:lnTo>
                    <a:pt x="345" y="600"/>
                  </a:lnTo>
                  <a:lnTo>
                    <a:pt x="294" y="600"/>
                  </a:lnTo>
                  <a:lnTo>
                    <a:pt x="224" y="600"/>
                  </a:lnTo>
                  <a:lnTo>
                    <a:pt x="148" y="600"/>
                  </a:lnTo>
                  <a:lnTo>
                    <a:pt x="78" y="600"/>
                  </a:lnTo>
                  <a:lnTo>
                    <a:pt x="27" y="600"/>
                  </a:lnTo>
                  <a:lnTo>
                    <a:pt x="8" y="600"/>
                  </a:lnTo>
                  <a:close/>
                </a:path>
              </a:pathLst>
            </a:custGeom>
            <a:solidFill>
              <a:srgbClr val="FFFFFF"/>
            </a:soli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3090" name="Freeform 18"/>
            <p:cNvSpPr>
              <a:spLocks/>
            </p:cNvSpPr>
            <p:nvPr/>
          </p:nvSpPr>
          <p:spPr bwMode="auto">
            <a:xfrm>
              <a:off x="1405" y="2689"/>
              <a:ext cx="639" cy="490"/>
            </a:xfrm>
            <a:custGeom>
              <a:avLst/>
              <a:gdLst/>
              <a:ahLst/>
              <a:cxnLst>
                <a:cxn ang="0">
                  <a:pos x="466" y="5"/>
                </a:cxn>
                <a:cxn ang="0">
                  <a:pos x="446" y="43"/>
                </a:cxn>
                <a:cxn ang="0">
                  <a:pos x="408" y="111"/>
                </a:cxn>
                <a:cxn ang="0">
                  <a:pos x="357" y="202"/>
                </a:cxn>
                <a:cxn ang="0">
                  <a:pos x="298" y="309"/>
                </a:cxn>
                <a:cxn ang="0">
                  <a:pos x="235" y="423"/>
                </a:cxn>
                <a:cxn ang="0">
                  <a:pos x="171" y="536"/>
                </a:cxn>
                <a:cxn ang="0">
                  <a:pos x="113" y="643"/>
                </a:cxn>
                <a:cxn ang="0">
                  <a:pos x="62" y="734"/>
                </a:cxn>
                <a:cxn ang="0">
                  <a:pos x="24" y="802"/>
                </a:cxn>
                <a:cxn ang="0">
                  <a:pos x="3" y="840"/>
                </a:cxn>
                <a:cxn ang="0">
                  <a:pos x="19" y="845"/>
                </a:cxn>
                <a:cxn ang="0">
                  <a:pos x="140" y="845"/>
                </a:cxn>
                <a:cxn ang="0">
                  <a:pos x="287" y="845"/>
                </a:cxn>
                <a:cxn ang="0">
                  <a:pos x="358" y="845"/>
                </a:cxn>
                <a:cxn ang="0">
                  <a:pos x="405" y="745"/>
                </a:cxn>
                <a:cxn ang="0">
                  <a:pos x="451" y="709"/>
                </a:cxn>
                <a:cxn ang="0">
                  <a:pos x="600" y="709"/>
                </a:cxn>
                <a:cxn ang="0">
                  <a:pos x="696" y="709"/>
                </a:cxn>
                <a:cxn ang="0">
                  <a:pos x="703" y="810"/>
                </a:cxn>
                <a:cxn ang="0">
                  <a:pos x="721" y="845"/>
                </a:cxn>
                <a:cxn ang="0">
                  <a:pos x="828" y="845"/>
                </a:cxn>
                <a:cxn ang="0">
                  <a:pos x="971" y="845"/>
                </a:cxn>
                <a:cxn ang="0">
                  <a:pos x="1078" y="845"/>
                </a:cxn>
                <a:cxn ang="0">
                  <a:pos x="1094" y="838"/>
                </a:cxn>
                <a:cxn ang="0">
                  <a:pos x="1086" y="788"/>
                </a:cxn>
                <a:cxn ang="0">
                  <a:pos x="1071" y="701"/>
                </a:cxn>
                <a:cxn ang="0">
                  <a:pos x="1053" y="586"/>
                </a:cxn>
                <a:cxn ang="0">
                  <a:pos x="1031" y="455"/>
                </a:cxn>
                <a:cxn ang="0">
                  <a:pos x="1010" y="323"/>
                </a:cxn>
                <a:cxn ang="0">
                  <a:pos x="989" y="200"/>
                </a:cxn>
                <a:cxn ang="0">
                  <a:pos x="972" y="97"/>
                </a:cxn>
                <a:cxn ang="0">
                  <a:pos x="961" y="26"/>
                </a:cxn>
                <a:cxn ang="0">
                  <a:pos x="957" y="0"/>
                </a:cxn>
                <a:cxn ang="0">
                  <a:pos x="907" y="0"/>
                </a:cxn>
                <a:cxn ang="0">
                  <a:pos x="786" y="0"/>
                </a:cxn>
                <a:cxn ang="0">
                  <a:pos x="642" y="0"/>
                </a:cxn>
                <a:cxn ang="0">
                  <a:pos x="521" y="0"/>
                </a:cxn>
                <a:cxn ang="0">
                  <a:pos x="470" y="0"/>
                </a:cxn>
                <a:cxn ang="0">
                  <a:pos x="662" y="189"/>
                </a:cxn>
                <a:cxn ang="0">
                  <a:pos x="666" y="189"/>
                </a:cxn>
                <a:cxn ang="0">
                  <a:pos x="669" y="271"/>
                </a:cxn>
                <a:cxn ang="0">
                  <a:pos x="676" y="422"/>
                </a:cxn>
                <a:cxn ang="0">
                  <a:pos x="678" y="503"/>
                </a:cxn>
                <a:cxn ang="0">
                  <a:pos x="560" y="503"/>
                </a:cxn>
                <a:cxn ang="0">
                  <a:pos x="525" y="485"/>
                </a:cxn>
                <a:cxn ang="0">
                  <a:pos x="574" y="379"/>
                </a:cxn>
                <a:cxn ang="0">
                  <a:pos x="632" y="252"/>
                </a:cxn>
                <a:cxn ang="0">
                  <a:pos x="661" y="189"/>
                </a:cxn>
              </a:cxnLst>
              <a:rect l="0" t="0" r="r" b="b"/>
              <a:pathLst>
                <a:path w="1095" h="845">
                  <a:moveTo>
                    <a:pt x="470" y="0"/>
                  </a:moveTo>
                  <a:lnTo>
                    <a:pt x="466" y="5"/>
                  </a:lnTo>
                  <a:lnTo>
                    <a:pt x="458" y="20"/>
                  </a:lnTo>
                  <a:lnTo>
                    <a:pt x="446" y="43"/>
                  </a:lnTo>
                  <a:lnTo>
                    <a:pt x="428" y="74"/>
                  </a:lnTo>
                  <a:lnTo>
                    <a:pt x="408" y="111"/>
                  </a:lnTo>
                  <a:lnTo>
                    <a:pt x="383" y="155"/>
                  </a:lnTo>
                  <a:lnTo>
                    <a:pt x="357" y="202"/>
                  </a:lnTo>
                  <a:lnTo>
                    <a:pt x="328" y="254"/>
                  </a:lnTo>
                  <a:lnTo>
                    <a:pt x="298" y="309"/>
                  </a:lnTo>
                  <a:lnTo>
                    <a:pt x="267" y="366"/>
                  </a:lnTo>
                  <a:lnTo>
                    <a:pt x="235" y="423"/>
                  </a:lnTo>
                  <a:lnTo>
                    <a:pt x="203" y="480"/>
                  </a:lnTo>
                  <a:lnTo>
                    <a:pt x="171" y="536"/>
                  </a:lnTo>
                  <a:lnTo>
                    <a:pt x="141" y="591"/>
                  </a:lnTo>
                  <a:lnTo>
                    <a:pt x="113" y="643"/>
                  </a:lnTo>
                  <a:lnTo>
                    <a:pt x="86" y="690"/>
                  </a:lnTo>
                  <a:lnTo>
                    <a:pt x="62" y="734"/>
                  </a:lnTo>
                  <a:lnTo>
                    <a:pt x="41" y="771"/>
                  </a:lnTo>
                  <a:lnTo>
                    <a:pt x="24" y="802"/>
                  </a:lnTo>
                  <a:lnTo>
                    <a:pt x="11" y="825"/>
                  </a:lnTo>
                  <a:lnTo>
                    <a:pt x="3" y="840"/>
                  </a:lnTo>
                  <a:lnTo>
                    <a:pt x="0" y="845"/>
                  </a:lnTo>
                  <a:lnTo>
                    <a:pt x="19" y="845"/>
                  </a:lnTo>
                  <a:lnTo>
                    <a:pt x="71" y="845"/>
                  </a:lnTo>
                  <a:lnTo>
                    <a:pt x="140" y="845"/>
                  </a:lnTo>
                  <a:lnTo>
                    <a:pt x="216" y="845"/>
                  </a:lnTo>
                  <a:lnTo>
                    <a:pt x="287" y="845"/>
                  </a:lnTo>
                  <a:lnTo>
                    <a:pt x="337" y="845"/>
                  </a:lnTo>
                  <a:lnTo>
                    <a:pt x="358" y="845"/>
                  </a:lnTo>
                  <a:lnTo>
                    <a:pt x="374" y="810"/>
                  </a:lnTo>
                  <a:lnTo>
                    <a:pt x="405" y="745"/>
                  </a:lnTo>
                  <a:lnTo>
                    <a:pt x="423" y="709"/>
                  </a:lnTo>
                  <a:lnTo>
                    <a:pt x="451" y="709"/>
                  </a:lnTo>
                  <a:lnTo>
                    <a:pt x="519" y="709"/>
                  </a:lnTo>
                  <a:lnTo>
                    <a:pt x="600" y="709"/>
                  </a:lnTo>
                  <a:lnTo>
                    <a:pt x="668" y="709"/>
                  </a:lnTo>
                  <a:lnTo>
                    <a:pt x="696" y="709"/>
                  </a:lnTo>
                  <a:lnTo>
                    <a:pt x="698" y="745"/>
                  </a:lnTo>
                  <a:lnTo>
                    <a:pt x="703" y="810"/>
                  </a:lnTo>
                  <a:lnTo>
                    <a:pt x="705" y="845"/>
                  </a:lnTo>
                  <a:lnTo>
                    <a:pt x="721" y="845"/>
                  </a:lnTo>
                  <a:lnTo>
                    <a:pt x="766" y="845"/>
                  </a:lnTo>
                  <a:lnTo>
                    <a:pt x="828" y="845"/>
                  </a:lnTo>
                  <a:lnTo>
                    <a:pt x="900" y="845"/>
                  </a:lnTo>
                  <a:lnTo>
                    <a:pt x="971" y="845"/>
                  </a:lnTo>
                  <a:lnTo>
                    <a:pt x="1034" y="845"/>
                  </a:lnTo>
                  <a:lnTo>
                    <a:pt x="1078" y="845"/>
                  </a:lnTo>
                  <a:lnTo>
                    <a:pt x="1095" y="845"/>
                  </a:lnTo>
                  <a:lnTo>
                    <a:pt x="1094" y="838"/>
                  </a:lnTo>
                  <a:lnTo>
                    <a:pt x="1091" y="819"/>
                  </a:lnTo>
                  <a:lnTo>
                    <a:pt x="1086" y="788"/>
                  </a:lnTo>
                  <a:lnTo>
                    <a:pt x="1079" y="748"/>
                  </a:lnTo>
                  <a:lnTo>
                    <a:pt x="1071" y="701"/>
                  </a:lnTo>
                  <a:lnTo>
                    <a:pt x="1062" y="645"/>
                  </a:lnTo>
                  <a:lnTo>
                    <a:pt x="1053" y="586"/>
                  </a:lnTo>
                  <a:lnTo>
                    <a:pt x="1042" y="522"/>
                  </a:lnTo>
                  <a:lnTo>
                    <a:pt x="1031" y="455"/>
                  </a:lnTo>
                  <a:lnTo>
                    <a:pt x="1021" y="390"/>
                  </a:lnTo>
                  <a:lnTo>
                    <a:pt x="1010" y="323"/>
                  </a:lnTo>
                  <a:lnTo>
                    <a:pt x="1000" y="260"/>
                  </a:lnTo>
                  <a:lnTo>
                    <a:pt x="989" y="200"/>
                  </a:lnTo>
                  <a:lnTo>
                    <a:pt x="980" y="144"/>
                  </a:lnTo>
                  <a:lnTo>
                    <a:pt x="972" y="97"/>
                  </a:lnTo>
                  <a:lnTo>
                    <a:pt x="966" y="57"/>
                  </a:lnTo>
                  <a:lnTo>
                    <a:pt x="961" y="26"/>
                  </a:lnTo>
                  <a:lnTo>
                    <a:pt x="958" y="7"/>
                  </a:lnTo>
                  <a:lnTo>
                    <a:pt x="957" y="0"/>
                  </a:lnTo>
                  <a:lnTo>
                    <a:pt x="943" y="0"/>
                  </a:lnTo>
                  <a:lnTo>
                    <a:pt x="907" y="0"/>
                  </a:lnTo>
                  <a:lnTo>
                    <a:pt x="851" y="0"/>
                  </a:lnTo>
                  <a:lnTo>
                    <a:pt x="786" y="0"/>
                  </a:lnTo>
                  <a:lnTo>
                    <a:pt x="713" y="0"/>
                  </a:lnTo>
                  <a:lnTo>
                    <a:pt x="642" y="0"/>
                  </a:lnTo>
                  <a:lnTo>
                    <a:pt x="575" y="0"/>
                  </a:lnTo>
                  <a:lnTo>
                    <a:pt x="521" y="0"/>
                  </a:lnTo>
                  <a:lnTo>
                    <a:pt x="484" y="0"/>
                  </a:lnTo>
                  <a:lnTo>
                    <a:pt x="470" y="0"/>
                  </a:lnTo>
                  <a:lnTo>
                    <a:pt x="661" y="189"/>
                  </a:lnTo>
                  <a:lnTo>
                    <a:pt x="662" y="189"/>
                  </a:lnTo>
                  <a:lnTo>
                    <a:pt x="665" y="189"/>
                  </a:lnTo>
                  <a:lnTo>
                    <a:pt x="666" y="189"/>
                  </a:lnTo>
                  <a:lnTo>
                    <a:pt x="667" y="212"/>
                  </a:lnTo>
                  <a:lnTo>
                    <a:pt x="669" y="271"/>
                  </a:lnTo>
                  <a:lnTo>
                    <a:pt x="673" y="346"/>
                  </a:lnTo>
                  <a:lnTo>
                    <a:pt x="676" y="422"/>
                  </a:lnTo>
                  <a:lnTo>
                    <a:pt x="678" y="480"/>
                  </a:lnTo>
                  <a:lnTo>
                    <a:pt x="678" y="503"/>
                  </a:lnTo>
                  <a:lnTo>
                    <a:pt x="637" y="503"/>
                  </a:lnTo>
                  <a:lnTo>
                    <a:pt x="560" y="503"/>
                  </a:lnTo>
                  <a:lnTo>
                    <a:pt x="517" y="503"/>
                  </a:lnTo>
                  <a:lnTo>
                    <a:pt x="525" y="485"/>
                  </a:lnTo>
                  <a:lnTo>
                    <a:pt x="546" y="440"/>
                  </a:lnTo>
                  <a:lnTo>
                    <a:pt x="574" y="379"/>
                  </a:lnTo>
                  <a:lnTo>
                    <a:pt x="605" y="313"/>
                  </a:lnTo>
                  <a:lnTo>
                    <a:pt x="632" y="252"/>
                  </a:lnTo>
                  <a:lnTo>
                    <a:pt x="653" y="207"/>
                  </a:lnTo>
                  <a:lnTo>
                    <a:pt x="661" y="189"/>
                  </a:lnTo>
                  <a:lnTo>
                    <a:pt x="470" y="0"/>
                  </a:lnTo>
                  <a:close/>
                </a:path>
              </a:pathLst>
            </a:custGeom>
            <a:solidFill>
              <a:srgbClr val="FFFFFF"/>
            </a:solidFill>
            <a:ln w="9525">
              <a:noFill/>
              <a:round/>
              <a:headEnd/>
              <a:tailEnd/>
            </a:ln>
          </p:spPr>
          <p:txBody>
            <a:bodyPr/>
            <a:lstStyle/>
            <a:p>
              <a:pPr fontAlgn="base">
                <a:spcBef>
                  <a:spcPct val="0"/>
                </a:spcBef>
                <a:spcAft>
                  <a:spcPct val="0"/>
                </a:spcAft>
                <a:defRPr/>
              </a:pPr>
              <a:endParaRPr lang="en-US">
                <a:solidFill>
                  <a:srgbClr val="FFFFFF"/>
                </a:solidFill>
              </a:endParaRPr>
            </a:p>
          </p:txBody>
        </p:sp>
        <p:sp>
          <p:nvSpPr>
            <p:cNvPr id="3091" name="Freeform 19"/>
            <p:cNvSpPr>
              <a:spLocks/>
            </p:cNvSpPr>
            <p:nvPr/>
          </p:nvSpPr>
          <p:spPr bwMode="auto">
            <a:xfrm>
              <a:off x="2044" y="2689"/>
              <a:ext cx="657" cy="490"/>
            </a:xfrm>
            <a:custGeom>
              <a:avLst/>
              <a:gdLst/>
              <a:ahLst/>
              <a:cxnLst>
                <a:cxn ang="0">
                  <a:pos x="165" y="7"/>
                </a:cxn>
                <a:cxn ang="0">
                  <a:pos x="155" y="57"/>
                </a:cxn>
                <a:cxn ang="0">
                  <a:pos x="137" y="144"/>
                </a:cxn>
                <a:cxn ang="0">
                  <a:pos x="115" y="260"/>
                </a:cxn>
                <a:cxn ang="0">
                  <a:pos x="90" y="390"/>
                </a:cxn>
                <a:cxn ang="0">
                  <a:pos x="64" y="522"/>
                </a:cxn>
                <a:cxn ang="0">
                  <a:pos x="39" y="645"/>
                </a:cxn>
                <a:cxn ang="0">
                  <a:pos x="20" y="748"/>
                </a:cxn>
                <a:cxn ang="0">
                  <a:pos x="6" y="819"/>
                </a:cxn>
                <a:cxn ang="0">
                  <a:pos x="0" y="845"/>
                </a:cxn>
                <a:cxn ang="0">
                  <a:pos x="80" y="845"/>
                </a:cxn>
                <a:cxn ang="0">
                  <a:pos x="228" y="845"/>
                </a:cxn>
                <a:cxn ang="0">
                  <a:pos x="308" y="845"/>
                </a:cxn>
                <a:cxn ang="0">
                  <a:pos x="316" y="803"/>
                </a:cxn>
                <a:cxn ang="0">
                  <a:pos x="336" y="698"/>
                </a:cxn>
                <a:cxn ang="0">
                  <a:pos x="361" y="566"/>
                </a:cxn>
                <a:cxn ang="0">
                  <a:pos x="385" y="438"/>
                </a:cxn>
                <a:cxn ang="0">
                  <a:pos x="400" y="348"/>
                </a:cxn>
                <a:cxn ang="0">
                  <a:pos x="405" y="328"/>
                </a:cxn>
                <a:cxn ang="0">
                  <a:pos x="408" y="328"/>
                </a:cxn>
                <a:cxn ang="0">
                  <a:pos x="417" y="391"/>
                </a:cxn>
                <a:cxn ang="0">
                  <a:pos x="438" y="505"/>
                </a:cxn>
                <a:cxn ang="0">
                  <a:pos x="466" y="639"/>
                </a:cxn>
                <a:cxn ang="0">
                  <a:pos x="491" y="758"/>
                </a:cxn>
                <a:cxn ang="0">
                  <a:pos x="507" y="834"/>
                </a:cxn>
                <a:cxn ang="0">
                  <a:pos x="524" y="845"/>
                </a:cxn>
                <a:cxn ang="0">
                  <a:pos x="627" y="845"/>
                </a:cxn>
                <a:cxn ang="0">
                  <a:pos x="773" y="845"/>
                </a:cxn>
                <a:cxn ang="0">
                  <a:pos x="905" y="845"/>
                </a:cxn>
                <a:cxn ang="0">
                  <a:pos x="962" y="845"/>
                </a:cxn>
                <a:cxn ang="0">
                  <a:pos x="968" y="819"/>
                </a:cxn>
                <a:cxn ang="0">
                  <a:pos x="981" y="748"/>
                </a:cxn>
                <a:cxn ang="0">
                  <a:pos x="1001" y="645"/>
                </a:cxn>
                <a:cxn ang="0">
                  <a:pos x="1026" y="522"/>
                </a:cxn>
                <a:cxn ang="0">
                  <a:pos x="1051" y="390"/>
                </a:cxn>
                <a:cxn ang="0">
                  <a:pos x="1076" y="260"/>
                </a:cxn>
                <a:cxn ang="0">
                  <a:pos x="1099" y="144"/>
                </a:cxn>
                <a:cxn ang="0">
                  <a:pos x="1117" y="57"/>
                </a:cxn>
                <a:cxn ang="0">
                  <a:pos x="1126" y="7"/>
                </a:cxn>
                <a:cxn ang="0">
                  <a:pos x="1104" y="0"/>
                </a:cxn>
                <a:cxn ang="0">
                  <a:pos x="974" y="0"/>
                </a:cxn>
                <a:cxn ang="0">
                  <a:pos x="844" y="0"/>
                </a:cxn>
                <a:cxn ang="0">
                  <a:pos x="818" y="10"/>
                </a:cxn>
                <a:cxn ang="0">
                  <a:pos x="806" y="78"/>
                </a:cxn>
                <a:cxn ang="0">
                  <a:pos x="785" y="187"/>
                </a:cxn>
                <a:cxn ang="0">
                  <a:pos x="761" y="313"/>
                </a:cxn>
                <a:cxn ang="0">
                  <a:pos x="741" y="429"/>
                </a:cxn>
                <a:cxn ang="0">
                  <a:pos x="730" y="508"/>
                </a:cxn>
                <a:cxn ang="0">
                  <a:pos x="728" y="508"/>
                </a:cxn>
                <a:cxn ang="0">
                  <a:pos x="724" y="508"/>
                </a:cxn>
                <a:cxn ang="0">
                  <a:pos x="716" y="435"/>
                </a:cxn>
                <a:cxn ang="0">
                  <a:pos x="695" y="320"/>
                </a:cxn>
                <a:cxn ang="0">
                  <a:pos x="669" y="193"/>
                </a:cxn>
                <a:cxn ang="0">
                  <a:pos x="644" y="80"/>
                </a:cxn>
                <a:cxn ang="0">
                  <a:pos x="628" y="10"/>
                </a:cxn>
                <a:cxn ang="0">
                  <a:pos x="613" y="0"/>
                </a:cxn>
                <a:cxn ang="0">
                  <a:pos x="527" y="0"/>
                </a:cxn>
                <a:cxn ang="0">
                  <a:pos x="397" y="0"/>
                </a:cxn>
                <a:cxn ang="0">
                  <a:pos x="265" y="0"/>
                </a:cxn>
                <a:cxn ang="0">
                  <a:pos x="179" y="0"/>
                </a:cxn>
              </a:cxnLst>
              <a:rect l="0" t="0" r="r" b="b"/>
              <a:pathLst>
                <a:path w="1127" h="845">
                  <a:moveTo>
                    <a:pt x="166" y="0"/>
                  </a:moveTo>
                  <a:lnTo>
                    <a:pt x="165" y="7"/>
                  </a:lnTo>
                  <a:lnTo>
                    <a:pt x="162" y="26"/>
                  </a:lnTo>
                  <a:lnTo>
                    <a:pt x="155" y="57"/>
                  </a:lnTo>
                  <a:lnTo>
                    <a:pt x="148" y="97"/>
                  </a:lnTo>
                  <a:lnTo>
                    <a:pt x="137" y="144"/>
                  </a:lnTo>
                  <a:lnTo>
                    <a:pt x="127" y="200"/>
                  </a:lnTo>
                  <a:lnTo>
                    <a:pt x="115" y="260"/>
                  </a:lnTo>
                  <a:lnTo>
                    <a:pt x="103" y="323"/>
                  </a:lnTo>
                  <a:lnTo>
                    <a:pt x="90" y="390"/>
                  </a:lnTo>
                  <a:lnTo>
                    <a:pt x="76" y="455"/>
                  </a:lnTo>
                  <a:lnTo>
                    <a:pt x="64" y="522"/>
                  </a:lnTo>
                  <a:lnTo>
                    <a:pt x="51" y="586"/>
                  </a:lnTo>
                  <a:lnTo>
                    <a:pt x="39" y="645"/>
                  </a:lnTo>
                  <a:lnTo>
                    <a:pt x="29" y="701"/>
                  </a:lnTo>
                  <a:lnTo>
                    <a:pt x="20" y="748"/>
                  </a:lnTo>
                  <a:lnTo>
                    <a:pt x="12" y="788"/>
                  </a:lnTo>
                  <a:lnTo>
                    <a:pt x="6" y="819"/>
                  </a:lnTo>
                  <a:lnTo>
                    <a:pt x="1" y="838"/>
                  </a:lnTo>
                  <a:lnTo>
                    <a:pt x="0" y="845"/>
                  </a:lnTo>
                  <a:lnTo>
                    <a:pt x="23" y="845"/>
                  </a:lnTo>
                  <a:lnTo>
                    <a:pt x="80" y="845"/>
                  </a:lnTo>
                  <a:lnTo>
                    <a:pt x="155" y="845"/>
                  </a:lnTo>
                  <a:lnTo>
                    <a:pt x="228" y="845"/>
                  </a:lnTo>
                  <a:lnTo>
                    <a:pt x="285" y="845"/>
                  </a:lnTo>
                  <a:lnTo>
                    <a:pt x="308" y="845"/>
                  </a:lnTo>
                  <a:lnTo>
                    <a:pt x="310" y="833"/>
                  </a:lnTo>
                  <a:lnTo>
                    <a:pt x="316" y="803"/>
                  </a:lnTo>
                  <a:lnTo>
                    <a:pt x="325" y="756"/>
                  </a:lnTo>
                  <a:lnTo>
                    <a:pt x="336" y="698"/>
                  </a:lnTo>
                  <a:lnTo>
                    <a:pt x="348" y="634"/>
                  </a:lnTo>
                  <a:lnTo>
                    <a:pt x="361" y="566"/>
                  </a:lnTo>
                  <a:lnTo>
                    <a:pt x="374" y="500"/>
                  </a:lnTo>
                  <a:lnTo>
                    <a:pt x="385" y="438"/>
                  </a:lnTo>
                  <a:lnTo>
                    <a:pt x="394" y="386"/>
                  </a:lnTo>
                  <a:lnTo>
                    <a:pt x="400" y="348"/>
                  </a:lnTo>
                  <a:lnTo>
                    <a:pt x="402" y="328"/>
                  </a:lnTo>
                  <a:lnTo>
                    <a:pt x="405" y="328"/>
                  </a:lnTo>
                  <a:lnTo>
                    <a:pt x="407" y="328"/>
                  </a:lnTo>
                  <a:lnTo>
                    <a:pt x="408" y="328"/>
                  </a:lnTo>
                  <a:lnTo>
                    <a:pt x="410" y="352"/>
                  </a:lnTo>
                  <a:lnTo>
                    <a:pt x="417" y="391"/>
                  </a:lnTo>
                  <a:lnTo>
                    <a:pt x="427" y="444"/>
                  </a:lnTo>
                  <a:lnTo>
                    <a:pt x="438" y="505"/>
                  </a:lnTo>
                  <a:lnTo>
                    <a:pt x="452" y="572"/>
                  </a:lnTo>
                  <a:lnTo>
                    <a:pt x="466" y="639"/>
                  </a:lnTo>
                  <a:lnTo>
                    <a:pt x="478" y="702"/>
                  </a:lnTo>
                  <a:lnTo>
                    <a:pt x="491" y="758"/>
                  </a:lnTo>
                  <a:lnTo>
                    <a:pt x="500" y="804"/>
                  </a:lnTo>
                  <a:lnTo>
                    <a:pt x="507" y="834"/>
                  </a:lnTo>
                  <a:lnTo>
                    <a:pt x="510" y="845"/>
                  </a:lnTo>
                  <a:lnTo>
                    <a:pt x="524" y="845"/>
                  </a:lnTo>
                  <a:lnTo>
                    <a:pt x="566" y="845"/>
                  </a:lnTo>
                  <a:lnTo>
                    <a:pt x="627" y="845"/>
                  </a:lnTo>
                  <a:lnTo>
                    <a:pt x="698" y="845"/>
                  </a:lnTo>
                  <a:lnTo>
                    <a:pt x="773" y="845"/>
                  </a:lnTo>
                  <a:lnTo>
                    <a:pt x="845" y="845"/>
                  </a:lnTo>
                  <a:lnTo>
                    <a:pt x="905" y="845"/>
                  </a:lnTo>
                  <a:lnTo>
                    <a:pt x="947" y="845"/>
                  </a:lnTo>
                  <a:lnTo>
                    <a:pt x="962" y="845"/>
                  </a:lnTo>
                  <a:lnTo>
                    <a:pt x="963" y="838"/>
                  </a:lnTo>
                  <a:lnTo>
                    <a:pt x="968" y="819"/>
                  </a:lnTo>
                  <a:lnTo>
                    <a:pt x="974" y="788"/>
                  </a:lnTo>
                  <a:lnTo>
                    <a:pt x="981" y="748"/>
                  </a:lnTo>
                  <a:lnTo>
                    <a:pt x="991" y="701"/>
                  </a:lnTo>
                  <a:lnTo>
                    <a:pt x="1001" y="645"/>
                  </a:lnTo>
                  <a:lnTo>
                    <a:pt x="1013" y="586"/>
                  </a:lnTo>
                  <a:lnTo>
                    <a:pt x="1026" y="522"/>
                  </a:lnTo>
                  <a:lnTo>
                    <a:pt x="1038" y="455"/>
                  </a:lnTo>
                  <a:lnTo>
                    <a:pt x="1051" y="390"/>
                  </a:lnTo>
                  <a:lnTo>
                    <a:pt x="1064" y="323"/>
                  </a:lnTo>
                  <a:lnTo>
                    <a:pt x="1076" y="260"/>
                  </a:lnTo>
                  <a:lnTo>
                    <a:pt x="1088" y="200"/>
                  </a:lnTo>
                  <a:lnTo>
                    <a:pt x="1099" y="144"/>
                  </a:lnTo>
                  <a:lnTo>
                    <a:pt x="1109" y="97"/>
                  </a:lnTo>
                  <a:lnTo>
                    <a:pt x="1117" y="57"/>
                  </a:lnTo>
                  <a:lnTo>
                    <a:pt x="1122" y="26"/>
                  </a:lnTo>
                  <a:lnTo>
                    <a:pt x="1126" y="7"/>
                  </a:lnTo>
                  <a:lnTo>
                    <a:pt x="1127" y="0"/>
                  </a:lnTo>
                  <a:lnTo>
                    <a:pt x="1104" y="0"/>
                  </a:lnTo>
                  <a:lnTo>
                    <a:pt x="1048" y="0"/>
                  </a:lnTo>
                  <a:lnTo>
                    <a:pt x="974" y="0"/>
                  </a:lnTo>
                  <a:lnTo>
                    <a:pt x="900" y="0"/>
                  </a:lnTo>
                  <a:lnTo>
                    <a:pt x="844" y="0"/>
                  </a:lnTo>
                  <a:lnTo>
                    <a:pt x="821" y="0"/>
                  </a:lnTo>
                  <a:lnTo>
                    <a:pt x="818" y="10"/>
                  </a:lnTo>
                  <a:lnTo>
                    <a:pt x="814" y="36"/>
                  </a:lnTo>
                  <a:lnTo>
                    <a:pt x="806" y="78"/>
                  </a:lnTo>
                  <a:lnTo>
                    <a:pt x="795" y="128"/>
                  </a:lnTo>
                  <a:lnTo>
                    <a:pt x="785" y="187"/>
                  </a:lnTo>
                  <a:lnTo>
                    <a:pt x="772" y="249"/>
                  </a:lnTo>
                  <a:lnTo>
                    <a:pt x="761" y="313"/>
                  </a:lnTo>
                  <a:lnTo>
                    <a:pt x="750" y="374"/>
                  </a:lnTo>
                  <a:lnTo>
                    <a:pt x="741" y="429"/>
                  </a:lnTo>
                  <a:lnTo>
                    <a:pt x="734" y="475"/>
                  </a:lnTo>
                  <a:lnTo>
                    <a:pt x="730" y="508"/>
                  </a:lnTo>
                  <a:lnTo>
                    <a:pt x="730" y="508"/>
                  </a:lnTo>
                  <a:lnTo>
                    <a:pt x="728" y="508"/>
                  </a:lnTo>
                  <a:lnTo>
                    <a:pt x="726" y="508"/>
                  </a:lnTo>
                  <a:lnTo>
                    <a:pt x="724" y="508"/>
                  </a:lnTo>
                  <a:lnTo>
                    <a:pt x="722" y="478"/>
                  </a:lnTo>
                  <a:lnTo>
                    <a:pt x="716" y="435"/>
                  </a:lnTo>
                  <a:lnTo>
                    <a:pt x="707" y="381"/>
                  </a:lnTo>
                  <a:lnTo>
                    <a:pt x="695" y="320"/>
                  </a:lnTo>
                  <a:lnTo>
                    <a:pt x="681" y="256"/>
                  </a:lnTo>
                  <a:lnTo>
                    <a:pt x="669" y="193"/>
                  </a:lnTo>
                  <a:lnTo>
                    <a:pt x="656" y="133"/>
                  </a:lnTo>
                  <a:lnTo>
                    <a:pt x="644" y="80"/>
                  </a:lnTo>
                  <a:lnTo>
                    <a:pt x="635" y="38"/>
                  </a:lnTo>
                  <a:lnTo>
                    <a:pt x="628" y="10"/>
                  </a:lnTo>
                  <a:lnTo>
                    <a:pt x="626" y="0"/>
                  </a:lnTo>
                  <a:lnTo>
                    <a:pt x="613" y="0"/>
                  </a:lnTo>
                  <a:lnTo>
                    <a:pt x="579" y="0"/>
                  </a:lnTo>
                  <a:lnTo>
                    <a:pt x="527" y="0"/>
                  </a:lnTo>
                  <a:lnTo>
                    <a:pt x="465" y="0"/>
                  </a:lnTo>
                  <a:lnTo>
                    <a:pt x="397" y="0"/>
                  </a:lnTo>
                  <a:lnTo>
                    <a:pt x="327" y="0"/>
                  </a:lnTo>
                  <a:lnTo>
                    <a:pt x="265" y="0"/>
                  </a:lnTo>
                  <a:lnTo>
                    <a:pt x="213" y="0"/>
                  </a:lnTo>
                  <a:lnTo>
                    <a:pt x="179" y="0"/>
                  </a:lnTo>
                  <a:lnTo>
                    <a:pt x="166" y="0"/>
                  </a:lnTo>
                  <a:close/>
                </a:path>
              </a:pathLst>
            </a:custGeom>
            <a:solidFill>
              <a:srgbClr val="FFFFFF"/>
            </a:solidFill>
            <a:ln w="9525">
              <a:noFill/>
              <a:round/>
              <a:headEnd/>
              <a:tailEnd/>
            </a:ln>
          </p:spPr>
          <p:txBody>
            <a:bodyPr/>
            <a:lstStyle/>
            <a:p>
              <a:pPr fontAlgn="base">
                <a:spcBef>
                  <a:spcPct val="0"/>
                </a:spcBef>
                <a:spcAft>
                  <a:spcPct val="0"/>
                </a:spcAft>
                <a:defRPr/>
              </a:pPr>
              <a:endParaRPr lang="en-US">
                <a:solidFill>
                  <a:srgbClr val="FFFFFF"/>
                </a:solidFill>
              </a:endParaRPr>
            </a:p>
          </p:txBody>
        </p:sp>
      </p:grpSp>
      <p:sp>
        <p:nvSpPr>
          <p:cNvPr id="20" name="Rectangle 5"/>
          <p:cNvSpPr>
            <a:spLocks noGrp="1" noChangeArrowheads="1"/>
          </p:cNvSpPr>
          <p:nvPr>
            <p:ph type="sldNum" sz="quarter" idx="4"/>
          </p:nvPr>
        </p:nvSpPr>
        <p:spPr>
          <a:xfrm>
            <a:off x="8458200" y="6419850"/>
            <a:ext cx="533400" cy="381000"/>
          </a:xfrm>
          <a:prstGeom prst="rect">
            <a:avLst/>
          </a:prstGeom>
          <a:ln/>
        </p:spPr>
        <p:txBody>
          <a:bodyPr/>
          <a:lstStyle>
            <a:lvl1pPr algn="r">
              <a:defRPr sz="1200" b="1">
                <a:effectLst/>
              </a:defRPr>
            </a:lvl1pPr>
          </a:lstStyle>
          <a:p>
            <a:pPr fontAlgn="base">
              <a:spcBef>
                <a:spcPct val="0"/>
              </a:spcBef>
              <a:spcAft>
                <a:spcPct val="0"/>
              </a:spcAft>
              <a:defRPr/>
            </a:pPr>
            <a:fld id="{0EB5C11C-C6E4-446B-A7F7-9321A17D931A}"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xmlns="" val="3693306186"/>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transition/>
  <p:timing>
    <p:tnLst>
      <p:par>
        <p:cTn id="1" dur="indefinite" restart="never" nodeType="tmRoot"/>
      </p:par>
    </p:tnLst>
  </p:timing>
  <p:hf hdr="0" ftr="0" dt="0"/>
  <p:txStyles>
    <p:titleStyle>
      <a:lvl1pPr algn="ctr" rtl="0" eaLnBrk="0" fontAlgn="base" hangingPunct="0">
        <a:lnSpc>
          <a:spcPct val="90000"/>
        </a:lnSpc>
        <a:spcBef>
          <a:spcPct val="0"/>
        </a:spcBef>
        <a:spcAft>
          <a:spcPct val="0"/>
        </a:spcAft>
        <a:defRPr sz="4000" b="1" i="1">
          <a:solidFill>
            <a:schemeClr val="tx2"/>
          </a:solidFill>
          <a:latin typeface="+mj-lt"/>
          <a:ea typeface="+mj-ea"/>
          <a:cs typeface="+mj-cs"/>
        </a:defRPr>
      </a:lvl1pPr>
      <a:lvl2pPr algn="ctr" rtl="0" eaLnBrk="0" fontAlgn="base" hangingPunct="0">
        <a:lnSpc>
          <a:spcPct val="90000"/>
        </a:lnSpc>
        <a:spcBef>
          <a:spcPct val="0"/>
        </a:spcBef>
        <a:spcAft>
          <a:spcPct val="0"/>
        </a:spcAft>
        <a:defRPr sz="4000" b="1" i="1">
          <a:solidFill>
            <a:schemeClr val="tx2"/>
          </a:solidFill>
          <a:latin typeface="Arial" pitchFamily="34" charset="0"/>
        </a:defRPr>
      </a:lvl2pPr>
      <a:lvl3pPr algn="ctr" rtl="0" eaLnBrk="0" fontAlgn="base" hangingPunct="0">
        <a:lnSpc>
          <a:spcPct val="90000"/>
        </a:lnSpc>
        <a:spcBef>
          <a:spcPct val="0"/>
        </a:spcBef>
        <a:spcAft>
          <a:spcPct val="0"/>
        </a:spcAft>
        <a:defRPr sz="4000" b="1" i="1">
          <a:solidFill>
            <a:schemeClr val="tx2"/>
          </a:solidFill>
          <a:latin typeface="Arial" pitchFamily="34" charset="0"/>
        </a:defRPr>
      </a:lvl3pPr>
      <a:lvl4pPr algn="ctr" rtl="0" eaLnBrk="0" fontAlgn="base" hangingPunct="0">
        <a:lnSpc>
          <a:spcPct val="90000"/>
        </a:lnSpc>
        <a:spcBef>
          <a:spcPct val="0"/>
        </a:spcBef>
        <a:spcAft>
          <a:spcPct val="0"/>
        </a:spcAft>
        <a:defRPr sz="4000" b="1" i="1">
          <a:solidFill>
            <a:schemeClr val="tx2"/>
          </a:solidFill>
          <a:latin typeface="Arial" pitchFamily="34" charset="0"/>
        </a:defRPr>
      </a:lvl4pPr>
      <a:lvl5pPr algn="ctr" rtl="0" eaLnBrk="0" fontAlgn="base" hangingPunct="0">
        <a:lnSpc>
          <a:spcPct val="90000"/>
        </a:lnSpc>
        <a:spcBef>
          <a:spcPct val="0"/>
        </a:spcBef>
        <a:spcAft>
          <a:spcPct val="0"/>
        </a:spcAft>
        <a:defRPr sz="4000" b="1" i="1">
          <a:solidFill>
            <a:schemeClr val="tx2"/>
          </a:solidFill>
          <a:latin typeface="Arial" pitchFamily="34" charset="0"/>
        </a:defRPr>
      </a:lvl5pPr>
      <a:lvl6pPr marL="457200" algn="ctr" rtl="0" fontAlgn="base">
        <a:lnSpc>
          <a:spcPct val="90000"/>
        </a:lnSpc>
        <a:spcBef>
          <a:spcPct val="0"/>
        </a:spcBef>
        <a:spcAft>
          <a:spcPct val="0"/>
        </a:spcAft>
        <a:defRPr sz="3600" b="1" i="1">
          <a:solidFill>
            <a:schemeClr val="tx2"/>
          </a:solidFill>
          <a:latin typeface="Arial" pitchFamily="34" charset="0"/>
        </a:defRPr>
      </a:lvl6pPr>
      <a:lvl7pPr marL="914400" algn="ctr" rtl="0" fontAlgn="base">
        <a:lnSpc>
          <a:spcPct val="90000"/>
        </a:lnSpc>
        <a:spcBef>
          <a:spcPct val="0"/>
        </a:spcBef>
        <a:spcAft>
          <a:spcPct val="0"/>
        </a:spcAft>
        <a:defRPr sz="3600" b="1" i="1">
          <a:solidFill>
            <a:schemeClr val="tx2"/>
          </a:solidFill>
          <a:latin typeface="Arial" pitchFamily="34" charset="0"/>
        </a:defRPr>
      </a:lvl7pPr>
      <a:lvl8pPr marL="1371600" algn="ctr" rtl="0" fontAlgn="base">
        <a:lnSpc>
          <a:spcPct val="90000"/>
        </a:lnSpc>
        <a:spcBef>
          <a:spcPct val="0"/>
        </a:spcBef>
        <a:spcAft>
          <a:spcPct val="0"/>
        </a:spcAft>
        <a:defRPr sz="3600" b="1" i="1">
          <a:solidFill>
            <a:schemeClr val="tx2"/>
          </a:solidFill>
          <a:latin typeface="Arial" pitchFamily="34" charset="0"/>
        </a:defRPr>
      </a:lvl8pPr>
      <a:lvl9pPr marL="1828800" algn="ctr" rtl="0" fontAlgn="base">
        <a:lnSpc>
          <a:spcPct val="90000"/>
        </a:lnSpc>
        <a:spcBef>
          <a:spcPct val="0"/>
        </a:spcBef>
        <a:spcAft>
          <a:spcPct val="0"/>
        </a:spcAft>
        <a:defRPr sz="3600" b="1" i="1">
          <a:solidFill>
            <a:schemeClr val="tx2"/>
          </a:solidFill>
          <a:latin typeface="Arial" pitchFamily="34" charset="0"/>
        </a:defRPr>
      </a:lvl9pPr>
    </p:titleStyle>
    <p:bodyStyle>
      <a:lvl1pPr marL="342900" indent="-342900" algn="l" rtl="0" eaLnBrk="0" fontAlgn="base" hangingPunct="0">
        <a:lnSpc>
          <a:spcPct val="90000"/>
        </a:lnSpc>
        <a:spcBef>
          <a:spcPct val="40000"/>
        </a:spcBef>
        <a:spcAft>
          <a:spcPct val="0"/>
        </a:spcAft>
        <a:buClr>
          <a:srgbClr val="66FFFF"/>
        </a:buClr>
        <a:buFont typeface="Wingdings" pitchFamily="2" charset="2"/>
        <a:buChar char="§"/>
        <a:defRPr sz="30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200" dirty="0"/>
              <a:t>Using All Street Networks in Modeling Non-Motorized Travel</a:t>
            </a:r>
            <a:r>
              <a:rPr lang="en-US" sz="3200" dirty="0" smtClean="0"/>
              <a:t>:</a:t>
            </a:r>
            <a:br>
              <a:rPr lang="en-US" sz="3200" dirty="0" smtClean="0"/>
            </a:br>
            <a:r>
              <a:rPr lang="en-US" sz="3200" dirty="0" smtClean="0"/>
              <a:t> A </a:t>
            </a:r>
            <a:r>
              <a:rPr lang="en-US" sz="3200" dirty="0"/>
              <a:t>Case Study in San Diego</a:t>
            </a:r>
            <a:br>
              <a:rPr lang="en-US" sz="3200" dirty="0"/>
            </a:br>
            <a:r>
              <a:rPr lang="en-US" sz="3200" dirty="0"/>
              <a:t/>
            </a:r>
            <a:br>
              <a:rPr lang="en-US" sz="3200" dirty="0"/>
            </a:br>
            <a:r>
              <a:rPr lang="en-US" sz="3200" dirty="0" smtClean="0"/>
              <a:t/>
            </a:r>
            <a:br>
              <a:rPr lang="en-US" sz="3200" dirty="0" smtClean="0"/>
            </a:br>
            <a:endParaRPr lang="en-US" sz="3200" dirty="0"/>
          </a:p>
        </p:txBody>
      </p:sp>
      <p:sp>
        <p:nvSpPr>
          <p:cNvPr id="3" name="Subtitle 2"/>
          <p:cNvSpPr>
            <a:spLocks noGrp="1"/>
          </p:cNvSpPr>
          <p:nvPr>
            <p:ph type="subTitle" idx="1"/>
          </p:nvPr>
        </p:nvSpPr>
        <p:spPr/>
        <p:txBody>
          <a:bodyPr>
            <a:noAutofit/>
          </a:bodyPr>
          <a:lstStyle/>
          <a:p>
            <a:r>
              <a:rPr lang="en-US" altLang="zh-CN" sz="2000" i="1" dirty="0" smtClean="0">
                <a:ea typeface="宋体" pitchFamily="2" charset="-122"/>
              </a:rPr>
              <a:t>15th TRB National Transportation Planning Applications Conference, Columbus OH</a:t>
            </a:r>
          </a:p>
          <a:p>
            <a:r>
              <a:rPr lang="en-US" altLang="zh-CN" sz="2000" i="1" dirty="0" smtClean="0">
                <a:ea typeface="宋体" pitchFamily="2" charset="-122"/>
              </a:rPr>
              <a:t>May 18</a:t>
            </a:r>
            <a:r>
              <a:rPr lang="en-US" altLang="zh-CN" sz="2000" i="1" baseline="30000" dirty="0" smtClean="0">
                <a:ea typeface="宋体" pitchFamily="2" charset="-122"/>
              </a:rPr>
              <a:t>th</a:t>
            </a:r>
            <a:r>
              <a:rPr lang="en-US" altLang="zh-CN" sz="2000" i="1" dirty="0" smtClean="0">
                <a:ea typeface="宋体" pitchFamily="2" charset="-122"/>
              </a:rPr>
              <a:t>, 2015</a:t>
            </a:r>
          </a:p>
          <a:p>
            <a:endParaRPr lang="en-US" altLang="zh-CN" sz="1600" i="1" dirty="0" smtClean="0">
              <a:ea typeface="宋体" pitchFamily="2" charset="-122"/>
            </a:endParaRPr>
          </a:p>
          <a:p>
            <a:pPr>
              <a:spcBef>
                <a:spcPts val="0"/>
              </a:spcBef>
            </a:pPr>
            <a:r>
              <a:rPr lang="en-US" altLang="zh-CN" sz="1800" b="1" dirty="0" smtClean="0">
                <a:ea typeface="宋体" pitchFamily="2" charset="-122"/>
              </a:rPr>
              <a:t>Wu Sun &amp; Gregor Schroeder</a:t>
            </a:r>
            <a:endParaRPr lang="en-US" altLang="zh-CN" sz="1800" b="1" dirty="0">
              <a:ea typeface="宋体" pitchFamily="2" charset="-122"/>
            </a:endParaRPr>
          </a:p>
          <a:p>
            <a:pPr>
              <a:spcBef>
                <a:spcPts val="0"/>
              </a:spcBef>
            </a:pPr>
            <a:r>
              <a:rPr lang="en-US" altLang="zh-CN" sz="1800" b="1" dirty="0" smtClean="0">
                <a:ea typeface="宋体" pitchFamily="2" charset="-122"/>
              </a:rPr>
              <a:t>San Diego Association of Governments (SANDAG)</a:t>
            </a:r>
          </a:p>
          <a:p>
            <a:endParaRPr lang="zh-CN" altLang="en-US" sz="1600" dirty="0" smtClean="0">
              <a:ea typeface="宋体" pitchFamily="2" charset="-122"/>
            </a:endParaRPr>
          </a:p>
        </p:txBody>
      </p:sp>
    </p:spTree>
    <p:extLst>
      <p:ext uri="{BB962C8B-B14F-4D97-AF65-F5344CB8AC3E}">
        <p14:creationId xmlns:p14="http://schemas.microsoft.com/office/powerpoint/2010/main" xmlns="" val="7709821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lstStyle/>
          <a:p>
            <a:pPr eaLnBrk="1" hangingPunct="1">
              <a:defRPr/>
            </a:pPr>
            <a:r>
              <a:rPr lang="en-US" dirty="0" smtClean="0"/>
              <a:t>Network and Mode Choice</a:t>
            </a:r>
          </a:p>
        </p:txBody>
      </p:sp>
      <p:sp>
        <p:nvSpPr>
          <p:cNvPr id="911362" name="AutoShape 3"/>
          <p:cNvSpPr>
            <a:spLocks noChangeArrowheads="1"/>
          </p:cNvSpPr>
          <p:nvPr/>
        </p:nvSpPr>
        <p:spPr bwMode="auto">
          <a:xfrm>
            <a:off x="982799" y="1676400"/>
            <a:ext cx="7205663" cy="3090863"/>
          </a:xfrm>
          <a:prstGeom prst="parallelogram">
            <a:avLst>
              <a:gd name="adj" fmla="val 80170"/>
            </a:avLst>
          </a:prstGeom>
          <a:solidFill>
            <a:srgbClr val="5CB800"/>
          </a:solidFill>
          <a:ln w="9525">
            <a:solidFill>
              <a:schemeClr val="tx1"/>
            </a:solidFill>
            <a:round/>
            <a:headEnd/>
            <a:tailEnd/>
          </a:ln>
        </p:spPr>
        <p:txBody>
          <a:bodyPr wrap="none" lIns="0" tIns="0" rIns="0" bIns="0" anchor="ctr"/>
          <a:lstStyle/>
          <a:p>
            <a:pPr algn="ctr"/>
            <a:endParaRPr lang="en-US" sz="1600" b="1">
              <a:ea typeface="ＭＳ Ｐゴシック"/>
              <a:cs typeface="ＭＳ Ｐゴシック"/>
            </a:endParaRPr>
          </a:p>
        </p:txBody>
      </p:sp>
      <p:sp>
        <p:nvSpPr>
          <p:cNvPr id="220165" name="Line 5"/>
          <p:cNvSpPr>
            <a:spLocks noChangeShapeType="1"/>
          </p:cNvSpPr>
          <p:nvPr/>
        </p:nvSpPr>
        <p:spPr bwMode="auto">
          <a:xfrm flipV="1">
            <a:off x="3280568" y="1676400"/>
            <a:ext cx="2492375" cy="3081337"/>
          </a:xfrm>
          <a:prstGeom prst="line">
            <a:avLst/>
          </a:prstGeom>
          <a:noFill/>
          <a:ln w="31750">
            <a:solidFill>
              <a:schemeClr val="tx1"/>
            </a:solidFill>
            <a:round/>
            <a:headEnd/>
            <a:tailEnd/>
          </a:ln>
          <a:effectLst>
            <a:outerShdw dist="28398" dir="1593903" algn="ctr" rotWithShape="0">
              <a:srgbClr val="000000"/>
            </a:outerShdw>
          </a:effectLst>
        </p:spPr>
        <p:txBody>
          <a:bodyPr wrap="none" lIns="92075" tIns="46038" rIns="92075" bIns="46038" anchor="ctr"/>
          <a:lstStyle/>
          <a:p>
            <a:pPr>
              <a:defRPr/>
            </a:pPr>
            <a:endParaRPr lang="en-US">
              <a:latin typeface="Arial" pitchFamily="34" charset="0"/>
            </a:endParaRPr>
          </a:p>
        </p:txBody>
      </p:sp>
      <p:sp>
        <p:nvSpPr>
          <p:cNvPr id="220166" name="Line 6"/>
          <p:cNvSpPr>
            <a:spLocks noChangeShapeType="1"/>
          </p:cNvSpPr>
          <p:nvPr/>
        </p:nvSpPr>
        <p:spPr bwMode="auto">
          <a:xfrm>
            <a:off x="2895600" y="2436813"/>
            <a:ext cx="4718050" cy="1587"/>
          </a:xfrm>
          <a:prstGeom prst="line">
            <a:avLst/>
          </a:prstGeom>
          <a:noFill/>
          <a:ln w="31750">
            <a:solidFill>
              <a:schemeClr val="tx1"/>
            </a:solidFill>
            <a:round/>
            <a:headEnd/>
            <a:tailEnd/>
          </a:ln>
          <a:effectLst>
            <a:outerShdw dist="35921" dir="2700000" algn="ctr" rotWithShape="0">
              <a:srgbClr val="000000"/>
            </a:outerShdw>
          </a:effectLst>
        </p:spPr>
        <p:txBody>
          <a:bodyPr wrap="none" lIns="92075" tIns="46038" rIns="92075" bIns="46038" anchor="ctr"/>
          <a:lstStyle/>
          <a:p>
            <a:pPr>
              <a:defRPr/>
            </a:pPr>
            <a:endParaRPr lang="en-US">
              <a:latin typeface="Arial" pitchFamily="34" charset="0"/>
            </a:endParaRPr>
          </a:p>
        </p:txBody>
      </p:sp>
      <p:sp>
        <p:nvSpPr>
          <p:cNvPr id="220167" name="Line 7"/>
          <p:cNvSpPr>
            <a:spLocks noChangeShapeType="1"/>
          </p:cNvSpPr>
          <p:nvPr/>
        </p:nvSpPr>
        <p:spPr bwMode="auto">
          <a:xfrm>
            <a:off x="2248553" y="3211511"/>
            <a:ext cx="4730750" cy="1588"/>
          </a:xfrm>
          <a:prstGeom prst="line">
            <a:avLst/>
          </a:prstGeom>
          <a:noFill/>
          <a:ln w="31750">
            <a:solidFill>
              <a:schemeClr val="tx1"/>
            </a:solidFill>
            <a:round/>
            <a:headEnd/>
            <a:tailEnd/>
          </a:ln>
          <a:effectLst>
            <a:outerShdw dist="35921" dir="2700000" algn="ctr" rotWithShape="0">
              <a:srgbClr val="000000"/>
            </a:outerShdw>
          </a:effectLst>
        </p:spPr>
        <p:txBody>
          <a:bodyPr wrap="none" lIns="92075" tIns="46038" rIns="92075" bIns="46038" anchor="ctr"/>
          <a:lstStyle/>
          <a:p>
            <a:pPr>
              <a:defRPr/>
            </a:pPr>
            <a:endParaRPr lang="en-US">
              <a:latin typeface="Arial" pitchFamily="34" charset="0"/>
            </a:endParaRPr>
          </a:p>
        </p:txBody>
      </p:sp>
      <p:sp>
        <p:nvSpPr>
          <p:cNvPr id="220170" name="Rectangle 10"/>
          <p:cNvSpPr>
            <a:spLocks noChangeArrowheads="1"/>
          </p:cNvSpPr>
          <p:nvPr/>
        </p:nvSpPr>
        <p:spPr bwMode="auto">
          <a:xfrm>
            <a:off x="1316481" y="5137294"/>
            <a:ext cx="6657586" cy="369974"/>
          </a:xfrm>
          <a:prstGeom prst="rect">
            <a:avLst/>
          </a:prstGeom>
          <a:noFill/>
          <a:ln w="9525">
            <a:noFill/>
            <a:miter lim="800000"/>
            <a:headEnd/>
            <a:tailEnd/>
          </a:ln>
          <a:effectLst>
            <a:outerShdw dist="35921" dir="2700000" algn="ctr" rotWithShape="0">
              <a:srgbClr val="000000"/>
            </a:outerShdw>
          </a:effectLst>
        </p:spPr>
        <p:txBody>
          <a:bodyPr wrap="square" lIns="92075" tIns="46038" rIns="92075" bIns="46038" anchor="ctr">
            <a:spAutoFit/>
          </a:bodyPr>
          <a:lstStyle/>
          <a:p>
            <a:pPr algn="ctr" eaLnBrk="0" hangingPunct="0">
              <a:lnSpc>
                <a:spcPct val="90000"/>
              </a:lnSpc>
              <a:spcBef>
                <a:spcPct val="20000"/>
              </a:spcBef>
              <a:buClr>
                <a:schemeClr val="tx2"/>
              </a:buClr>
              <a:buSzPct val="60000"/>
              <a:buFont typeface="Wingdings" pitchFamily="2" charset="2"/>
              <a:buNone/>
              <a:defRPr/>
            </a:pPr>
            <a:r>
              <a:rPr lang="en-US" sz="2000" b="1" i="1" dirty="0" smtClean="0"/>
              <a:t>Non-All street walk path between zone 1 and TAP </a:t>
            </a:r>
            <a:endParaRPr lang="en-US" sz="2000" b="1" i="1" dirty="0"/>
          </a:p>
        </p:txBody>
      </p:sp>
      <p:sp>
        <p:nvSpPr>
          <p:cNvPr id="220171" name="AutoShape 11"/>
          <p:cNvSpPr>
            <a:spLocks noChangeArrowheads="1"/>
          </p:cNvSpPr>
          <p:nvPr/>
        </p:nvSpPr>
        <p:spPr bwMode="auto">
          <a:xfrm>
            <a:off x="946150" y="1692275"/>
            <a:ext cx="7207250" cy="3074988"/>
          </a:xfrm>
          <a:prstGeom prst="parallelogram">
            <a:avLst>
              <a:gd name="adj" fmla="val 80602"/>
            </a:avLst>
          </a:prstGeom>
          <a:noFill/>
          <a:ln w="31750">
            <a:solidFill>
              <a:schemeClr val="tx1"/>
            </a:solidFill>
            <a:miter lim="800000"/>
            <a:headEnd/>
            <a:tailEnd/>
          </a:ln>
          <a:effectLst>
            <a:outerShdw dist="35921" dir="2700000" algn="ctr" rotWithShape="0">
              <a:srgbClr val="000000"/>
            </a:outerShdw>
          </a:effectLst>
        </p:spPr>
        <p:txBody>
          <a:bodyPr wrap="none" lIns="92075" tIns="46038" rIns="92075" bIns="46038" anchor="ctr"/>
          <a:lstStyle/>
          <a:p>
            <a:pPr>
              <a:defRPr/>
            </a:pPr>
            <a:endParaRPr lang="en-US">
              <a:latin typeface="Arial" pitchFamily="34" charset="0"/>
            </a:endParaRPr>
          </a:p>
        </p:txBody>
      </p:sp>
      <p:grpSp>
        <p:nvGrpSpPr>
          <p:cNvPr id="911395" name="Group 38"/>
          <p:cNvGrpSpPr>
            <a:grpSpLocks/>
          </p:cNvGrpSpPr>
          <p:nvPr/>
        </p:nvGrpSpPr>
        <p:grpSpPr bwMode="auto">
          <a:xfrm>
            <a:off x="3649848" y="1881848"/>
            <a:ext cx="336550" cy="304800"/>
            <a:chOff x="2354" y="1353"/>
            <a:chExt cx="204" cy="173"/>
          </a:xfrm>
        </p:grpSpPr>
        <p:sp>
          <p:nvSpPr>
            <p:cNvPr id="220199" name="Oval 39"/>
            <p:cNvSpPr>
              <a:spLocks noChangeArrowheads="1"/>
            </p:cNvSpPr>
            <p:nvPr/>
          </p:nvSpPr>
          <p:spPr bwMode="auto">
            <a:xfrm rot="-11543084">
              <a:off x="2354" y="1360"/>
              <a:ext cx="204" cy="165"/>
            </a:xfrm>
            <a:prstGeom prst="ellipse">
              <a:avLst/>
            </a:prstGeom>
            <a:gradFill rotWithShape="0">
              <a:gsLst>
                <a:gs pos="0">
                  <a:schemeClr val="accent2"/>
                </a:gs>
                <a:gs pos="100000">
                  <a:schemeClr val="accent2">
                    <a:gamma/>
                    <a:shade val="46275"/>
                    <a:invGamma/>
                  </a:schemeClr>
                </a:gs>
              </a:gsLst>
              <a:lin ang="5400000" scaled="1"/>
            </a:gradFill>
            <a:ln w="9525">
              <a:solidFill>
                <a:schemeClr val="tx1"/>
              </a:solidFill>
              <a:round/>
              <a:headEnd/>
              <a:tailEnd/>
            </a:ln>
            <a:effectLst>
              <a:outerShdw dist="35921" dir="2700000" algn="ctr" rotWithShape="0">
                <a:srgbClr val="000000"/>
              </a:outerShdw>
            </a:effectLst>
          </p:spPr>
          <p:txBody>
            <a:bodyPr wrap="none" lIns="92075" tIns="46038" rIns="92075" bIns="46038" anchor="ctr"/>
            <a:lstStyle/>
            <a:p>
              <a:pPr>
                <a:defRPr/>
              </a:pPr>
              <a:endParaRPr lang="en-US">
                <a:latin typeface="Arial" pitchFamily="34" charset="0"/>
              </a:endParaRPr>
            </a:p>
          </p:txBody>
        </p:sp>
        <p:sp>
          <p:nvSpPr>
            <p:cNvPr id="220200" name="Rectangle 40"/>
            <p:cNvSpPr>
              <a:spLocks noChangeArrowheads="1"/>
            </p:cNvSpPr>
            <p:nvPr/>
          </p:nvSpPr>
          <p:spPr bwMode="auto">
            <a:xfrm>
              <a:off x="2364" y="1353"/>
              <a:ext cx="171" cy="173"/>
            </a:xfrm>
            <a:prstGeom prst="rect">
              <a:avLst/>
            </a:prstGeom>
            <a:noFill/>
            <a:ln w="9525">
              <a:noFill/>
              <a:miter lim="800000"/>
              <a:headEnd/>
              <a:tailEnd/>
            </a:ln>
            <a:effectLst>
              <a:outerShdw dist="17961" dir="2700000" algn="ctr" rotWithShape="0">
                <a:srgbClr val="000000"/>
              </a:outerShdw>
            </a:effectLst>
          </p:spPr>
          <p:txBody>
            <a:bodyPr wrap="none" lIns="92075" tIns="46038" rIns="92075" bIns="46038" anchor="ctr">
              <a:spAutoFit/>
            </a:bodyPr>
            <a:lstStyle/>
            <a:p>
              <a:pPr algn="ctr" eaLnBrk="0" hangingPunct="0">
                <a:spcBef>
                  <a:spcPct val="20000"/>
                </a:spcBef>
                <a:buClr>
                  <a:schemeClr val="tx2"/>
                </a:buClr>
                <a:buSzPct val="60000"/>
                <a:buFont typeface="Wingdings" pitchFamily="2" charset="2"/>
                <a:buNone/>
                <a:defRPr/>
              </a:pPr>
              <a:r>
                <a:rPr lang="en-US" sz="1400" b="1" dirty="0">
                  <a:latin typeface="Arial" pitchFamily="34" charset="0"/>
                </a:rPr>
                <a:t>1</a:t>
              </a:r>
            </a:p>
          </p:txBody>
        </p:sp>
      </p:grpSp>
      <p:sp>
        <p:nvSpPr>
          <p:cNvPr id="220202" name="Line 42"/>
          <p:cNvSpPr>
            <a:spLocks noChangeShapeType="1"/>
          </p:cNvSpPr>
          <p:nvPr/>
        </p:nvSpPr>
        <p:spPr bwMode="auto">
          <a:xfrm flipV="1">
            <a:off x="852489" y="5322281"/>
            <a:ext cx="733425" cy="0"/>
          </a:xfrm>
          <a:prstGeom prst="line">
            <a:avLst/>
          </a:prstGeom>
          <a:noFill/>
          <a:ln w="101600">
            <a:solidFill>
              <a:srgbClr val="FDF715"/>
            </a:solidFill>
            <a:round/>
            <a:headEnd/>
            <a:tailEnd type="stealth" w="med" len="med"/>
          </a:ln>
          <a:effectLst>
            <a:outerShdw dist="56796" dir="3806097" algn="ctr" rotWithShape="0">
              <a:srgbClr val="000000"/>
            </a:outerShdw>
          </a:effectLst>
        </p:spPr>
        <p:txBody>
          <a:bodyPr wrap="none" lIns="92075" tIns="46038" rIns="92075" bIns="46038" anchor="ctr"/>
          <a:lstStyle/>
          <a:p>
            <a:pPr>
              <a:defRPr/>
            </a:pPr>
            <a:endParaRPr lang="en-US">
              <a:latin typeface="Arial" pitchFamily="34" charset="0"/>
            </a:endParaRPr>
          </a:p>
        </p:txBody>
      </p:sp>
      <p:sp>
        <p:nvSpPr>
          <p:cNvPr id="220206" name="Line 46"/>
          <p:cNvSpPr>
            <a:spLocks noChangeShapeType="1"/>
          </p:cNvSpPr>
          <p:nvPr/>
        </p:nvSpPr>
        <p:spPr bwMode="auto">
          <a:xfrm flipV="1">
            <a:off x="853720" y="5726292"/>
            <a:ext cx="733425" cy="0"/>
          </a:xfrm>
          <a:prstGeom prst="line">
            <a:avLst/>
          </a:prstGeom>
          <a:noFill/>
          <a:ln w="101600">
            <a:solidFill>
              <a:schemeClr val="accent2"/>
            </a:solidFill>
            <a:round/>
            <a:headEnd/>
            <a:tailEnd type="stealth" w="med" len="med"/>
          </a:ln>
          <a:effectLst>
            <a:outerShdw dist="63500" dir="3187806" algn="ctr" rotWithShape="0">
              <a:srgbClr val="000000"/>
            </a:outerShdw>
          </a:effectLst>
        </p:spPr>
        <p:txBody>
          <a:bodyPr wrap="none" lIns="92075" tIns="46038" rIns="92075" bIns="46038" anchor="ctr"/>
          <a:lstStyle/>
          <a:p>
            <a:pPr>
              <a:defRPr/>
            </a:pPr>
            <a:endParaRPr lang="en-US">
              <a:latin typeface="Arial" pitchFamily="34" charset="0"/>
            </a:endParaRPr>
          </a:p>
        </p:txBody>
      </p:sp>
      <p:cxnSp>
        <p:nvCxnSpPr>
          <p:cNvPr id="11" name="Straight Arrow Connector 10"/>
          <p:cNvCxnSpPr/>
          <p:nvPr/>
        </p:nvCxnSpPr>
        <p:spPr>
          <a:xfrm flipV="1">
            <a:off x="-672072" y="3969907"/>
            <a:ext cx="2776536" cy="199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7" name="Rectangle 10"/>
          <p:cNvSpPr>
            <a:spLocks noChangeArrowheads="1"/>
          </p:cNvSpPr>
          <p:nvPr/>
        </p:nvSpPr>
        <p:spPr bwMode="auto">
          <a:xfrm>
            <a:off x="852489" y="5514047"/>
            <a:ext cx="7103440" cy="369974"/>
          </a:xfrm>
          <a:prstGeom prst="rect">
            <a:avLst/>
          </a:prstGeom>
          <a:noFill/>
          <a:ln w="9525">
            <a:noFill/>
            <a:miter lim="800000"/>
            <a:headEnd/>
            <a:tailEnd/>
          </a:ln>
          <a:effectLst>
            <a:outerShdw dist="35921" dir="2700000" algn="ctr" rotWithShape="0">
              <a:srgbClr val="000000"/>
            </a:outerShdw>
          </a:effectLst>
        </p:spPr>
        <p:txBody>
          <a:bodyPr wrap="square" lIns="92075" tIns="46038" rIns="92075" bIns="46038" anchor="ctr">
            <a:spAutoFit/>
          </a:bodyPr>
          <a:lstStyle/>
          <a:p>
            <a:pPr algn="ctr" eaLnBrk="0" hangingPunct="0">
              <a:lnSpc>
                <a:spcPct val="90000"/>
              </a:lnSpc>
              <a:spcBef>
                <a:spcPct val="20000"/>
              </a:spcBef>
              <a:buClr>
                <a:schemeClr val="tx2"/>
              </a:buClr>
              <a:buSzPct val="60000"/>
              <a:buFont typeface="Wingdings" pitchFamily="2" charset="2"/>
              <a:buNone/>
              <a:defRPr/>
            </a:pPr>
            <a:r>
              <a:rPr lang="en-US" sz="2000" b="1" i="1" dirty="0"/>
              <a:t>A</a:t>
            </a:r>
            <a:r>
              <a:rPr lang="en-US" sz="2000" b="1" i="1" dirty="0" smtClean="0"/>
              <a:t>ll street walk path between zone 1 and TAP</a:t>
            </a:r>
            <a:endParaRPr lang="en-US" sz="2000" b="1" i="1" dirty="0"/>
          </a:p>
        </p:txBody>
      </p:sp>
      <p:pic>
        <p:nvPicPr>
          <p:cNvPr id="68" name="Picture 2" descr="T:\ABM\AT\biker.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1453" y="5611185"/>
            <a:ext cx="1047750" cy="1047750"/>
          </a:xfrm>
          <a:prstGeom prst="rect">
            <a:avLst/>
          </a:prstGeom>
          <a:noFill/>
          <a:extLst>
            <a:ext uri="{909E8E84-426E-40DD-AFC4-6F175D3DCCD1}">
              <a14:hiddenFill xmlns:a14="http://schemas.microsoft.com/office/drawing/2010/main" xmlns="">
                <a:solidFill>
                  <a:srgbClr val="FFFFFF"/>
                </a:solidFill>
              </a14:hiddenFill>
            </a:ext>
          </a:extLst>
        </p:spPr>
      </p:pic>
      <p:sp>
        <p:nvSpPr>
          <p:cNvPr id="29" name="Oval 20"/>
          <p:cNvSpPr>
            <a:spLocks noChangeArrowheads="1"/>
          </p:cNvSpPr>
          <p:nvPr/>
        </p:nvSpPr>
        <p:spPr bwMode="auto">
          <a:xfrm rot="10800000" flipV="1">
            <a:off x="5603214" y="2968765"/>
            <a:ext cx="638736" cy="411489"/>
          </a:xfrm>
          <a:prstGeom prst="ellipse">
            <a:avLst/>
          </a:prstGeom>
          <a:gradFill rotWithShape="0">
            <a:gsLst>
              <a:gs pos="0">
                <a:schemeClr val="accent2"/>
              </a:gs>
              <a:gs pos="100000">
                <a:schemeClr val="accent2">
                  <a:gamma/>
                  <a:shade val="46275"/>
                  <a:invGamma/>
                </a:schemeClr>
              </a:gs>
            </a:gsLst>
            <a:lin ang="5400000" scaled="1"/>
          </a:gradFill>
          <a:ln w="9525">
            <a:solidFill>
              <a:schemeClr val="tx1"/>
            </a:solidFill>
            <a:round/>
            <a:headEnd/>
            <a:tailEnd/>
          </a:ln>
          <a:effectLst>
            <a:outerShdw dist="35921" dir="2700000" algn="ctr" rotWithShape="0">
              <a:srgbClr val="000000"/>
            </a:outerShdw>
          </a:effectLst>
        </p:spPr>
        <p:txBody>
          <a:bodyPr wrap="none" lIns="92075" tIns="46038" rIns="92075" bIns="46038" anchor="ctr"/>
          <a:lstStyle/>
          <a:p>
            <a:pPr>
              <a:defRPr/>
            </a:pPr>
            <a:r>
              <a:rPr lang="en-US" dirty="0" smtClean="0">
                <a:latin typeface="Arial" pitchFamily="34" charset="0"/>
              </a:rPr>
              <a:t>T2</a:t>
            </a:r>
            <a:endParaRPr lang="en-US" dirty="0">
              <a:latin typeface="Arial" pitchFamily="34" charset="0"/>
            </a:endParaRPr>
          </a:p>
        </p:txBody>
      </p:sp>
      <p:sp>
        <p:nvSpPr>
          <p:cNvPr id="33" name="Line 42"/>
          <p:cNvSpPr>
            <a:spLocks noChangeShapeType="1"/>
          </p:cNvSpPr>
          <p:nvPr/>
        </p:nvSpPr>
        <p:spPr bwMode="auto">
          <a:xfrm flipH="1">
            <a:off x="3370602" y="2102133"/>
            <a:ext cx="295744" cy="336267"/>
          </a:xfrm>
          <a:prstGeom prst="line">
            <a:avLst/>
          </a:prstGeom>
          <a:noFill/>
          <a:ln w="101600">
            <a:solidFill>
              <a:srgbClr val="FDF715"/>
            </a:solidFill>
            <a:round/>
            <a:headEnd/>
            <a:tailEnd type="stealth" w="med" len="med"/>
          </a:ln>
          <a:effectLst>
            <a:outerShdw dist="56796" dir="3806097" algn="ctr" rotWithShape="0">
              <a:srgbClr val="000000"/>
            </a:outerShdw>
          </a:effectLst>
        </p:spPr>
        <p:txBody>
          <a:bodyPr wrap="none" lIns="92075" tIns="46038" rIns="92075" bIns="46038" anchor="ctr"/>
          <a:lstStyle/>
          <a:p>
            <a:pPr>
              <a:defRPr/>
            </a:pPr>
            <a:endParaRPr lang="en-US">
              <a:latin typeface="Arial" pitchFamily="34" charset="0"/>
            </a:endParaRPr>
          </a:p>
        </p:txBody>
      </p:sp>
      <p:sp>
        <p:nvSpPr>
          <p:cNvPr id="34" name="Line 42"/>
          <p:cNvSpPr>
            <a:spLocks noChangeShapeType="1"/>
          </p:cNvSpPr>
          <p:nvPr/>
        </p:nvSpPr>
        <p:spPr bwMode="auto">
          <a:xfrm flipH="1" flipV="1">
            <a:off x="2743199" y="2436812"/>
            <a:ext cx="645767" cy="1587"/>
          </a:xfrm>
          <a:prstGeom prst="line">
            <a:avLst/>
          </a:prstGeom>
          <a:noFill/>
          <a:ln w="101600">
            <a:solidFill>
              <a:srgbClr val="FDF715"/>
            </a:solidFill>
            <a:round/>
            <a:headEnd/>
            <a:tailEnd type="stealth" w="med" len="med"/>
          </a:ln>
          <a:effectLst>
            <a:outerShdw dist="56796" dir="3806097" algn="ctr" rotWithShape="0">
              <a:srgbClr val="000000"/>
            </a:outerShdw>
          </a:effectLst>
        </p:spPr>
        <p:txBody>
          <a:bodyPr wrap="none" lIns="92075" tIns="46038" rIns="92075" bIns="46038" anchor="ctr"/>
          <a:lstStyle/>
          <a:p>
            <a:pPr>
              <a:defRPr/>
            </a:pPr>
            <a:endParaRPr lang="en-US">
              <a:latin typeface="Arial" pitchFamily="34" charset="0"/>
            </a:endParaRPr>
          </a:p>
        </p:txBody>
      </p:sp>
      <p:sp>
        <p:nvSpPr>
          <p:cNvPr id="36" name="Line 7"/>
          <p:cNvSpPr>
            <a:spLocks noChangeShapeType="1"/>
          </p:cNvSpPr>
          <p:nvPr/>
        </p:nvSpPr>
        <p:spPr bwMode="auto">
          <a:xfrm>
            <a:off x="1587145" y="3945758"/>
            <a:ext cx="4730750" cy="1588"/>
          </a:xfrm>
          <a:prstGeom prst="line">
            <a:avLst/>
          </a:prstGeom>
          <a:noFill/>
          <a:ln w="31750">
            <a:solidFill>
              <a:schemeClr val="tx1"/>
            </a:solidFill>
            <a:round/>
            <a:headEnd/>
            <a:tailEnd/>
          </a:ln>
          <a:effectLst>
            <a:outerShdw dist="35921" dir="2700000" algn="ctr" rotWithShape="0">
              <a:srgbClr val="000000"/>
            </a:outerShdw>
          </a:effectLst>
        </p:spPr>
        <p:txBody>
          <a:bodyPr wrap="none" lIns="92075" tIns="46038" rIns="92075" bIns="46038" anchor="ctr"/>
          <a:lstStyle/>
          <a:p>
            <a:pPr>
              <a:defRPr/>
            </a:pPr>
            <a:endParaRPr lang="en-US">
              <a:latin typeface="Arial" pitchFamily="34" charset="0"/>
            </a:endParaRPr>
          </a:p>
        </p:txBody>
      </p:sp>
      <p:grpSp>
        <p:nvGrpSpPr>
          <p:cNvPr id="37" name="Group 38"/>
          <p:cNvGrpSpPr>
            <a:grpSpLocks/>
          </p:cNvGrpSpPr>
          <p:nvPr/>
        </p:nvGrpSpPr>
        <p:grpSpPr bwMode="auto">
          <a:xfrm>
            <a:off x="5034973" y="4378423"/>
            <a:ext cx="313454" cy="306561"/>
            <a:chOff x="2354" y="1350"/>
            <a:chExt cx="190" cy="174"/>
          </a:xfrm>
        </p:grpSpPr>
        <p:sp>
          <p:nvSpPr>
            <p:cNvPr id="38" name="Oval 39"/>
            <p:cNvSpPr>
              <a:spLocks noChangeArrowheads="1"/>
            </p:cNvSpPr>
            <p:nvPr/>
          </p:nvSpPr>
          <p:spPr bwMode="auto">
            <a:xfrm rot="10056916" flipH="1">
              <a:off x="2368" y="1368"/>
              <a:ext cx="176" cy="140"/>
            </a:xfrm>
            <a:prstGeom prst="ellipse">
              <a:avLst/>
            </a:prstGeom>
            <a:gradFill rotWithShape="0">
              <a:gsLst>
                <a:gs pos="0">
                  <a:schemeClr val="accent2"/>
                </a:gs>
                <a:gs pos="100000">
                  <a:schemeClr val="accent2">
                    <a:gamma/>
                    <a:shade val="46275"/>
                    <a:invGamma/>
                  </a:schemeClr>
                </a:gs>
              </a:gsLst>
              <a:lin ang="5400000" scaled="1"/>
            </a:gradFill>
            <a:ln w="9525">
              <a:solidFill>
                <a:schemeClr val="tx1"/>
              </a:solidFill>
              <a:round/>
              <a:headEnd/>
              <a:tailEnd/>
            </a:ln>
            <a:effectLst>
              <a:outerShdw dist="35921" dir="2700000" algn="ctr" rotWithShape="0">
                <a:srgbClr val="000000"/>
              </a:outerShdw>
            </a:effectLst>
          </p:spPr>
          <p:txBody>
            <a:bodyPr wrap="none" lIns="92075" tIns="46038" rIns="92075" bIns="46038" anchor="ctr"/>
            <a:lstStyle/>
            <a:p>
              <a:pPr>
                <a:defRPr/>
              </a:pPr>
              <a:endParaRPr lang="en-US" dirty="0">
                <a:latin typeface="Arial" pitchFamily="34" charset="0"/>
              </a:endParaRPr>
            </a:p>
          </p:txBody>
        </p:sp>
        <p:sp>
          <p:nvSpPr>
            <p:cNvPr id="39" name="Rectangle 40"/>
            <p:cNvSpPr>
              <a:spLocks noChangeArrowheads="1"/>
            </p:cNvSpPr>
            <p:nvPr/>
          </p:nvSpPr>
          <p:spPr bwMode="auto">
            <a:xfrm>
              <a:off x="2354" y="1350"/>
              <a:ext cx="182" cy="174"/>
            </a:xfrm>
            <a:prstGeom prst="rect">
              <a:avLst/>
            </a:prstGeom>
            <a:noFill/>
            <a:ln w="9525">
              <a:noFill/>
              <a:miter lim="800000"/>
              <a:headEnd/>
              <a:tailEnd/>
            </a:ln>
            <a:effectLst>
              <a:outerShdw dist="17961" dir="2700000" algn="ctr" rotWithShape="0">
                <a:srgbClr val="000000"/>
              </a:outerShdw>
            </a:effectLst>
          </p:spPr>
          <p:txBody>
            <a:bodyPr wrap="square" lIns="92075" tIns="46038" rIns="92075" bIns="46038" anchor="ctr">
              <a:spAutoFit/>
            </a:bodyPr>
            <a:lstStyle/>
            <a:p>
              <a:pPr algn="ctr" eaLnBrk="0" hangingPunct="0">
                <a:spcBef>
                  <a:spcPct val="20000"/>
                </a:spcBef>
                <a:buClr>
                  <a:schemeClr val="tx2"/>
                </a:buClr>
                <a:buSzPct val="60000"/>
                <a:buFont typeface="Wingdings" pitchFamily="2" charset="2"/>
                <a:buNone/>
                <a:defRPr/>
              </a:pPr>
              <a:r>
                <a:rPr lang="en-US" sz="1400" b="1" dirty="0">
                  <a:latin typeface="Arial" pitchFamily="34" charset="0"/>
                </a:rPr>
                <a:t>2</a:t>
              </a:r>
            </a:p>
          </p:txBody>
        </p:sp>
      </p:grpSp>
      <p:sp>
        <p:nvSpPr>
          <p:cNvPr id="40" name="Line 42"/>
          <p:cNvSpPr>
            <a:spLocks noChangeShapeType="1"/>
          </p:cNvSpPr>
          <p:nvPr/>
        </p:nvSpPr>
        <p:spPr bwMode="auto">
          <a:xfrm flipH="1">
            <a:off x="5254625" y="3969435"/>
            <a:ext cx="371346" cy="412433"/>
          </a:xfrm>
          <a:prstGeom prst="line">
            <a:avLst/>
          </a:prstGeom>
          <a:noFill/>
          <a:ln w="101600">
            <a:solidFill>
              <a:srgbClr val="FDF715"/>
            </a:solidFill>
            <a:round/>
            <a:headEnd/>
            <a:tailEnd type="stealth" w="med" len="med"/>
          </a:ln>
          <a:effectLst>
            <a:outerShdw dist="56796" dir="3806097" algn="ctr" rotWithShape="0">
              <a:srgbClr val="000000"/>
            </a:outerShdw>
          </a:effectLst>
        </p:spPr>
        <p:txBody>
          <a:bodyPr wrap="none" lIns="92075" tIns="46038" rIns="92075" bIns="46038" anchor="ctr"/>
          <a:lstStyle/>
          <a:p>
            <a:pPr>
              <a:defRPr/>
            </a:pPr>
            <a:endParaRPr lang="en-US">
              <a:latin typeface="Arial" pitchFamily="34" charset="0"/>
            </a:endParaRPr>
          </a:p>
        </p:txBody>
      </p:sp>
      <p:sp>
        <p:nvSpPr>
          <p:cNvPr id="41" name="Line 42"/>
          <p:cNvSpPr>
            <a:spLocks noChangeShapeType="1"/>
          </p:cNvSpPr>
          <p:nvPr/>
        </p:nvSpPr>
        <p:spPr bwMode="auto">
          <a:xfrm>
            <a:off x="6241949" y="3229769"/>
            <a:ext cx="737353" cy="0"/>
          </a:xfrm>
          <a:prstGeom prst="line">
            <a:avLst/>
          </a:prstGeom>
          <a:noFill/>
          <a:ln w="101600">
            <a:solidFill>
              <a:srgbClr val="FDF715"/>
            </a:solidFill>
            <a:round/>
            <a:headEnd/>
            <a:tailEnd type="stealth" w="med" len="med"/>
          </a:ln>
          <a:effectLst>
            <a:outerShdw dist="56796" dir="3806097" algn="ctr" rotWithShape="0">
              <a:srgbClr val="000000"/>
            </a:outerShdw>
          </a:effectLst>
        </p:spPr>
        <p:txBody>
          <a:bodyPr wrap="none" lIns="92075" tIns="46038" rIns="92075" bIns="46038" anchor="ctr"/>
          <a:lstStyle/>
          <a:p>
            <a:pPr>
              <a:defRPr/>
            </a:pPr>
            <a:endParaRPr lang="en-US">
              <a:latin typeface="Arial" pitchFamily="34" charset="0"/>
            </a:endParaRPr>
          </a:p>
        </p:txBody>
      </p:sp>
      <p:cxnSp>
        <p:nvCxnSpPr>
          <p:cNvPr id="8" name="Straight Connector 7"/>
          <p:cNvCxnSpPr/>
          <p:nvPr/>
        </p:nvCxnSpPr>
        <p:spPr>
          <a:xfrm flipV="1">
            <a:off x="2743200" y="3945758"/>
            <a:ext cx="1148506" cy="23677"/>
          </a:xfrm>
          <a:prstGeom prst="line">
            <a:avLst/>
          </a:prstGeom>
          <a:ln w="1270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3891706" y="3174509"/>
            <a:ext cx="693924" cy="794926"/>
          </a:xfrm>
          <a:prstGeom prst="line">
            <a:avLst/>
          </a:prstGeom>
          <a:ln w="1270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549775" y="3211510"/>
            <a:ext cx="1123047" cy="13407"/>
          </a:xfrm>
          <a:prstGeom prst="line">
            <a:avLst/>
          </a:prstGeom>
          <a:ln w="1270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23000" y="6135060"/>
            <a:ext cx="762914" cy="0"/>
          </a:xfrm>
          <a:prstGeom prst="line">
            <a:avLst/>
          </a:prstGeom>
          <a:ln w="127000">
            <a:solidFill>
              <a:srgbClr val="C00000"/>
            </a:solidFill>
          </a:ln>
        </p:spPr>
        <p:style>
          <a:lnRef idx="1">
            <a:schemeClr val="accent1"/>
          </a:lnRef>
          <a:fillRef idx="0">
            <a:schemeClr val="accent1"/>
          </a:fillRef>
          <a:effectRef idx="0">
            <a:schemeClr val="accent1"/>
          </a:effectRef>
          <a:fontRef idx="minor">
            <a:schemeClr val="tx1"/>
          </a:fontRef>
        </p:style>
      </p:cxnSp>
      <p:sp>
        <p:nvSpPr>
          <p:cNvPr id="52" name="Rectangle 10"/>
          <p:cNvSpPr>
            <a:spLocks noChangeArrowheads="1"/>
          </p:cNvSpPr>
          <p:nvPr/>
        </p:nvSpPr>
        <p:spPr bwMode="auto">
          <a:xfrm>
            <a:off x="325210" y="5942889"/>
            <a:ext cx="4088605" cy="369974"/>
          </a:xfrm>
          <a:prstGeom prst="rect">
            <a:avLst/>
          </a:prstGeom>
          <a:noFill/>
          <a:ln w="9525">
            <a:noFill/>
            <a:miter lim="800000"/>
            <a:headEnd/>
            <a:tailEnd/>
          </a:ln>
          <a:effectLst>
            <a:outerShdw dist="35921" dir="2700000" algn="ctr" rotWithShape="0">
              <a:srgbClr val="000000"/>
            </a:outerShdw>
          </a:effectLst>
        </p:spPr>
        <p:txBody>
          <a:bodyPr wrap="square" lIns="92075" tIns="46038" rIns="92075" bIns="46038" anchor="ctr">
            <a:spAutoFit/>
          </a:bodyPr>
          <a:lstStyle/>
          <a:p>
            <a:pPr algn="ctr" eaLnBrk="0" hangingPunct="0">
              <a:lnSpc>
                <a:spcPct val="90000"/>
              </a:lnSpc>
              <a:spcBef>
                <a:spcPct val="20000"/>
              </a:spcBef>
              <a:buClr>
                <a:schemeClr val="tx2"/>
              </a:buClr>
              <a:buSzPct val="60000"/>
              <a:buFont typeface="Wingdings" pitchFamily="2" charset="2"/>
              <a:buNone/>
              <a:defRPr/>
            </a:pPr>
            <a:r>
              <a:rPr lang="en-US" sz="2000" b="1" i="1" dirty="0" smtClean="0"/>
              <a:t>Transit path </a:t>
            </a:r>
            <a:endParaRPr lang="en-US" sz="2000" b="1" i="1" dirty="0"/>
          </a:p>
        </p:txBody>
      </p:sp>
      <p:sp>
        <p:nvSpPr>
          <p:cNvPr id="56" name="Line 42"/>
          <p:cNvSpPr>
            <a:spLocks noChangeShapeType="1"/>
          </p:cNvSpPr>
          <p:nvPr/>
        </p:nvSpPr>
        <p:spPr bwMode="auto">
          <a:xfrm flipH="1">
            <a:off x="6241949" y="3192078"/>
            <a:ext cx="737353" cy="797789"/>
          </a:xfrm>
          <a:prstGeom prst="line">
            <a:avLst/>
          </a:prstGeom>
          <a:noFill/>
          <a:ln w="101600">
            <a:solidFill>
              <a:srgbClr val="FDF715"/>
            </a:solidFill>
            <a:round/>
            <a:headEnd/>
            <a:tailEnd type="stealth" w="med" len="med"/>
          </a:ln>
          <a:effectLst>
            <a:outerShdw dist="56796" dir="3806097" algn="ctr" rotWithShape="0">
              <a:srgbClr val="000000"/>
            </a:outerShdw>
          </a:effectLst>
        </p:spPr>
        <p:txBody>
          <a:bodyPr wrap="none" lIns="92075" tIns="46038" rIns="92075" bIns="46038" anchor="ctr"/>
          <a:lstStyle/>
          <a:p>
            <a:pPr>
              <a:defRPr/>
            </a:pPr>
            <a:endParaRPr lang="en-US">
              <a:latin typeface="Arial" pitchFamily="34" charset="0"/>
            </a:endParaRPr>
          </a:p>
        </p:txBody>
      </p:sp>
      <p:sp>
        <p:nvSpPr>
          <p:cNvPr id="57" name="Line 42"/>
          <p:cNvSpPr>
            <a:spLocks noChangeShapeType="1"/>
          </p:cNvSpPr>
          <p:nvPr/>
        </p:nvSpPr>
        <p:spPr bwMode="auto">
          <a:xfrm flipH="1">
            <a:off x="1587144" y="2438400"/>
            <a:ext cx="1156055" cy="1507358"/>
          </a:xfrm>
          <a:prstGeom prst="line">
            <a:avLst/>
          </a:prstGeom>
          <a:noFill/>
          <a:ln w="101600">
            <a:solidFill>
              <a:srgbClr val="FDF715"/>
            </a:solidFill>
            <a:round/>
            <a:headEnd/>
            <a:tailEnd type="stealth" w="med" len="med"/>
          </a:ln>
          <a:effectLst>
            <a:outerShdw dist="56796" dir="3806097" algn="ctr" rotWithShape="0">
              <a:srgbClr val="000000"/>
            </a:outerShdw>
          </a:effectLst>
        </p:spPr>
        <p:txBody>
          <a:bodyPr wrap="none" lIns="92075" tIns="46038" rIns="92075" bIns="46038" anchor="ctr"/>
          <a:lstStyle/>
          <a:p>
            <a:pPr>
              <a:defRPr/>
            </a:pPr>
            <a:endParaRPr lang="en-US">
              <a:latin typeface="Arial" pitchFamily="34" charset="0"/>
            </a:endParaRPr>
          </a:p>
        </p:txBody>
      </p:sp>
      <p:sp>
        <p:nvSpPr>
          <p:cNvPr id="63" name="Line 46"/>
          <p:cNvSpPr>
            <a:spLocks noChangeShapeType="1"/>
          </p:cNvSpPr>
          <p:nvPr/>
        </p:nvSpPr>
        <p:spPr bwMode="auto">
          <a:xfrm flipH="1">
            <a:off x="3370602" y="2050255"/>
            <a:ext cx="304243" cy="334679"/>
          </a:xfrm>
          <a:prstGeom prst="line">
            <a:avLst/>
          </a:prstGeom>
          <a:noFill/>
          <a:ln w="101600">
            <a:solidFill>
              <a:schemeClr val="accent2"/>
            </a:solidFill>
            <a:round/>
            <a:headEnd/>
            <a:tailEnd type="stealth" w="med" len="med"/>
          </a:ln>
          <a:effectLst>
            <a:outerShdw dist="63500" dir="3187806" algn="ctr" rotWithShape="0">
              <a:srgbClr val="000000"/>
            </a:outerShdw>
          </a:effectLst>
        </p:spPr>
        <p:txBody>
          <a:bodyPr wrap="none" lIns="92075" tIns="46038" rIns="92075" bIns="46038" anchor="ctr"/>
          <a:lstStyle/>
          <a:p>
            <a:pPr>
              <a:defRPr/>
            </a:pPr>
            <a:endParaRPr lang="en-US">
              <a:latin typeface="Arial" pitchFamily="34" charset="0"/>
            </a:endParaRPr>
          </a:p>
        </p:txBody>
      </p:sp>
      <p:sp>
        <p:nvSpPr>
          <p:cNvPr id="69" name="Line 42"/>
          <p:cNvSpPr>
            <a:spLocks noChangeShapeType="1"/>
          </p:cNvSpPr>
          <p:nvPr/>
        </p:nvSpPr>
        <p:spPr bwMode="auto">
          <a:xfrm>
            <a:off x="1587145" y="3979887"/>
            <a:ext cx="578026" cy="0"/>
          </a:xfrm>
          <a:prstGeom prst="line">
            <a:avLst/>
          </a:prstGeom>
          <a:noFill/>
          <a:ln w="101600">
            <a:solidFill>
              <a:srgbClr val="FDF715"/>
            </a:solidFill>
            <a:round/>
            <a:headEnd/>
            <a:tailEnd type="stealth" w="med" len="med"/>
          </a:ln>
          <a:effectLst>
            <a:outerShdw dist="56796" dir="3806097" algn="ctr" rotWithShape="0">
              <a:srgbClr val="000000"/>
            </a:outerShdw>
          </a:effectLst>
        </p:spPr>
        <p:txBody>
          <a:bodyPr wrap="none" lIns="92075" tIns="46038" rIns="92075" bIns="46038" anchor="ctr"/>
          <a:lstStyle/>
          <a:p>
            <a:pPr>
              <a:defRPr/>
            </a:pPr>
            <a:endParaRPr lang="en-US">
              <a:latin typeface="Arial" pitchFamily="34" charset="0"/>
            </a:endParaRPr>
          </a:p>
        </p:txBody>
      </p:sp>
      <p:sp>
        <p:nvSpPr>
          <p:cNvPr id="70" name="Line 42"/>
          <p:cNvSpPr>
            <a:spLocks noChangeShapeType="1"/>
          </p:cNvSpPr>
          <p:nvPr/>
        </p:nvSpPr>
        <p:spPr bwMode="auto">
          <a:xfrm flipH="1">
            <a:off x="5625970" y="3937967"/>
            <a:ext cx="686709" cy="8585"/>
          </a:xfrm>
          <a:prstGeom prst="line">
            <a:avLst/>
          </a:prstGeom>
          <a:noFill/>
          <a:ln w="101600">
            <a:solidFill>
              <a:srgbClr val="FDF715"/>
            </a:solidFill>
            <a:round/>
            <a:headEnd/>
            <a:tailEnd type="stealth" w="med" len="med"/>
          </a:ln>
          <a:effectLst>
            <a:outerShdw dist="56796" dir="3806097" algn="ctr" rotWithShape="0">
              <a:srgbClr val="000000"/>
            </a:outerShdw>
          </a:effectLst>
        </p:spPr>
        <p:txBody>
          <a:bodyPr wrap="none" lIns="92075" tIns="46038" rIns="92075" bIns="46038" anchor="ctr"/>
          <a:lstStyle/>
          <a:p>
            <a:pPr>
              <a:defRPr/>
            </a:pPr>
            <a:endParaRPr lang="en-US">
              <a:latin typeface="Arial" pitchFamily="34" charset="0"/>
            </a:endParaRPr>
          </a:p>
        </p:txBody>
      </p:sp>
      <p:sp>
        <p:nvSpPr>
          <p:cNvPr id="71" name="Oval 20"/>
          <p:cNvSpPr>
            <a:spLocks noChangeArrowheads="1"/>
          </p:cNvSpPr>
          <p:nvPr/>
        </p:nvSpPr>
        <p:spPr bwMode="auto">
          <a:xfrm rot="10800000" flipV="1">
            <a:off x="2125759" y="3764162"/>
            <a:ext cx="638736" cy="411489"/>
          </a:xfrm>
          <a:prstGeom prst="ellipse">
            <a:avLst/>
          </a:prstGeom>
          <a:gradFill rotWithShape="0">
            <a:gsLst>
              <a:gs pos="0">
                <a:schemeClr val="accent2"/>
              </a:gs>
              <a:gs pos="100000">
                <a:schemeClr val="accent2">
                  <a:gamma/>
                  <a:shade val="46275"/>
                  <a:invGamma/>
                </a:schemeClr>
              </a:gs>
            </a:gsLst>
            <a:lin ang="5400000" scaled="1"/>
          </a:gradFill>
          <a:ln w="9525">
            <a:solidFill>
              <a:schemeClr val="tx1"/>
            </a:solidFill>
            <a:round/>
            <a:headEnd/>
            <a:tailEnd/>
          </a:ln>
          <a:effectLst>
            <a:outerShdw dist="35921" dir="2700000" algn="ctr" rotWithShape="0">
              <a:srgbClr val="000000"/>
            </a:outerShdw>
          </a:effectLst>
        </p:spPr>
        <p:txBody>
          <a:bodyPr wrap="none" lIns="92075" tIns="46038" rIns="92075" bIns="46038" anchor="ctr"/>
          <a:lstStyle/>
          <a:p>
            <a:pPr>
              <a:defRPr/>
            </a:pPr>
            <a:r>
              <a:rPr lang="en-US" dirty="0" smtClean="0">
                <a:latin typeface="Arial" pitchFamily="34" charset="0"/>
              </a:rPr>
              <a:t>T1</a:t>
            </a:r>
            <a:endParaRPr lang="en-US" dirty="0">
              <a:latin typeface="Arial" pitchFamily="34" charset="0"/>
            </a:endParaRPr>
          </a:p>
        </p:txBody>
      </p:sp>
      <p:sp>
        <p:nvSpPr>
          <p:cNvPr id="72" name="Line 5"/>
          <p:cNvSpPr>
            <a:spLocks noChangeShapeType="1"/>
          </p:cNvSpPr>
          <p:nvPr/>
        </p:nvSpPr>
        <p:spPr bwMode="auto">
          <a:xfrm flipV="1">
            <a:off x="2034380" y="1692275"/>
            <a:ext cx="2492375" cy="3081337"/>
          </a:xfrm>
          <a:prstGeom prst="line">
            <a:avLst/>
          </a:prstGeom>
          <a:noFill/>
          <a:ln w="31750">
            <a:solidFill>
              <a:schemeClr val="tx1"/>
            </a:solidFill>
            <a:round/>
            <a:headEnd/>
            <a:tailEnd/>
          </a:ln>
          <a:effectLst>
            <a:outerShdw dist="28398" dir="1593903" algn="ctr" rotWithShape="0">
              <a:srgbClr val="000000"/>
            </a:outerShdw>
          </a:effectLst>
        </p:spPr>
        <p:txBody>
          <a:bodyPr wrap="none" lIns="92075" tIns="46038" rIns="92075" bIns="46038" anchor="ctr"/>
          <a:lstStyle/>
          <a:p>
            <a:pPr>
              <a:defRPr/>
            </a:pPr>
            <a:endParaRPr lang="en-US">
              <a:latin typeface="Arial" pitchFamily="34" charset="0"/>
            </a:endParaRPr>
          </a:p>
        </p:txBody>
      </p:sp>
      <p:sp>
        <p:nvSpPr>
          <p:cNvPr id="73" name="Line 5"/>
          <p:cNvSpPr>
            <a:spLocks noChangeShapeType="1"/>
          </p:cNvSpPr>
          <p:nvPr/>
        </p:nvSpPr>
        <p:spPr bwMode="auto">
          <a:xfrm flipV="1">
            <a:off x="4426634" y="1684248"/>
            <a:ext cx="2492375" cy="3081337"/>
          </a:xfrm>
          <a:prstGeom prst="line">
            <a:avLst/>
          </a:prstGeom>
          <a:noFill/>
          <a:ln w="31750">
            <a:solidFill>
              <a:schemeClr val="tx1"/>
            </a:solidFill>
            <a:round/>
            <a:headEnd/>
            <a:tailEnd/>
          </a:ln>
          <a:effectLst>
            <a:outerShdw dist="28398" dir="1593903" algn="ctr" rotWithShape="0">
              <a:srgbClr val="000000"/>
            </a:outerShdw>
          </a:effectLst>
        </p:spPr>
        <p:txBody>
          <a:bodyPr wrap="none" lIns="92075" tIns="46038" rIns="92075" bIns="46038" anchor="ctr"/>
          <a:lstStyle/>
          <a:p>
            <a:pPr>
              <a:defRPr/>
            </a:pPr>
            <a:endParaRPr lang="en-US">
              <a:latin typeface="Arial" pitchFamily="34" charset="0"/>
            </a:endParaRPr>
          </a:p>
        </p:txBody>
      </p:sp>
      <p:sp>
        <p:nvSpPr>
          <p:cNvPr id="74" name="Line 46"/>
          <p:cNvSpPr>
            <a:spLocks noChangeShapeType="1"/>
          </p:cNvSpPr>
          <p:nvPr/>
        </p:nvSpPr>
        <p:spPr bwMode="auto">
          <a:xfrm>
            <a:off x="3388967" y="2436811"/>
            <a:ext cx="624690" cy="1590"/>
          </a:xfrm>
          <a:prstGeom prst="line">
            <a:avLst/>
          </a:prstGeom>
          <a:noFill/>
          <a:ln w="101600">
            <a:solidFill>
              <a:schemeClr val="accent2"/>
            </a:solidFill>
            <a:round/>
            <a:headEnd/>
            <a:tailEnd type="stealth" w="med" len="med"/>
          </a:ln>
          <a:effectLst>
            <a:outerShdw dist="63500" dir="3187806" algn="ctr" rotWithShape="0">
              <a:srgbClr val="000000"/>
            </a:outerShdw>
          </a:effectLst>
        </p:spPr>
        <p:txBody>
          <a:bodyPr wrap="none" lIns="92075" tIns="46038" rIns="92075" bIns="46038" anchor="ctr"/>
          <a:lstStyle/>
          <a:p>
            <a:pPr>
              <a:defRPr/>
            </a:pPr>
            <a:endParaRPr lang="en-US">
              <a:latin typeface="Arial" pitchFamily="34" charset="0"/>
            </a:endParaRPr>
          </a:p>
        </p:txBody>
      </p:sp>
      <p:sp>
        <p:nvSpPr>
          <p:cNvPr id="75" name="Line 46"/>
          <p:cNvSpPr>
            <a:spLocks noChangeShapeType="1"/>
          </p:cNvSpPr>
          <p:nvPr/>
        </p:nvSpPr>
        <p:spPr bwMode="auto">
          <a:xfrm flipH="1">
            <a:off x="2764494" y="2438402"/>
            <a:ext cx="1127211" cy="1499566"/>
          </a:xfrm>
          <a:prstGeom prst="line">
            <a:avLst/>
          </a:prstGeom>
          <a:noFill/>
          <a:ln w="101600">
            <a:solidFill>
              <a:schemeClr val="accent2"/>
            </a:solidFill>
            <a:round/>
            <a:headEnd/>
            <a:tailEnd type="stealth" w="med" len="med"/>
          </a:ln>
          <a:effectLst>
            <a:outerShdw dist="63500" dir="3187806" algn="ctr" rotWithShape="0">
              <a:srgbClr val="000000"/>
            </a:outerShdw>
          </a:effectLst>
        </p:spPr>
        <p:txBody>
          <a:bodyPr wrap="none" lIns="92075" tIns="46038" rIns="92075" bIns="46038" anchor="ctr"/>
          <a:lstStyle/>
          <a:p>
            <a:pPr>
              <a:defRPr/>
            </a:pPr>
            <a:endParaRPr lang="en-US">
              <a:latin typeface="Arial" pitchFamily="34" charset="0"/>
            </a:endParaRPr>
          </a:p>
        </p:txBody>
      </p:sp>
      <p:sp>
        <p:nvSpPr>
          <p:cNvPr id="76" name="Line 46"/>
          <p:cNvSpPr>
            <a:spLocks noChangeShapeType="1"/>
          </p:cNvSpPr>
          <p:nvPr/>
        </p:nvSpPr>
        <p:spPr bwMode="auto">
          <a:xfrm flipH="1">
            <a:off x="5111298" y="3232943"/>
            <a:ext cx="597858" cy="746944"/>
          </a:xfrm>
          <a:prstGeom prst="line">
            <a:avLst/>
          </a:prstGeom>
          <a:noFill/>
          <a:ln w="101600">
            <a:solidFill>
              <a:schemeClr val="accent2"/>
            </a:solidFill>
            <a:round/>
            <a:headEnd/>
            <a:tailEnd type="stealth" w="med" len="med"/>
          </a:ln>
          <a:effectLst>
            <a:outerShdw dist="63500" dir="3187806" algn="ctr" rotWithShape="0">
              <a:srgbClr val="000000"/>
            </a:outerShdw>
          </a:effectLst>
        </p:spPr>
        <p:txBody>
          <a:bodyPr wrap="none" lIns="92075" tIns="46038" rIns="92075" bIns="46038" anchor="ctr"/>
          <a:lstStyle/>
          <a:p>
            <a:pPr>
              <a:defRPr/>
            </a:pPr>
            <a:endParaRPr lang="en-US">
              <a:latin typeface="Arial" pitchFamily="34" charset="0"/>
            </a:endParaRPr>
          </a:p>
        </p:txBody>
      </p:sp>
      <p:sp>
        <p:nvSpPr>
          <p:cNvPr id="77" name="Line 46"/>
          <p:cNvSpPr>
            <a:spLocks noChangeShapeType="1"/>
          </p:cNvSpPr>
          <p:nvPr/>
        </p:nvSpPr>
        <p:spPr bwMode="auto">
          <a:xfrm flipV="1">
            <a:off x="5111298" y="3979887"/>
            <a:ext cx="597857" cy="9982"/>
          </a:xfrm>
          <a:prstGeom prst="line">
            <a:avLst/>
          </a:prstGeom>
          <a:noFill/>
          <a:ln w="101600">
            <a:solidFill>
              <a:schemeClr val="accent2"/>
            </a:solidFill>
            <a:round/>
            <a:headEnd/>
            <a:tailEnd type="stealth" w="med" len="med"/>
          </a:ln>
          <a:effectLst>
            <a:outerShdw dist="63500" dir="3187806" algn="ctr" rotWithShape="0">
              <a:srgbClr val="000000"/>
            </a:outerShdw>
          </a:effectLst>
        </p:spPr>
        <p:txBody>
          <a:bodyPr wrap="none" lIns="92075" tIns="46038" rIns="92075" bIns="46038" anchor="ctr"/>
          <a:lstStyle/>
          <a:p>
            <a:pPr>
              <a:defRPr/>
            </a:pPr>
            <a:endParaRPr lang="en-US">
              <a:latin typeface="Arial" pitchFamily="34" charset="0"/>
            </a:endParaRPr>
          </a:p>
        </p:txBody>
      </p:sp>
      <p:sp>
        <p:nvSpPr>
          <p:cNvPr id="78" name="Line 46"/>
          <p:cNvSpPr>
            <a:spLocks noChangeShapeType="1"/>
          </p:cNvSpPr>
          <p:nvPr/>
        </p:nvSpPr>
        <p:spPr bwMode="auto">
          <a:xfrm flipH="1">
            <a:off x="5218292" y="3957971"/>
            <a:ext cx="454530" cy="420452"/>
          </a:xfrm>
          <a:prstGeom prst="line">
            <a:avLst/>
          </a:prstGeom>
          <a:noFill/>
          <a:ln w="101600">
            <a:solidFill>
              <a:schemeClr val="accent2"/>
            </a:solidFill>
            <a:round/>
            <a:headEnd/>
            <a:tailEnd type="stealth" w="med" len="med"/>
          </a:ln>
          <a:effectLst>
            <a:outerShdw dist="63500" dir="3187806" algn="ctr" rotWithShape="0">
              <a:srgbClr val="000000"/>
            </a:outerShdw>
          </a:effectLst>
        </p:spPr>
        <p:txBody>
          <a:bodyPr wrap="none" lIns="92075" tIns="46038" rIns="92075" bIns="46038" anchor="ctr"/>
          <a:lstStyle/>
          <a:p>
            <a:pPr>
              <a:defRPr/>
            </a:pPr>
            <a:endParaRPr lang="en-US">
              <a:latin typeface="Arial" pitchFamily="34" charset="0"/>
            </a:endParaRPr>
          </a:p>
        </p:txBody>
      </p:sp>
    </p:spTree>
    <p:extLst>
      <p:ext uri="{BB962C8B-B14F-4D97-AF65-F5344CB8AC3E}">
        <p14:creationId xmlns:p14="http://schemas.microsoft.com/office/powerpoint/2010/main" xmlns="" val="32217944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additive="base">
                                        <p:cTn id="19" dur="500" fill="hold"/>
                                        <p:tgtEl>
                                          <p:spTgt spid="69"/>
                                        </p:tgtEl>
                                        <p:attrNameLst>
                                          <p:attrName>ppt_x</p:attrName>
                                        </p:attrNameLst>
                                      </p:cBhvr>
                                      <p:tavLst>
                                        <p:tav tm="0">
                                          <p:val>
                                            <p:strVal val="#ppt_x"/>
                                          </p:val>
                                        </p:tav>
                                        <p:tav tm="100000">
                                          <p:val>
                                            <p:strVal val="#ppt_x"/>
                                          </p:val>
                                        </p:tav>
                                      </p:tavLst>
                                    </p:anim>
                                    <p:anim calcmode="lin" valueType="num">
                                      <p:cBhvr additive="base">
                                        <p:cTn id="20" dur="500" fill="hold"/>
                                        <p:tgtEl>
                                          <p:spTgt spid="6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500" fill="hold"/>
                                        <p:tgtEl>
                                          <p:spTgt spid="45"/>
                                        </p:tgtEl>
                                        <p:attrNameLst>
                                          <p:attrName>ppt_x</p:attrName>
                                        </p:attrNameLst>
                                      </p:cBhvr>
                                      <p:tavLst>
                                        <p:tav tm="0">
                                          <p:val>
                                            <p:strVal val="#ppt_x"/>
                                          </p:val>
                                        </p:tav>
                                        <p:tav tm="100000">
                                          <p:val>
                                            <p:strVal val="#ppt_x"/>
                                          </p:val>
                                        </p:tav>
                                      </p:tavLst>
                                    </p:anim>
                                    <p:anim calcmode="lin" valueType="num">
                                      <p:cBhvr additive="base">
                                        <p:cTn id="28" dur="500" fill="hold"/>
                                        <p:tgtEl>
                                          <p:spTgt spid="4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500" fill="hold"/>
                                        <p:tgtEl>
                                          <p:spTgt spid="49"/>
                                        </p:tgtEl>
                                        <p:attrNameLst>
                                          <p:attrName>ppt_x</p:attrName>
                                        </p:attrNameLst>
                                      </p:cBhvr>
                                      <p:tavLst>
                                        <p:tav tm="0">
                                          <p:val>
                                            <p:strVal val="#ppt_x"/>
                                          </p:val>
                                        </p:tav>
                                        <p:tav tm="100000">
                                          <p:val>
                                            <p:strVal val="#ppt_x"/>
                                          </p:val>
                                        </p:tav>
                                      </p:tavLst>
                                    </p:anim>
                                    <p:anim calcmode="lin" valueType="num">
                                      <p:cBhvr additive="base">
                                        <p:cTn id="32" dur="500" fill="hold"/>
                                        <p:tgtEl>
                                          <p:spTgt spid="4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500" fill="hold"/>
                                        <p:tgtEl>
                                          <p:spTgt spid="41"/>
                                        </p:tgtEl>
                                        <p:attrNameLst>
                                          <p:attrName>ppt_x</p:attrName>
                                        </p:attrNameLst>
                                      </p:cBhvr>
                                      <p:tavLst>
                                        <p:tav tm="0">
                                          <p:val>
                                            <p:strVal val="#ppt_x"/>
                                          </p:val>
                                        </p:tav>
                                        <p:tav tm="100000">
                                          <p:val>
                                            <p:strVal val="#ppt_x"/>
                                          </p:val>
                                        </p:tav>
                                      </p:tavLst>
                                    </p:anim>
                                    <p:anim calcmode="lin" valueType="num">
                                      <p:cBhvr additive="base">
                                        <p:cTn id="36" dur="500" fill="hold"/>
                                        <p:tgtEl>
                                          <p:spTgt spid="4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additive="base">
                                        <p:cTn id="39" dur="500" fill="hold"/>
                                        <p:tgtEl>
                                          <p:spTgt spid="56"/>
                                        </p:tgtEl>
                                        <p:attrNameLst>
                                          <p:attrName>ppt_x</p:attrName>
                                        </p:attrNameLst>
                                      </p:cBhvr>
                                      <p:tavLst>
                                        <p:tav tm="0">
                                          <p:val>
                                            <p:strVal val="#ppt_x"/>
                                          </p:val>
                                        </p:tav>
                                        <p:tav tm="100000">
                                          <p:val>
                                            <p:strVal val="#ppt_x"/>
                                          </p:val>
                                        </p:tav>
                                      </p:tavLst>
                                    </p:anim>
                                    <p:anim calcmode="lin" valueType="num">
                                      <p:cBhvr additive="base">
                                        <p:cTn id="40" dur="500" fill="hold"/>
                                        <p:tgtEl>
                                          <p:spTgt spid="5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0"/>
                                        </p:tgtEl>
                                        <p:attrNameLst>
                                          <p:attrName>style.visibility</p:attrName>
                                        </p:attrNameLst>
                                      </p:cBhvr>
                                      <p:to>
                                        <p:strVal val="visible"/>
                                      </p:to>
                                    </p:set>
                                    <p:anim calcmode="lin" valueType="num">
                                      <p:cBhvr additive="base">
                                        <p:cTn id="43" dur="500" fill="hold"/>
                                        <p:tgtEl>
                                          <p:spTgt spid="70"/>
                                        </p:tgtEl>
                                        <p:attrNameLst>
                                          <p:attrName>ppt_x</p:attrName>
                                        </p:attrNameLst>
                                      </p:cBhvr>
                                      <p:tavLst>
                                        <p:tav tm="0">
                                          <p:val>
                                            <p:strVal val="#ppt_x"/>
                                          </p:val>
                                        </p:tav>
                                        <p:tav tm="100000">
                                          <p:val>
                                            <p:strVal val="#ppt_x"/>
                                          </p:val>
                                        </p:tav>
                                      </p:tavLst>
                                    </p:anim>
                                    <p:anim calcmode="lin" valueType="num">
                                      <p:cBhvr additive="base">
                                        <p:cTn id="44" dur="500" fill="hold"/>
                                        <p:tgtEl>
                                          <p:spTgt spid="7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ppt_x"/>
                                          </p:val>
                                        </p:tav>
                                        <p:tav tm="100000">
                                          <p:val>
                                            <p:strVal val="#ppt_x"/>
                                          </p:val>
                                        </p:tav>
                                      </p:tavLst>
                                    </p:anim>
                                    <p:anim calcmode="lin" valueType="num">
                                      <p:cBhvr additive="base">
                                        <p:cTn id="4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72"/>
                                        </p:tgtEl>
                                        <p:attrNameLst>
                                          <p:attrName>style.visibility</p:attrName>
                                        </p:attrNameLst>
                                      </p:cBhvr>
                                      <p:to>
                                        <p:strVal val="visible"/>
                                      </p:to>
                                    </p:set>
                                    <p:anim calcmode="lin" valueType="num">
                                      <p:cBhvr additive="base">
                                        <p:cTn id="53" dur="500" fill="hold"/>
                                        <p:tgtEl>
                                          <p:spTgt spid="72"/>
                                        </p:tgtEl>
                                        <p:attrNameLst>
                                          <p:attrName>ppt_x</p:attrName>
                                        </p:attrNameLst>
                                      </p:cBhvr>
                                      <p:tavLst>
                                        <p:tav tm="0">
                                          <p:val>
                                            <p:strVal val="#ppt_x"/>
                                          </p:val>
                                        </p:tav>
                                        <p:tav tm="100000">
                                          <p:val>
                                            <p:strVal val="#ppt_x"/>
                                          </p:val>
                                        </p:tav>
                                      </p:tavLst>
                                    </p:anim>
                                    <p:anim calcmode="lin" valueType="num">
                                      <p:cBhvr additive="base">
                                        <p:cTn id="54" dur="500" fill="hold"/>
                                        <p:tgtEl>
                                          <p:spTgt spid="7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63"/>
                                        </p:tgtEl>
                                        <p:attrNameLst>
                                          <p:attrName>style.visibility</p:attrName>
                                        </p:attrNameLst>
                                      </p:cBhvr>
                                      <p:to>
                                        <p:strVal val="visible"/>
                                      </p:to>
                                    </p:set>
                                    <p:anim calcmode="lin" valueType="num">
                                      <p:cBhvr additive="base">
                                        <p:cTn id="63" dur="500" fill="hold"/>
                                        <p:tgtEl>
                                          <p:spTgt spid="63"/>
                                        </p:tgtEl>
                                        <p:attrNameLst>
                                          <p:attrName>ppt_x</p:attrName>
                                        </p:attrNameLst>
                                      </p:cBhvr>
                                      <p:tavLst>
                                        <p:tav tm="0">
                                          <p:val>
                                            <p:strVal val="#ppt_x"/>
                                          </p:val>
                                        </p:tav>
                                        <p:tav tm="100000">
                                          <p:val>
                                            <p:strVal val="#ppt_x"/>
                                          </p:val>
                                        </p:tav>
                                      </p:tavLst>
                                    </p:anim>
                                    <p:anim calcmode="lin" valueType="num">
                                      <p:cBhvr additive="base">
                                        <p:cTn id="64" dur="500" fill="hold"/>
                                        <p:tgtEl>
                                          <p:spTgt spid="63"/>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additive="base">
                                        <p:cTn id="67" dur="500" fill="hold"/>
                                        <p:tgtEl>
                                          <p:spTgt spid="74"/>
                                        </p:tgtEl>
                                        <p:attrNameLst>
                                          <p:attrName>ppt_x</p:attrName>
                                        </p:attrNameLst>
                                      </p:cBhvr>
                                      <p:tavLst>
                                        <p:tav tm="0">
                                          <p:val>
                                            <p:strVal val="#ppt_x"/>
                                          </p:val>
                                        </p:tav>
                                        <p:tav tm="100000">
                                          <p:val>
                                            <p:strVal val="#ppt_x"/>
                                          </p:val>
                                        </p:tav>
                                      </p:tavLst>
                                    </p:anim>
                                    <p:anim calcmode="lin" valueType="num">
                                      <p:cBhvr additive="base">
                                        <p:cTn id="68" dur="500" fill="hold"/>
                                        <p:tgtEl>
                                          <p:spTgt spid="74"/>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additive="base">
                                        <p:cTn id="71" dur="500" fill="hold"/>
                                        <p:tgtEl>
                                          <p:spTgt spid="75"/>
                                        </p:tgtEl>
                                        <p:attrNameLst>
                                          <p:attrName>ppt_x</p:attrName>
                                        </p:attrNameLst>
                                      </p:cBhvr>
                                      <p:tavLst>
                                        <p:tav tm="0">
                                          <p:val>
                                            <p:strVal val="#ppt_x"/>
                                          </p:val>
                                        </p:tav>
                                        <p:tav tm="100000">
                                          <p:val>
                                            <p:strVal val="#ppt_x"/>
                                          </p:val>
                                        </p:tav>
                                      </p:tavLst>
                                    </p:anim>
                                    <p:anim calcmode="lin" valueType="num">
                                      <p:cBhvr additive="base">
                                        <p:cTn id="72" dur="500" fill="hold"/>
                                        <p:tgtEl>
                                          <p:spTgt spid="75"/>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additive="base">
                                        <p:cTn id="75" dur="500" fill="hold"/>
                                        <p:tgtEl>
                                          <p:spTgt spid="76"/>
                                        </p:tgtEl>
                                        <p:attrNameLst>
                                          <p:attrName>ppt_x</p:attrName>
                                        </p:attrNameLst>
                                      </p:cBhvr>
                                      <p:tavLst>
                                        <p:tav tm="0">
                                          <p:val>
                                            <p:strVal val="#ppt_x"/>
                                          </p:val>
                                        </p:tav>
                                        <p:tav tm="100000">
                                          <p:val>
                                            <p:strVal val="#ppt_x"/>
                                          </p:val>
                                        </p:tav>
                                      </p:tavLst>
                                    </p:anim>
                                    <p:anim calcmode="lin" valueType="num">
                                      <p:cBhvr additive="base">
                                        <p:cTn id="76" dur="500" fill="hold"/>
                                        <p:tgtEl>
                                          <p:spTgt spid="76"/>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additive="base">
                                        <p:cTn id="79" dur="500" fill="hold"/>
                                        <p:tgtEl>
                                          <p:spTgt spid="77"/>
                                        </p:tgtEl>
                                        <p:attrNameLst>
                                          <p:attrName>ppt_x</p:attrName>
                                        </p:attrNameLst>
                                      </p:cBhvr>
                                      <p:tavLst>
                                        <p:tav tm="0">
                                          <p:val>
                                            <p:strVal val="#ppt_x"/>
                                          </p:val>
                                        </p:tav>
                                        <p:tav tm="100000">
                                          <p:val>
                                            <p:strVal val="#ppt_x"/>
                                          </p:val>
                                        </p:tav>
                                      </p:tavLst>
                                    </p:anim>
                                    <p:anim calcmode="lin" valueType="num">
                                      <p:cBhvr additive="base">
                                        <p:cTn id="80" dur="500" fill="hold"/>
                                        <p:tgtEl>
                                          <p:spTgt spid="77"/>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ppt_x"/>
                                          </p:val>
                                        </p:tav>
                                        <p:tav tm="100000">
                                          <p:val>
                                            <p:strVal val="#ppt_x"/>
                                          </p:val>
                                        </p:tav>
                                      </p:tavLst>
                                    </p:anim>
                                    <p:anim calcmode="lin" valueType="num">
                                      <p:cBhvr additive="base">
                                        <p:cTn id="84"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40" grpId="0" animBg="1"/>
      <p:bldP spid="41" grpId="0" animBg="1"/>
      <p:bldP spid="56" grpId="0" animBg="1"/>
      <p:bldP spid="57" grpId="0" animBg="1"/>
      <p:bldP spid="63" grpId="0" animBg="1"/>
      <p:bldP spid="69" grpId="0" animBg="1"/>
      <p:bldP spid="70" grpId="0" animBg="1"/>
      <p:bldP spid="72" grpId="0" animBg="1"/>
      <p:bldP spid="73" grpId="0" animBg="1"/>
      <p:bldP spid="74" grpId="0" animBg="1"/>
      <p:bldP spid="75" grpId="0" animBg="1"/>
      <p:bldP spid="76" grpId="0" animBg="1"/>
      <p:bldP spid="77" grpId="0" animBg="1"/>
      <p:bldP spid="7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lstStyle/>
          <a:p>
            <a:pPr eaLnBrk="1" hangingPunct="1">
              <a:defRPr/>
            </a:pPr>
            <a:r>
              <a:rPr lang="en-US" dirty="0" smtClean="0"/>
              <a:t>Network and Stop Location Choice</a:t>
            </a:r>
          </a:p>
        </p:txBody>
      </p:sp>
      <p:sp>
        <p:nvSpPr>
          <p:cNvPr id="911362" name="AutoShape 3"/>
          <p:cNvSpPr>
            <a:spLocks noChangeArrowheads="1"/>
          </p:cNvSpPr>
          <p:nvPr/>
        </p:nvSpPr>
        <p:spPr bwMode="auto">
          <a:xfrm>
            <a:off x="874182" y="1692275"/>
            <a:ext cx="7205663" cy="3090863"/>
          </a:xfrm>
          <a:prstGeom prst="parallelogram">
            <a:avLst>
              <a:gd name="adj" fmla="val 80170"/>
            </a:avLst>
          </a:prstGeom>
          <a:solidFill>
            <a:srgbClr val="5CB800"/>
          </a:solidFill>
          <a:ln w="9525">
            <a:solidFill>
              <a:schemeClr val="tx1"/>
            </a:solidFill>
            <a:round/>
            <a:headEnd/>
            <a:tailEnd/>
          </a:ln>
        </p:spPr>
        <p:txBody>
          <a:bodyPr wrap="none" lIns="0" tIns="0" rIns="0" bIns="0" anchor="ctr"/>
          <a:lstStyle/>
          <a:p>
            <a:pPr algn="ctr"/>
            <a:r>
              <a:rPr lang="en-US" sz="1600" b="1" dirty="0" smtClean="0">
                <a:ea typeface="ＭＳ Ｐゴシック"/>
                <a:cs typeface="ＭＳ Ｐゴシック"/>
              </a:rPr>
              <a:t>t</a:t>
            </a:r>
            <a:endParaRPr lang="en-US" sz="1600" b="1" dirty="0">
              <a:ea typeface="ＭＳ Ｐゴシック"/>
              <a:cs typeface="ＭＳ Ｐゴシック"/>
            </a:endParaRPr>
          </a:p>
        </p:txBody>
      </p:sp>
      <p:sp>
        <p:nvSpPr>
          <p:cNvPr id="220164" name="Line 4"/>
          <p:cNvSpPr>
            <a:spLocks noChangeShapeType="1"/>
          </p:cNvSpPr>
          <p:nvPr/>
        </p:nvSpPr>
        <p:spPr bwMode="auto">
          <a:xfrm flipV="1">
            <a:off x="2643188" y="1679575"/>
            <a:ext cx="2495550" cy="3086100"/>
          </a:xfrm>
          <a:prstGeom prst="line">
            <a:avLst/>
          </a:prstGeom>
          <a:noFill/>
          <a:ln w="31750">
            <a:solidFill>
              <a:schemeClr val="tx1"/>
            </a:solidFill>
            <a:round/>
            <a:headEnd/>
            <a:tailEnd/>
          </a:ln>
          <a:effectLst>
            <a:outerShdw dist="28398" dir="1593903" algn="ctr" rotWithShape="0">
              <a:srgbClr val="000000"/>
            </a:outerShdw>
          </a:effectLst>
        </p:spPr>
        <p:txBody>
          <a:bodyPr wrap="none" lIns="92075" tIns="46038" rIns="92075" bIns="46038" anchor="ctr"/>
          <a:lstStyle/>
          <a:p>
            <a:pPr>
              <a:defRPr/>
            </a:pPr>
            <a:endParaRPr lang="en-US">
              <a:latin typeface="Arial" pitchFamily="34" charset="0"/>
            </a:endParaRPr>
          </a:p>
        </p:txBody>
      </p:sp>
      <p:sp>
        <p:nvSpPr>
          <p:cNvPr id="220165" name="Line 5"/>
          <p:cNvSpPr>
            <a:spLocks noChangeShapeType="1"/>
          </p:cNvSpPr>
          <p:nvPr/>
        </p:nvSpPr>
        <p:spPr bwMode="auto">
          <a:xfrm flipV="1">
            <a:off x="4146550" y="1681163"/>
            <a:ext cx="2492375" cy="3081337"/>
          </a:xfrm>
          <a:prstGeom prst="line">
            <a:avLst/>
          </a:prstGeom>
          <a:noFill/>
          <a:ln w="31750">
            <a:solidFill>
              <a:schemeClr val="tx1"/>
            </a:solidFill>
            <a:round/>
            <a:headEnd/>
            <a:tailEnd/>
          </a:ln>
          <a:effectLst>
            <a:outerShdw dist="28398" dir="1593903" algn="ctr" rotWithShape="0">
              <a:srgbClr val="000000"/>
            </a:outerShdw>
          </a:effectLst>
        </p:spPr>
        <p:txBody>
          <a:bodyPr wrap="none" lIns="92075" tIns="46038" rIns="92075" bIns="46038" anchor="ctr"/>
          <a:lstStyle/>
          <a:p>
            <a:pPr>
              <a:defRPr/>
            </a:pPr>
            <a:endParaRPr lang="en-US">
              <a:latin typeface="Arial" pitchFamily="34" charset="0"/>
            </a:endParaRPr>
          </a:p>
        </p:txBody>
      </p:sp>
      <p:sp>
        <p:nvSpPr>
          <p:cNvPr id="220166" name="Line 6"/>
          <p:cNvSpPr>
            <a:spLocks noChangeShapeType="1"/>
          </p:cNvSpPr>
          <p:nvPr/>
        </p:nvSpPr>
        <p:spPr bwMode="auto">
          <a:xfrm>
            <a:off x="2616200" y="2722563"/>
            <a:ext cx="4718050" cy="1587"/>
          </a:xfrm>
          <a:prstGeom prst="line">
            <a:avLst/>
          </a:prstGeom>
          <a:noFill/>
          <a:ln w="31750">
            <a:solidFill>
              <a:schemeClr val="tx1"/>
            </a:solidFill>
            <a:round/>
            <a:headEnd/>
            <a:tailEnd/>
          </a:ln>
          <a:effectLst>
            <a:outerShdw dist="35921" dir="2700000" algn="ctr" rotWithShape="0">
              <a:srgbClr val="000000"/>
            </a:outerShdw>
          </a:effectLst>
        </p:spPr>
        <p:txBody>
          <a:bodyPr wrap="none" lIns="92075" tIns="46038" rIns="92075" bIns="46038" anchor="ctr"/>
          <a:lstStyle/>
          <a:p>
            <a:pPr>
              <a:defRPr/>
            </a:pPr>
            <a:endParaRPr lang="en-US">
              <a:latin typeface="Arial" pitchFamily="34" charset="0"/>
            </a:endParaRPr>
          </a:p>
        </p:txBody>
      </p:sp>
      <p:sp>
        <p:nvSpPr>
          <p:cNvPr id="220171" name="AutoShape 11"/>
          <p:cNvSpPr>
            <a:spLocks noChangeArrowheads="1"/>
          </p:cNvSpPr>
          <p:nvPr/>
        </p:nvSpPr>
        <p:spPr bwMode="auto">
          <a:xfrm>
            <a:off x="946150" y="1692275"/>
            <a:ext cx="7207250" cy="3074988"/>
          </a:xfrm>
          <a:prstGeom prst="parallelogram">
            <a:avLst>
              <a:gd name="adj" fmla="val 80602"/>
            </a:avLst>
          </a:prstGeom>
          <a:noFill/>
          <a:ln w="31750">
            <a:solidFill>
              <a:schemeClr val="tx1"/>
            </a:solidFill>
            <a:miter lim="800000"/>
            <a:headEnd/>
            <a:tailEnd/>
          </a:ln>
          <a:effectLst>
            <a:outerShdw dist="35921" dir="2700000" algn="ctr" rotWithShape="0">
              <a:srgbClr val="000000"/>
            </a:outerShdw>
          </a:effectLst>
        </p:spPr>
        <p:txBody>
          <a:bodyPr wrap="none" lIns="92075" tIns="46038" rIns="92075" bIns="46038" anchor="ctr"/>
          <a:lstStyle/>
          <a:p>
            <a:pPr>
              <a:defRPr/>
            </a:pPr>
            <a:endParaRPr lang="en-US">
              <a:latin typeface="Arial" pitchFamily="34" charset="0"/>
            </a:endParaRPr>
          </a:p>
        </p:txBody>
      </p:sp>
      <p:grpSp>
        <p:nvGrpSpPr>
          <p:cNvPr id="911395" name="Group 38"/>
          <p:cNvGrpSpPr>
            <a:grpSpLocks/>
          </p:cNvGrpSpPr>
          <p:nvPr/>
        </p:nvGrpSpPr>
        <p:grpSpPr bwMode="auto">
          <a:xfrm>
            <a:off x="3590504" y="1948547"/>
            <a:ext cx="481933" cy="473663"/>
            <a:chOff x="2354" y="1360"/>
            <a:chExt cx="204" cy="165"/>
          </a:xfrm>
        </p:grpSpPr>
        <p:sp>
          <p:nvSpPr>
            <p:cNvPr id="220199" name="Oval 39"/>
            <p:cNvSpPr>
              <a:spLocks noChangeArrowheads="1"/>
            </p:cNvSpPr>
            <p:nvPr/>
          </p:nvSpPr>
          <p:spPr bwMode="auto">
            <a:xfrm rot="-11543084">
              <a:off x="2354" y="1360"/>
              <a:ext cx="204" cy="165"/>
            </a:xfrm>
            <a:prstGeom prst="ellipse">
              <a:avLst/>
            </a:prstGeom>
            <a:gradFill rotWithShape="0">
              <a:gsLst>
                <a:gs pos="0">
                  <a:schemeClr val="accent2"/>
                </a:gs>
                <a:gs pos="100000">
                  <a:schemeClr val="accent2">
                    <a:gamma/>
                    <a:shade val="46275"/>
                    <a:invGamma/>
                  </a:schemeClr>
                </a:gs>
              </a:gsLst>
              <a:lin ang="5400000" scaled="1"/>
            </a:gradFill>
            <a:ln w="9525">
              <a:solidFill>
                <a:schemeClr val="tx1"/>
              </a:solidFill>
              <a:round/>
              <a:headEnd/>
              <a:tailEnd/>
            </a:ln>
            <a:effectLst>
              <a:outerShdw dist="35921" dir="2700000" algn="ctr" rotWithShape="0">
                <a:srgbClr val="000000"/>
              </a:outerShdw>
            </a:effectLst>
          </p:spPr>
          <p:txBody>
            <a:bodyPr wrap="none" lIns="92075" tIns="46038" rIns="92075" bIns="46038" anchor="ctr"/>
            <a:lstStyle/>
            <a:p>
              <a:pPr>
                <a:defRPr/>
              </a:pPr>
              <a:endParaRPr lang="en-US">
                <a:latin typeface="Arial" pitchFamily="34" charset="0"/>
              </a:endParaRPr>
            </a:p>
          </p:txBody>
        </p:sp>
        <p:sp>
          <p:nvSpPr>
            <p:cNvPr id="220200" name="Rectangle 40"/>
            <p:cNvSpPr>
              <a:spLocks noChangeArrowheads="1"/>
            </p:cNvSpPr>
            <p:nvPr/>
          </p:nvSpPr>
          <p:spPr bwMode="auto">
            <a:xfrm>
              <a:off x="2390" y="1386"/>
              <a:ext cx="121" cy="107"/>
            </a:xfrm>
            <a:prstGeom prst="rect">
              <a:avLst/>
            </a:prstGeom>
            <a:noFill/>
            <a:ln w="9525">
              <a:noFill/>
              <a:miter lim="800000"/>
              <a:headEnd/>
              <a:tailEnd/>
            </a:ln>
            <a:effectLst>
              <a:outerShdw dist="17961" dir="2700000" algn="ctr" rotWithShape="0">
                <a:srgbClr val="000000"/>
              </a:outerShdw>
            </a:effectLst>
          </p:spPr>
          <p:txBody>
            <a:bodyPr wrap="none" lIns="92075" tIns="46038" rIns="92075" bIns="46038" anchor="ctr">
              <a:spAutoFit/>
            </a:bodyPr>
            <a:lstStyle/>
            <a:p>
              <a:pPr algn="ctr" eaLnBrk="0" hangingPunct="0">
                <a:spcBef>
                  <a:spcPct val="20000"/>
                </a:spcBef>
                <a:buClr>
                  <a:schemeClr val="tx2"/>
                </a:buClr>
                <a:buSzPct val="60000"/>
                <a:buFont typeface="Wingdings" pitchFamily="2" charset="2"/>
                <a:buNone/>
                <a:defRPr/>
              </a:pPr>
              <a:r>
                <a:rPr lang="en-US" sz="1400" b="1" dirty="0">
                  <a:latin typeface="Arial" pitchFamily="34" charset="0"/>
                </a:rPr>
                <a:t>1</a:t>
              </a:r>
            </a:p>
          </p:txBody>
        </p:sp>
      </p:grpSp>
      <p:cxnSp>
        <p:nvCxnSpPr>
          <p:cNvPr id="11" name="Straight Arrow Connector 10"/>
          <p:cNvCxnSpPr/>
          <p:nvPr/>
        </p:nvCxnSpPr>
        <p:spPr>
          <a:xfrm flipV="1">
            <a:off x="2643188" y="4747302"/>
            <a:ext cx="2776536" cy="199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68" name="Picture 2" descr="T:\ABM\AT\biker.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1453" y="5611185"/>
            <a:ext cx="1047750" cy="1047750"/>
          </a:xfrm>
          <a:prstGeom prst="rect">
            <a:avLst/>
          </a:prstGeom>
          <a:noFill/>
          <a:extLst>
            <a:ext uri="{909E8E84-426E-40DD-AFC4-6F175D3DCCD1}">
              <a14:hiddenFill xmlns:a14="http://schemas.microsoft.com/office/drawing/2010/main" xmlns="">
                <a:solidFill>
                  <a:srgbClr val="FFFFFF"/>
                </a:solidFill>
              </a14:hiddenFill>
            </a:ext>
          </a:extLst>
        </p:spPr>
      </p:pic>
      <p:sp>
        <p:nvSpPr>
          <p:cNvPr id="65" name="Line 6"/>
          <p:cNvSpPr>
            <a:spLocks noChangeShapeType="1"/>
          </p:cNvSpPr>
          <p:nvPr/>
        </p:nvSpPr>
        <p:spPr bwMode="auto">
          <a:xfrm>
            <a:off x="1932907" y="3581400"/>
            <a:ext cx="4718050" cy="1587"/>
          </a:xfrm>
          <a:prstGeom prst="line">
            <a:avLst/>
          </a:prstGeom>
          <a:noFill/>
          <a:ln w="31750">
            <a:solidFill>
              <a:schemeClr val="tx1"/>
            </a:solidFill>
            <a:round/>
            <a:headEnd/>
            <a:tailEnd/>
          </a:ln>
          <a:effectLst>
            <a:outerShdw dist="35921" dir="2700000" algn="ctr" rotWithShape="0">
              <a:srgbClr val="000000"/>
            </a:outerShdw>
          </a:effectLst>
        </p:spPr>
        <p:txBody>
          <a:bodyPr wrap="none" lIns="92075" tIns="46038" rIns="92075" bIns="46038" anchor="ctr"/>
          <a:lstStyle/>
          <a:p>
            <a:pPr>
              <a:defRPr/>
            </a:pPr>
            <a:endParaRPr lang="en-US">
              <a:latin typeface="Arial" pitchFamily="34" charset="0"/>
            </a:endParaRPr>
          </a:p>
        </p:txBody>
      </p:sp>
      <p:grpSp>
        <p:nvGrpSpPr>
          <p:cNvPr id="29" name="Group 38"/>
          <p:cNvGrpSpPr>
            <a:grpSpLocks/>
          </p:cNvGrpSpPr>
          <p:nvPr/>
        </p:nvGrpSpPr>
        <p:grpSpPr bwMode="auto">
          <a:xfrm>
            <a:off x="2871205" y="2967048"/>
            <a:ext cx="384393" cy="308324"/>
            <a:chOff x="2333" y="1352"/>
            <a:chExt cx="233" cy="175"/>
          </a:xfrm>
        </p:grpSpPr>
        <p:sp>
          <p:nvSpPr>
            <p:cNvPr id="30" name="Oval 39"/>
            <p:cNvSpPr>
              <a:spLocks noChangeArrowheads="1"/>
            </p:cNvSpPr>
            <p:nvPr/>
          </p:nvSpPr>
          <p:spPr bwMode="auto">
            <a:xfrm rot="-11543084">
              <a:off x="2354" y="1360"/>
              <a:ext cx="204" cy="165"/>
            </a:xfrm>
            <a:prstGeom prst="ellipse">
              <a:avLst/>
            </a:prstGeom>
            <a:gradFill rotWithShape="0">
              <a:gsLst>
                <a:gs pos="0">
                  <a:schemeClr val="accent2"/>
                </a:gs>
                <a:gs pos="100000">
                  <a:schemeClr val="accent2">
                    <a:gamma/>
                    <a:shade val="46275"/>
                    <a:invGamma/>
                  </a:schemeClr>
                </a:gs>
              </a:gsLst>
              <a:lin ang="5400000" scaled="1"/>
            </a:gradFill>
            <a:ln w="9525">
              <a:solidFill>
                <a:schemeClr val="tx1"/>
              </a:solidFill>
              <a:round/>
              <a:headEnd/>
              <a:tailEnd/>
            </a:ln>
            <a:effectLst>
              <a:outerShdw dist="35921" dir="2700000" algn="ctr" rotWithShape="0">
                <a:srgbClr val="000000"/>
              </a:outerShdw>
            </a:effectLst>
          </p:spPr>
          <p:txBody>
            <a:bodyPr wrap="none" lIns="92075" tIns="46038" rIns="92075" bIns="46038" anchor="ctr"/>
            <a:lstStyle/>
            <a:p>
              <a:pPr>
                <a:defRPr/>
              </a:pPr>
              <a:endParaRPr lang="en-US">
                <a:latin typeface="Arial" pitchFamily="34" charset="0"/>
              </a:endParaRPr>
            </a:p>
          </p:txBody>
        </p:sp>
        <p:sp>
          <p:nvSpPr>
            <p:cNvPr id="31" name="Rectangle 40"/>
            <p:cNvSpPr>
              <a:spLocks noChangeArrowheads="1"/>
            </p:cNvSpPr>
            <p:nvPr/>
          </p:nvSpPr>
          <p:spPr bwMode="auto">
            <a:xfrm>
              <a:off x="2333" y="1352"/>
              <a:ext cx="233" cy="175"/>
            </a:xfrm>
            <a:prstGeom prst="rect">
              <a:avLst/>
            </a:prstGeom>
            <a:noFill/>
            <a:ln w="9525">
              <a:noFill/>
              <a:miter lim="800000"/>
              <a:headEnd/>
              <a:tailEnd/>
            </a:ln>
            <a:effectLst>
              <a:outerShdw dist="17961" dir="2700000" algn="ctr" rotWithShape="0">
                <a:srgbClr val="000000"/>
              </a:outerShdw>
            </a:effectLst>
          </p:spPr>
          <p:txBody>
            <a:bodyPr wrap="none" lIns="92075" tIns="46038" rIns="92075" bIns="46038" anchor="ctr">
              <a:spAutoFit/>
            </a:bodyPr>
            <a:lstStyle/>
            <a:p>
              <a:pPr algn="ctr" eaLnBrk="0" hangingPunct="0">
                <a:spcBef>
                  <a:spcPct val="20000"/>
                </a:spcBef>
                <a:buClr>
                  <a:schemeClr val="tx2"/>
                </a:buClr>
                <a:buSzPct val="60000"/>
                <a:buFont typeface="Wingdings" pitchFamily="2" charset="2"/>
                <a:buNone/>
                <a:defRPr/>
              </a:pPr>
              <a:r>
                <a:rPr lang="en-US" sz="1400" b="1" dirty="0" smtClean="0">
                  <a:latin typeface="Arial" pitchFamily="34" charset="0"/>
                </a:rPr>
                <a:t>s1</a:t>
              </a:r>
              <a:endParaRPr lang="en-US" sz="1400" b="1" dirty="0">
                <a:latin typeface="Arial" pitchFamily="34" charset="0"/>
              </a:endParaRPr>
            </a:p>
          </p:txBody>
        </p:sp>
      </p:grpSp>
      <p:grpSp>
        <p:nvGrpSpPr>
          <p:cNvPr id="36" name="Group 38"/>
          <p:cNvGrpSpPr>
            <a:grpSpLocks/>
          </p:cNvGrpSpPr>
          <p:nvPr/>
        </p:nvGrpSpPr>
        <p:grpSpPr bwMode="auto">
          <a:xfrm>
            <a:off x="5612193" y="2894152"/>
            <a:ext cx="384393" cy="308324"/>
            <a:chOff x="2333" y="1352"/>
            <a:chExt cx="233" cy="175"/>
          </a:xfrm>
        </p:grpSpPr>
        <p:sp>
          <p:nvSpPr>
            <p:cNvPr id="37" name="Oval 39"/>
            <p:cNvSpPr>
              <a:spLocks noChangeArrowheads="1"/>
            </p:cNvSpPr>
            <p:nvPr/>
          </p:nvSpPr>
          <p:spPr bwMode="auto">
            <a:xfrm rot="-11543084">
              <a:off x="2354" y="1360"/>
              <a:ext cx="204" cy="165"/>
            </a:xfrm>
            <a:prstGeom prst="ellipse">
              <a:avLst/>
            </a:prstGeom>
            <a:gradFill rotWithShape="0">
              <a:gsLst>
                <a:gs pos="0">
                  <a:schemeClr val="accent2"/>
                </a:gs>
                <a:gs pos="100000">
                  <a:schemeClr val="accent2">
                    <a:gamma/>
                    <a:shade val="46275"/>
                    <a:invGamma/>
                  </a:schemeClr>
                </a:gs>
              </a:gsLst>
              <a:lin ang="5400000" scaled="1"/>
            </a:gradFill>
            <a:ln w="9525">
              <a:solidFill>
                <a:schemeClr val="tx1"/>
              </a:solidFill>
              <a:round/>
              <a:headEnd/>
              <a:tailEnd/>
            </a:ln>
            <a:effectLst>
              <a:outerShdw dist="35921" dir="2700000" algn="ctr" rotWithShape="0">
                <a:srgbClr val="000000"/>
              </a:outerShdw>
            </a:effectLst>
          </p:spPr>
          <p:txBody>
            <a:bodyPr wrap="none" lIns="92075" tIns="46038" rIns="92075" bIns="46038" anchor="ctr"/>
            <a:lstStyle/>
            <a:p>
              <a:pPr>
                <a:defRPr/>
              </a:pPr>
              <a:endParaRPr lang="en-US">
                <a:latin typeface="Arial" pitchFamily="34" charset="0"/>
              </a:endParaRPr>
            </a:p>
          </p:txBody>
        </p:sp>
        <p:sp>
          <p:nvSpPr>
            <p:cNvPr id="38" name="Rectangle 40"/>
            <p:cNvSpPr>
              <a:spLocks noChangeArrowheads="1"/>
            </p:cNvSpPr>
            <p:nvPr/>
          </p:nvSpPr>
          <p:spPr bwMode="auto">
            <a:xfrm>
              <a:off x="2333" y="1352"/>
              <a:ext cx="233" cy="175"/>
            </a:xfrm>
            <a:prstGeom prst="rect">
              <a:avLst/>
            </a:prstGeom>
            <a:noFill/>
            <a:ln w="9525">
              <a:noFill/>
              <a:miter lim="800000"/>
              <a:headEnd/>
              <a:tailEnd/>
            </a:ln>
            <a:effectLst>
              <a:outerShdw dist="17961" dir="2700000" algn="ctr" rotWithShape="0">
                <a:srgbClr val="000000"/>
              </a:outerShdw>
            </a:effectLst>
          </p:spPr>
          <p:txBody>
            <a:bodyPr wrap="none" lIns="92075" tIns="46038" rIns="92075" bIns="46038" anchor="ctr">
              <a:spAutoFit/>
            </a:bodyPr>
            <a:lstStyle/>
            <a:p>
              <a:pPr algn="ctr" eaLnBrk="0" hangingPunct="0">
                <a:spcBef>
                  <a:spcPct val="20000"/>
                </a:spcBef>
                <a:buClr>
                  <a:schemeClr val="tx2"/>
                </a:buClr>
                <a:buSzPct val="60000"/>
                <a:buFont typeface="Wingdings" pitchFamily="2" charset="2"/>
                <a:buNone/>
                <a:defRPr/>
              </a:pPr>
              <a:r>
                <a:rPr lang="en-US" sz="1400" b="1" dirty="0" smtClean="0">
                  <a:latin typeface="Arial" pitchFamily="34" charset="0"/>
                </a:rPr>
                <a:t>s2</a:t>
              </a:r>
              <a:endParaRPr lang="en-US" sz="1400" b="1" dirty="0">
                <a:latin typeface="Arial" pitchFamily="34" charset="0"/>
              </a:endParaRPr>
            </a:p>
          </p:txBody>
        </p:sp>
      </p:grpSp>
      <p:grpSp>
        <p:nvGrpSpPr>
          <p:cNvPr id="39" name="Group 38"/>
          <p:cNvGrpSpPr>
            <a:grpSpLocks/>
          </p:cNvGrpSpPr>
          <p:nvPr/>
        </p:nvGrpSpPr>
        <p:grpSpPr bwMode="auto">
          <a:xfrm>
            <a:off x="4405555" y="3066928"/>
            <a:ext cx="384393" cy="308324"/>
            <a:chOff x="2333" y="1352"/>
            <a:chExt cx="233" cy="175"/>
          </a:xfrm>
        </p:grpSpPr>
        <p:sp>
          <p:nvSpPr>
            <p:cNvPr id="40" name="Oval 39"/>
            <p:cNvSpPr>
              <a:spLocks noChangeArrowheads="1"/>
            </p:cNvSpPr>
            <p:nvPr/>
          </p:nvSpPr>
          <p:spPr bwMode="auto">
            <a:xfrm rot="10056916">
              <a:off x="2354" y="1360"/>
              <a:ext cx="204" cy="165"/>
            </a:xfrm>
            <a:prstGeom prst="ellipse">
              <a:avLst/>
            </a:prstGeom>
            <a:gradFill rotWithShape="0">
              <a:gsLst>
                <a:gs pos="0">
                  <a:schemeClr val="accent2"/>
                </a:gs>
                <a:gs pos="100000">
                  <a:schemeClr val="accent2">
                    <a:gamma/>
                    <a:shade val="46275"/>
                    <a:invGamma/>
                  </a:schemeClr>
                </a:gs>
              </a:gsLst>
              <a:lin ang="5400000" scaled="1"/>
            </a:gradFill>
            <a:ln w="9525">
              <a:solidFill>
                <a:schemeClr val="tx1"/>
              </a:solidFill>
              <a:round/>
              <a:headEnd/>
              <a:tailEnd/>
            </a:ln>
            <a:effectLst>
              <a:outerShdw dist="35921" dir="2700000" algn="ctr" rotWithShape="0">
                <a:srgbClr val="000000"/>
              </a:outerShdw>
            </a:effectLst>
          </p:spPr>
          <p:txBody>
            <a:bodyPr wrap="none" lIns="92075" tIns="46038" rIns="92075" bIns="46038" anchor="ctr"/>
            <a:lstStyle/>
            <a:p>
              <a:pPr>
                <a:defRPr/>
              </a:pPr>
              <a:endParaRPr lang="en-US">
                <a:latin typeface="Arial" pitchFamily="34" charset="0"/>
              </a:endParaRPr>
            </a:p>
          </p:txBody>
        </p:sp>
        <p:sp>
          <p:nvSpPr>
            <p:cNvPr id="41" name="Rectangle 40"/>
            <p:cNvSpPr>
              <a:spLocks noChangeArrowheads="1"/>
            </p:cNvSpPr>
            <p:nvPr/>
          </p:nvSpPr>
          <p:spPr bwMode="auto">
            <a:xfrm>
              <a:off x="2333" y="1352"/>
              <a:ext cx="233" cy="175"/>
            </a:xfrm>
            <a:prstGeom prst="rect">
              <a:avLst/>
            </a:prstGeom>
            <a:noFill/>
            <a:ln w="9525">
              <a:noFill/>
              <a:miter lim="800000"/>
              <a:headEnd/>
              <a:tailEnd/>
            </a:ln>
            <a:effectLst>
              <a:outerShdw dist="17961" dir="2700000" algn="ctr" rotWithShape="0">
                <a:srgbClr val="000000"/>
              </a:outerShdw>
            </a:effectLst>
          </p:spPr>
          <p:txBody>
            <a:bodyPr wrap="none" lIns="92075" tIns="46038" rIns="92075" bIns="46038" anchor="ctr">
              <a:spAutoFit/>
            </a:bodyPr>
            <a:lstStyle/>
            <a:p>
              <a:pPr algn="ctr" eaLnBrk="0" hangingPunct="0">
                <a:spcBef>
                  <a:spcPct val="20000"/>
                </a:spcBef>
                <a:buClr>
                  <a:schemeClr val="tx2"/>
                </a:buClr>
                <a:buSzPct val="60000"/>
                <a:buFont typeface="Wingdings" pitchFamily="2" charset="2"/>
                <a:buNone/>
                <a:defRPr/>
              </a:pPr>
              <a:r>
                <a:rPr lang="en-US" sz="1400" b="1" dirty="0" smtClean="0">
                  <a:latin typeface="Arial" pitchFamily="34" charset="0"/>
                </a:rPr>
                <a:t>s3</a:t>
              </a:r>
              <a:endParaRPr lang="en-US" sz="1400" b="1" dirty="0">
                <a:latin typeface="Arial" pitchFamily="34" charset="0"/>
              </a:endParaRPr>
            </a:p>
          </p:txBody>
        </p:sp>
      </p:grpSp>
      <p:grpSp>
        <p:nvGrpSpPr>
          <p:cNvPr id="42" name="Group 38"/>
          <p:cNvGrpSpPr>
            <a:grpSpLocks/>
          </p:cNvGrpSpPr>
          <p:nvPr/>
        </p:nvGrpSpPr>
        <p:grpSpPr bwMode="auto">
          <a:xfrm>
            <a:off x="5179030" y="3939700"/>
            <a:ext cx="481933" cy="473663"/>
            <a:chOff x="2354" y="1360"/>
            <a:chExt cx="204" cy="165"/>
          </a:xfrm>
        </p:grpSpPr>
        <p:sp>
          <p:nvSpPr>
            <p:cNvPr id="43" name="Oval 39"/>
            <p:cNvSpPr>
              <a:spLocks noChangeArrowheads="1"/>
            </p:cNvSpPr>
            <p:nvPr/>
          </p:nvSpPr>
          <p:spPr bwMode="auto">
            <a:xfrm rot="-11543084">
              <a:off x="2354" y="1360"/>
              <a:ext cx="204" cy="165"/>
            </a:xfrm>
            <a:prstGeom prst="ellipse">
              <a:avLst/>
            </a:prstGeom>
            <a:gradFill rotWithShape="0">
              <a:gsLst>
                <a:gs pos="0">
                  <a:schemeClr val="accent2"/>
                </a:gs>
                <a:gs pos="100000">
                  <a:schemeClr val="accent2">
                    <a:gamma/>
                    <a:shade val="46275"/>
                    <a:invGamma/>
                  </a:schemeClr>
                </a:gs>
              </a:gsLst>
              <a:lin ang="5400000" scaled="1"/>
            </a:gradFill>
            <a:ln w="9525">
              <a:solidFill>
                <a:schemeClr val="tx1"/>
              </a:solidFill>
              <a:round/>
              <a:headEnd/>
              <a:tailEnd/>
            </a:ln>
            <a:effectLst>
              <a:outerShdw dist="35921" dir="2700000" algn="ctr" rotWithShape="0">
                <a:srgbClr val="000000"/>
              </a:outerShdw>
            </a:effectLst>
          </p:spPr>
          <p:txBody>
            <a:bodyPr wrap="none" lIns="92075" tIns="46038" rIns="92075" bIns="46038" anchor="ctr"/>
            <a:lstStyle/>
            <a:p>
              <a:pPr>
                <a:defRPr/>
              </a:pPr>
              <a:endParaRPr lang="en-US">
                <a:latin typeface="Arial" pitchFamily="34" charset="0"/>
              </a:endParaRPr>
            </a:p>
          </p:txBody>
        </p:sp>
        <p:sp>
          <p:nvSpPr>
            <p:cNvPr id="44" name="Rectangle 40"/>
            <p:cNvSpPr>
              <a:spLocks noChangeArrowheads="1"/>
            </p:cNvSpPr>
            <p:nvPr/>
          </p:nvSpPr>
          <p:spPr bwMode="auto">
            <a:xfrm>
              <a:off x="2389" y="1386"/>
              <a:ext cx="121" cy="107"/>
            </a:xfrm>
            <a:prstGeom prst="rect">
              <a:avLst/>
            </a:prstGeom>
            <a:noFill/>
            <a:ln w="9525">
              <a:noFill/>
              <a:miter lim="800000"/>
              <a:headEnd/>
              <a:tailEnd/>
            </a:ln>
            <a:effectLst>
              <a:outerShdw dist="17961" dir="2700000" algn="ctr" rotWithShape="0">
                <a:srgbClr val="000000"/>
              </a:outerShdw>
            </a:effectLst>
          </p:spPr>
          <p:txBody>
            <a:bodyPr wrap="none" lIns="92075" tIns="46038" rIns="92075" bIns="46038" anchor="ctr">
              <a:spAutoFit/>
            </a:bodyPr>
            <a:lstStyle/>
            <a:p>
              <a:pPr algn="ctr" eaLnBrk="0" hangingPunct="0">
                <a:spcBef>
                  <a:spcPct val="20000"/>
                </a:spcBef>
                <a:buClr>
                  <a:schemeClr val="tx2"/>
                </a:buClr>
                <a:buSzPct val="60000"/>
                <a:buFont typeface="Wingdings" pitchFamily="2" charset="2"/>
                <a:buNone/>
                <a:defRPr/>
              </a:pPr>
              <a:r>
                <a:rPr lang="en-US" sz="1400" b="1" dirty="0">
                  <a:latin typeface="Arial" pitchFamily="34" charset="0"/>
                </a:rPr>
                <a:t>2</a:t>
              </a:r>
            </a:p>
          </p:txBody>
        </p:sp>
      </p:grpSp>
      <p:sp>
        <p:nvSpPr>
          <p:cNvPr id="45" name="Line 42"/>
          <p:cNvSpPr>
            <a:spLocks noChangeShapeType="1"/>
          </p:cNvSpPr>
          <p:nvPr/>
        </p:nvSpPr>
        <p:spPr bwMode="auto">
          <a:xfrm>
            <a:off x="4003522" y="2395485"/>
            <a:ext cx="445557" cy="652829"/>
          </a:xfrm>
          <a:prstGeom prst="line">
            <a:avLst/>
          </a:prstGeom>
          <a:noFill/>
          <a:ln w="101600">
            <a:solidFill>
              <a:srgbClr val="FDF715"/>
            </a:solidFill>
            <a:round/>
            <a:headEnd/>
            <a:tailEnd type="stealth" w="med" len="med"/>
          </a:ln>
          <a:effectLst>
            <a:outerShdw dist="56796" dir="3806097" algn="ctr" rotWithShape="0">
              <a:srgbClr val="000000"/>
            </a:outerShdw>
          </a:effectLst>
        </p:spPr>
        <p:txBody>
          <a:bodyPr wrap="none" lIns="92075" tIns="46038" rIns="92075" bIns="46038" anchor="ctr"/>
          <a:lstStyle/>
          <a:p>
            <a:pPr>
              <a:defRPr/>
            </a:pPr>
            <a:endParaRPr lang="en-US">
              <a:latin typeface="Arial" pitchFamily="34" charset="0"/>
            </a:endParaRPr>
          </a:p>
        </p:txBody>
      </p:sp>
      <p:sp>
        <p:nvSpPr>
          <p:cNvPr id="46" name="Line 42"/>
          <p:cNvSpPr>
            <a:spLocks noChangeShapeType="1"/>
          </p:cNvSpPr>
          <p:nvPr/>
        </p:nvSpPr>
        <p:spPr bwMode="auto">
          <a:xfrm>
            <a:off x="4121514" y="2152495"/>
            <a:ext cx="1584637" cy="795939"/>
          </a:xfrm>
          <a:prstGeom prst="line">
            <a:avLst/>
          </a:prstGeom>
          <a:noFill/>
          <a:ln w="101600">
            <a:solidFill>
              <a:srgbClr val="FDF715"/>
            </a:solidFill>
            <a:round/>
            <a:headEnd/>
            <a:tailEnd type="stealth" w="med" len="med"/>
          </a:ln>
          <a:effectLst>
            <a:outerShdw dist="56796" dir="3806097" algn="ctr" rotWithShape="0">
              <a:srgbClr val="000000"/>
            </a:outerShdw>
          </a:effectLst>
        </p:spPr>
        <p:txBody>
          <a:bodyPr wrap="none" lIns="92075" tIns="46038" rIns="92075" bIns="46038" anchor="ctr"/>
          <a:lstStyle/>
          <a:p>
            <a:pPr>
              <a:defRPr/>
            </a:pPr>
            <a:endParaRPr lang="en-US" dirty="0">
              <a:latin typeface="Arial" pitchFamily="34" charset="0"/>
            </a:endParaRPr>
          </a:p>
        </p:txBody>
      </p:sp>
      <p:sp>
        <p:nvSpPr>
          <p:cNvPr id="47" name="Line 42"/>
          <p:cNvSpPr>
            <a:spLocks noChangeShapeType="1"/>
          </p:cNvSpPr>
          <p:nvPr/>
        </p:nvSpPr>
        <p:spPr bwMode="auto">
          <a:xfrm flipH="1">
            <a:off x="3255598" y="2476460"/>
            <a:ext cx="448315" cy="519774"/>
          </a:xfrm>
          <a:prstGeom prst="line">
            <a:avLst/>
          </a:prstGeom>
          <a:noFill/>
          <a:ln w="101600">
            <a:solidFill>
              <a:srgbClr val="FDF715"/>
            </a:solidFill>
            <a:round/>
            <a:headEnd/>
            <a:tailEnd type="stealth" w="med" len="med"/>
          </a:ln>
          <a:effectLst>
            <a:outerShdw dist="56796" dir="3806097" algn="ctr" rotWithShape="0">
              <a:srgbClr val="000000"/>
            </a:outerShdw>
          </a:effectLst>
        </p:spPr>
        <p:txBody>
          <a:bodyPr wrap="none" lIns="92075" tIns="46038" rIns="92075" bIns="46038" anchor="ctr"/>
          <a:lstStyle/>
          <a:p>
            <a:pPr>
              <a:defRPr/>
            </a:pPr>
            <a:endParaRPr lang="en-US">
              <a:latin typeface="Arial" pitchFamily="34" charset="0"/>
            </a:endParaRPr>
          </a:p>
        </p:txBody>
      </p:sp>
      <p:sp>
        <p:nvSpPr>
          <p:cNvPr id="48" name="Line 42"/>
          <p:cNvSpPr>
            <a:spLocks noChangeShapeType="1"/>
          </p:cNvSpPr>
          <p:nvPr/>
        </p:nvSpPr>
        <p:spPr bwMode="auto">
          <a:xfrm>
            <a:off x="3318760" y="3221090"/>
            <a:ext cx="1815082" cy="946829"/>
          </a:xfrm>
          <a:prstGeom prst="line">
            <a:avLst/>
          </a:prstGeom>
          <a:noFill/>
          <a:ln w="101600">
            <a:solidFill>
              <a:srgbClr val="FDF715"/>
            </a:solidFill>
            <a:round/>
            <a:headEnd/>
            <a:tailEnd type="stealth" w="med" len="med"/>
          </a:ln>
          <a:effectLst>
            <a:outerShdw dist="56796" dir="3806097" algn="ctr" rotWithShape="0">
              <a:srgbClr val="000000"/>
            </a:outerShdw>
          </a:effectLst>
        </p:spPr>
        <p:txBody>
          <a:bodyPr wrap="none" lIns="92075" tIns="46038" rIns="92075" bIns="46038" anchor="ctr"/>
          <a:lstStyle/>
          <a:p>
            <a:pPr>
              <a:defRPr/>
            </a:pPr>
            <a:endParaRPr lang="en-US">
              <a:latin typeface="Arial" pitchFamily="34" charset="0"/>
            </a:endParaRPr>
          </a:p>
        </p:txBody>
      </p:sp>
      <p:sp>
        <p:nvSpPr>
          <p:cNvPr id="49" name="Line 42"/>
          <p:cNvSpPr>
            <a:spLocks noChangeShapeType="1"/>
          </p:cNvSpPr>
          <p:nvPr/>
        </p:nvSpPr>
        <p:spPr bwMode="auto">
          <a:xfrm flipH="1">
            <a:off x="5392735" y="3275371"/>
            <a:ext cx="398463" cy="618157"/>
          </a:xfrm>
          <a:prstGeom prst="line">
            <a:avLst/>
          </a:prstGeom>
          <a:noFill/>
          <a:ln w="101600">
            <a:solidFill>
              <a:srgbClr val="FDF715"/>
            </a:solidFill>
            <a:round/>
            <a:headEnd/>
            <a:tailEnd type="stealth" w="med" len="med"/>
          </a:ln>
          <a:effectLst>
            <a:outerShdw dist="56796" dir="3806097" algn="ctr" rotWithShape="0">
              <a:srgbClr val="000000"/>
            </a:outerShdw>
          </a:effectLst>
        </p:spPr>
        <p:txBody>
          <a:bodyPr wrap="none" lIns="92075" tIns="46038" rIns="92075" bIns="46038" anchor="ctr"/>
          <a:lstStyle/>
          <a:p>
            <a:pPr>
              <a:defRPr/>
            </a:pPr>
            <a:endParaRPr lang="en-US">
              <a:latin typeface="Arial" pitchFamily="34" charset="0"/>
            </a:endParaRPr>
          </a:p>
        </p:txBody>
      </p:sp>
      <p:sp>
        <p:nvSpPr>
          <p:cNvPr id="51" name="Line 42"/>
          <p:cNvSpPr>
            <a:spLocks noChangeShapeType="1"/>
          </p:cNvSpPr>
          <p:nvPr/>
        </p:nvSpPr>
        <p:spPr bwMode="auto">
          <a:xfrm>
            <a:off x="4693181" y="3393215"/>
            <a:ext cx="568534" cy="621123"/>
          </a:xfrm>
          <a:prstGeom prst="line">
            <a:avLst/>
          </a:prstGeom>
          <a:noFill/>
          <a:ln w="101600">
            <a:solidFill>
              <a:srgbClr val="FDF715"/>
            </a:solidFill>
            <a:round/>
            <a:headEnd/>
            <a:tailEnd type="stealth" w="med" len="med"/>
          </a:ln>
          <a:effectLst>
            <a:outerShdw dist="56796" dir="3806097" algn="ctr" rotWithShape="0">
              <a:srgbClr val="000000"/>
            </a:outerShdw>
          </a:effectLst>
        </p:spPr>
        <p:txBody>
          <a:bodyPr wrap="none" lIns="92075" tIns="46038" rIns="92075" bIns="46038" anchor="ctr"/>
          <a:lstStyle/>
          <a:p>
            <a:pPr>
              <a:defRPr/>
            </a:pPr>
            <a:endParaRPr lang="en-US">
              <a:latin typeface="Arial" pitchFamily="34" charset="0"/>
            </a:endParaRPr>
          </a:p>
        </p:txBody>
      </p:sp>
      <p:sp>
        <p:nvSpPr>
          <p:cNvPr id="2" name="TextBox 1"/>
          <p:cNvSpPr txBox="1"/>
          <p:nvPr/>
        </p:nvSpPr>
        <p:spPr>
          <a:xfrm>
            <a:off x="4717208" y="2176766"/>
            <a:ext cx="505267" cy="369332"/>
          </a:xfrm>
          <a:prstGeom prst="rect">
            <a:avLst/>
          </a:prstGeom>
          <a:noFill/>
        </p:spPr>
        <p:txBody>
          <a:bodyPr wrap="none" rtlCol="0">
            <a:spAutoFit/>
          </a:bodyPr>
          <a:lstStyle/>
          <a:p>
            <a:r>
              <a:rPr lang="en-US" b="1" dirty="0">
                <a:solidFill>
                  <a:schemeClr val="accent4">
                    <a:lumMod val="10000"/>
                  </a:schemeClr>
                </a:solidFill>
              </a:rPr>
              <a:t>3</a:t>
            </a:r>
            <a:r>
              <a:rPr lang="en-US" b="1" dirty="0" smtClean="0">
                <a:solidFill>
                  <a:schemeClr val="accent4">
                    <a:lumMod val="10000"/>
                  </a:schemeClr>
                </a:solidFill>
              </a:rPr>
              <a:t>.5</a:t>
            </a:r>
            <a:endParaRPr lang="en-US" b="1" dirty="0">
              <a:solidFill>
                <a:schemeClr val="accent4">
                  <a:lumMod val="10000"/>
                </a:schemeClr>
              </a:solidFill>
            </a:endParaRPr>
          </a:p>
        </p:txBody>
      </p:sp>
      <p:sp>
        <p:nvSpPr>
          <p:cNvPr id="52" name="TextBox 51"/>
          <p:cNvSpPr txBox="1"/>
          <p:nvPr/>
        </p:nvSpPr>
        <p:spPr>
          <a:xfrm>
            <a:off x="2972532" y="2409424"/>
            <a:ext cx="505267" cy="369332"/>
          </a:xfrm>
          <a:prstGeom prst="rect">
            <a:avLst/>
          </a:prstGeom>
          <a:noFill/>
        </p:spPr>
        <p:txBody>
          <a:bodyPr wrap="none" rtlCol="0">
            <a:spAutoFit/>
          </a:bodyPr>
          <a:lstStyle/>
          <a:p>
            <a:r>
              <a:rPr lang="en-US" b="1" dirty="0">
                <a:solidFill>
                  <a:schemeClr val="accent4">
                    <a:lumMod val="10000"/>
                  </a:schemeClr>
                </a:solidFill>
              </a:rPr>
              <a:t>1</a:t>
            </a:r>
            <a:r>
              <a:rPr lang="en-US" b="1" dirty="0" smtClean="0">
                <a:solidFill>
                  <a:schemeClr val="accent4">
                    <a:lumMod val="10000"/>
                  </a:schemeClr>
                </a:solidFill>
              </a:rPr>
              <a:t>.5</a:t>
            </a:r>
            <a:endParaRPr lang="en-US" b="1" dirty="0">
              <a:solidFill>
                <a:schemeClr val="accent4">
                  <a:lumMod val="10000"/>
                </a:schemeClr>
              </a:solidFill>
            </a:endParaRPr>
          </a:p>
        </p:txBody>
      </p:sp>
      <p:sp>
        <p:nvSpPr>
          <p:cNvPr id="53" name="TextBox 52"/>
          <p:cNvSpPr txBox="1"/>
          <p:nvPr/>
        </p:nvSpPr>
        <p:spPr>
          <a:xfrm>
            <a:off x="4121514" y="2373557"/>
            <a:ext cx="505267" cy="369332"/>
          </a:xfrm>
          <a:prstGeom prst="rect">
            <a:avLst/>
          </a:prstGeom>
          <a:noFill/>
        </p:spPr>
        <p:txBody>
          <a:bodyPr wrap="none" rtlCol="0">
            <a:spAutoFit/>
          </a:bodyPr>
          <a:lstStyle/>
          <a:p>
            <a:r>
              <a:rPr lang="en-US" b="1" dirty="0">
                <a:solidFill>
                  <a:schemeClr val="accent4">
                    <a:lumMod val="10000"/>
                  </a:schemeClr>
                </a:solidFill>
              </a:rPr>
              <a:t>1</a:t>
            </a:r>
            <a:r>
              <a:rPr lang="en-US" b="1" dirty="0" smtClean="0">
                <a:solidFill>
                  <a:schemeClr val="accent4">
                    <a:lumMod val="10000"/>
                  </a:schemeClr>
                </a:solidFill>
              </a:rPr>
              <a:t>.8</a:t>
            </a:r>
            <a:endParaRPr lang="en-US" b="1" dirty="0">
              <a:solidFill>
                <a:schemeClr val="accent4">
                  <a:lumMod val="10000"/>
                </a:schemeClr>
              </a:solidFill>
            </a:endParaRPr>
          </a:p>
        </p:txBody>
      </p:sp>
      <p:sp>
        <p:nvSpPr>
          <p:cNvPr id="54" name="TextBox 53"/>
          <p:cNvSpPr txBox="1"/>
          <p:nvPr/>
        </p:nvSpPr>
        <p:spPr>
          <a:xfrm>
            <a:off x="5635619" y="3509838"/>
            <a:ext cx="505267" cy="369332"/>
          </a:xfrm>
          <a:prstGeom prst="rect">
            <a:avLst/>
          </a:prstGeom>
          <a:noFill/>
        </p:spPr>
        <p:txBody>
          <a:bodyPr wrap="none" rtlCol="0">
            <a:spAutoFit/>
          </a:bodyPr>
          <a:lstStyle/>
          <a:p>
            <a:r>
              <a:rPr lang="en-US" b="1" dirty="0" smtClean="0">
                <a:solidFill>
                  <a:schemeClr val="accent4">
                    <a:lumMod val="10000"/>
                  </a:schemeClr>
                </a:solidFill>
              </a:rPr>
              <a:t>1.2</a:t>
            </a:r>
            <a:endParaRPr lang="en-US" b="1" dirty="0">
              <a:solidFill>
                <a:schemeClr val="accent4">
                  <a:lumMod val="10000"/>
                </a:schemeClr>
              </a:solidFill>
            </a:endParaRPr>
          </a:p>
        </p:txBody>
      </p:sp>
      <p:sp>
        <p:nvSpPr>
          <p:cNvPr id="55" name="TextBox 54"/>
          <p:cNvSpPr txBox="1"/>
          <p:nvPr/>
        </p:nvSpPr>
        <p:spPr>
          <a:xfrm>
            <a:off x="4713968" y="3212861"/>
            <a:ext cx="505267" cy="369332"/>
          </a:xfrm>
          <a:prstGeom prst="rect">
            <a:avLst/>
          </a:prstGeom>
          <a:noFill/>
        </p:spPr>
        <p:txBody>
          <a:bodyPr wrap="none" rtlCol="0">
            <a:spAutoFit/>
          </a:bodyPr>
          <a:lstStyle/>
          <a:p>
            <a:r>
              <a:rPr lang="en-US" b="1" dirty="0" smtClean="0">
                <a:solidFill>
                  <a:schemeClr val="accent4">
                    <a:lumMod val="10000"/>
                  </a:schemeClr>
                </a:solidFill>
              </a:rPr>
              <a:t>1.1</a:t>
            </a:r>
            <a:endParaRPr lang="en-US" b="1" dirty="0">
              <a:solidFill>
                <a:schemeClr val="accent4">
                  <a:lumMod val="10000"/>
                </a:schemeClr>
              </a:solidFill>
            </a:endParaRPr>
          </a:p>
        </p:txBody>
      </p:sp>
      <p:sp>
        <p:nvSpPr>
          <p:cNvPr id="56" name="TextBox 55"/>
          <p:cNvSpPr txBox="1"/>
          <p:nvPr/>
        </p:nvSpPr>
        <p:spPr>
          <a:xfrm>
            <a:off x="3750888" y="3708863"/>
            <a:ext cx="505267" cy="369332"/>
          </a:xfrm>
          <a:prstGeom prst="rect">
            <a:avLst/>
          </a:prstGeom>
          <a:noFill/>
        </p:spPr>
        <p:txBody>
          <a:bodyPr wrap="none" rtlCol="0">
            <a:spAutoFit/>
          </a:bodyPr>
          <a:lstStyle/>
          <a:p>
            <a:r>
              <a:rPr lang="en-US" b="1" dirty="0">
                <a:solidFill>
                  <a:schemeClr val="accent4">
                    <a:lumMod val="10000"/>
                  </a:schemeClr>
                </a:solidFill>
              </a:rPr>
              <a:t>4</a:t>
            </a:r>
            <a:r>
              <a:rPr lang="en-US" b="1" dirty="0" smtClean="0">
                <a:solidFill>
                  <a:schemeClr val="accent4">
                    <a:lumMod val="10000"/>
                  </a:schemeClr>
                </a:solidFill>
              </a:rPr>
              <a:t>.0</a:t>
            </a:r>
            <a:endParaRPr lang="en-US" b="1" dirty="0">
              <a:solidFill>
                <a:schemeClr val="accent4">
                  <a:lumMod val="10000"/>
                </a:schemeClr>
              </a:solidFill>
            </a:endParaRPr>
          </a:p>
        </p:txBody>
      </p:sp>
      <p:sp>
        <p:nvSpPr>
          <p:cNvPr id="57" name="Line 42"/>
          <p:cNvSpPr>
            <a:spLocks noChangeShapeType="1"/>
          </p:cNvSpPr>
          <p:nvPr/>
        </p:nvSpPr>
        <p:spPr bwMode="auto">
          <a:xfrm>
            <a:off x="3988745" y="2373557"/>
            <a:ext cx="445557" cy="652829"/>
          </a:xfrm>
          <a:prstGeom prst="line">
            <a:avLst/>
          </a:prstGeom>
          <a:noFill/>
          <a:ln w="101600">
            <a:solidFill>
              <a:srgbClr val="FF0000"/>
            </a:solidFill>
            <a:round/>
            <a:headEnd/>
            <a:tailEnd type="stealth" w="med" len="med"/>
          </a:ln>
          <a:effectLst>
            <a:outerShdw dist="56796" dir="3806097" algn="ctr" rotWithShape="0">
              <a:srgbClr val="000000"/>
            </a:outerShdw>
          </a:effectLst>
        </p:spPr>
        <p:txBody>
          <a:bodyPr wrap="none" lIns="92075" tIns="46038" rIns="92075" bIns="46038" anchor="ctr"/>
          <a:lstStyle/>
          <a:p>
            <a:pPr>
              <a:defRPr/>
            </a:pPr>
            <a:endParaRPr lang="en-US">
              <a:latin typeface="Arial" pitchFamily="34" charset="0"/>
            </a:endParaRPr>
          </a:p>
        </p:txBody>
      </p:sp>
      <p:sp>
        <p:nvSpPr>
          <p:cNvPr id="60" name="Line 42"/>
          <p:cNvSpPr>
            <a:spLocks noChangeShapeType="1"/>
          </p:cNvSpPr>
          <p:nvPr/>
        </p:nvSpPr>
        <p:spPr bwMode="auto">
          <a:xfrm>
            <a:off x="4682334" y="3383942"/>
            <a:ext cx="568534" cy="621123"/>
          </a:xfrm>
          <a:prstGeom prst="line">
            <a:avLst/>
          </a:prstGeom>
          <a:noFill/>
          <a:ln w="101600">
            <a:solidFill>
              <a:srgbClr val="FF0000"/>
            </a:solidFill>
            <a:round/>
            <a:headEnd/>
            <a:tailEnd type="stealth" w="med" len="med"/>
          </a:ln>
          <a:effectLst>
            <a:outerShdw dist="56796" dir="3806097" algn="ctr" rotWithShape="0">
              <a:srgbClr val="000000"/>
            </a:outerShdw>
          </a:effectLst>
        </p:spPr>
        <p:txBody>
          <a:bodyPr wrap="none" lIns="92075" tIns="46038" rIns="92075" bIns="46038" anchor="ctr"/>
          <a:lstStyle/>
          <a:p>
            <a:pPr>
              <a:defRPr/>
            </a:pPr>
            <a:endParaRPr lang="en-US">
              <a:latin typeface="Arial" pitchFamily="34" charset="0"/>
            </a:endParaRPr>
          </a:p>
        </p:txBody>
      </p:sp>
    </p:spTree>
    <p:extLst>
      <p:ext uri="{BB962C8B-B14F-4D97-AF65-F5344CB8AC3E}">
        <p14:creationId xmlns:p14="http://schemas.microsoft.com/office/powerpoint/2010/main" xmlns="" val="37482873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ppt_x"/>
                                          </p:val>
                                        </p:tav>
                                        <p:tav tm="100000">
                                          <p:val>
                                            <p:strVal val="#ppt_x"/>
                                          </p:val>
                                        </p:tav>
                                      </p:tavLst>
                                    </p:anim>
                                    <p:anim calcmode="lin" valueType="num">
                                      <p:cBhvr additive="base">
                                        <p:cTn id="8" dur="500" fill="hold"/>
                                        <p:tgtEl>
                                          <p:spTgt spid="5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500" fill="hold"/>
                                        <p:tgtEl>
                                          <p:spTgt spid="60"/>
                                        </p:tgtEl>
                                        <p:attrNameLst>
                                          <p:attrName>ppt_x</p:attrName>
                                        </p:attrNameLst>
                                      </p:cBhvr>
                                      <p:tavLst>
                                        <p:tav tm="0">
                                          <p:val>
                                            <p:strVal val="#ppt_x"/>
                                          </p:val>
                                        </p:tav>
                                        <p:tav tm="100000">
                                          <p:val>
                                            <p:strVal val="#ppt_x"/>
                                          </p:val>
                                        </p:tav>
                                      </p:tavLst>
                                    </p:anim>
                                    <p:anim calcmode="lin" valueType="num">
                                      <p:cBhvr additive="base">
                                        <p:cTn id="12"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a:t>
            </a:r>
            <a:endParaRPr lang="en-US" dirty="0"/>
          </a:p>
        </p:txBody>
      </p:sp>
      <p:sp>
        <p:nvSpPr>
          <p:cNvPr id="3" name="Content Placeholder 2"/>
          <p:cNvSpPr>
            <a:spLocks noGrp="1"/>
          </p:cNvSpPr>
          <p:nvPr>
            <p:ph idx="1"/>
          </p:nvPr>
        </p:nvSpPr>
        <p:spPr/>
        <p:txBody>
          <a:bodyPr/>
          <a:lstStyle/>
          <a:p>
            <a:pPr lvl="0" eaLnBrk="1" hangingPunct="1">
              <a:defRPr/>
            </a:pPr>
            <a:r>
              <a:rPr lang="en-US" sz="3200" b="0" dirty="0" smtClean="0"/>
              <a:t>Definition of two scenarios</a:t>
            </a:r>
          </a:p>
          <a:p>
            <a:pPr lvl="1" eaLnBrk="1" hangingPunct="1">
              <a:defRPr/>
            </a:pPr>
            <a:r>
              <a:rPr lang="en-US" b="0" dirty="0" smtClean="0"/>
              <a:t>Scenario 1: all street network</a:t>
            </a:r>
          </a:p>
          <a:p>
            <a:pPr lvl="1" eaLnBrk="1" hangingPunct="1">
              <a:defRPr/>
            </a:pPr>
            <a:r>
              <a:rPr lang="en-US" b="0" dirty="0" smtClean="0"/>
              <a:t>Scenario 2: non-all street network</a:t>
            </a:r>
          </a:p>
          <a:p>
            <a:pPr lvl="0" eaLnBrk="1" hangingPunct="1">
              <a:defRPr/>
            </a:pPr>
            <a:r>
              <a:rPr lang="en-US" sz="3200" b="0" dirty="0" smtClean="0"/>
              <a:t>Result analysis:</a:t>
            </a:r>
          </a:p>
          <a:p>
            <a:pPr lvl="1" eaLnBrk="1" hangingPunct="1">
              <a:defRPr/>
            </a:pPr>
            <a:r>
              <a:rPr lang="en-US" dirty="0" smtClean="0"/>
              <a:t>Network results</a:t>
            </a:r>
            <a:endParaRPr lang="en-US" dirty="0"/>
          </a:p>
          <a:p>
            <a:pPr lvl="1" eaLnBrk="1" hangingPunct="1">
              <a:defRPr/>
            </a:pPr>
            <a:r>
              <a:rPr lang="en-US" dirty="0" smtClean="0"/>
              <a:t>Model performance results</a:t>
            </a:r>
          </a:p>
          <a:p>
            <a:pPr marL="457200" lvl="1" indent="0" eaLnBrk="1" hangingPunct="1">
              <a:buNone/>
              <a:defRPr/>
            </a:pPr>
            <a:endParaRPr lang="en-US" dirty="0"/>
          </a:p>
          <a:p>
            <a:pPr lvl="0" eaLnBrk="1" hangingPunct="1">
              <a:defRPr/>
            </a:pPr>
            <a:endParaRPr lang="en-US" sz="3200" b="0" dirty="0" smtClean="0"/>
          </a:p>
        </p:txBody>
      </p:sp>
      <p:sp>
        <p:nvSpPr>
          <p:cNvPr id="4" name="Slide Number Placeholder 3"/>
          <p:cNvSpPr>
            <a:spLocks noGrp="1"/>
          </p:cNvSpPr>
          <p:nvPr>
            <p:ph type="sldNum" sz="quarter" idx="10"/>
          </p:nvPr>
        </p:nvSpPr>
        <p:spPr/>
        <p:txBody>
          <a:bodyPr/>
          <a:lstStyle/>
          <a:p>
            <a:pPr>
              <a:defRPr/>
            </a:pPr>
            <a:fld id="{5767E603-488C-4C24-BA6A-940D09C06438}" type="slidenum">
              <a:rPr lang="en-US" smtClean="0">
                <a:solidFill>
                  <a:srgbClr val="FFFFFF"/>
                </a:solidFill>
              </a:rPr>
              <a:pPr>
                <a:defRPr/>
              </a:pPr>
              <a:t>12</a:t>
            </a:fld>
            <a:endParaRPr lang="en-US" dirty="0">
              <a:solidFill>
                <a:srgbClr val="FFFFFF"/>
              </a:solidFill>
            </a:endParaRPr>
          </a:p>
        </p:txBody>
      </p:sp>
    </p:spTree>
    <p:extLst>
      <p:ext uri="{BB962C8B-B14F-4D97-AF65-F5344CB8AC3E}">
        <p14:creationId xmlns:p14="http://schemas.microsoft.com/office/powerpoint/2010/main" xmlns="" val="24743173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457200"/>
            <a:ext cx="8229600" cy="1219200"/>
          </a:xfrm>
        </p:spPr>
        <p:txBody>
          <a:bodyPr/>
          <a:lstStyle/>
          <a:p>
            <a:pPr eaLnBrk="1" hangingPunct="1"/>
            <a:r>
              <a:rPr lang="en-US" dirty="0" smtClean="0"/>
              <a:t>Network Results</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xmlns="" val="1595942765"/>
              </p:ext>
            </p:extLst>
          </p:nvPr>
        </p:nvGraphicFramePr>
        <p:xfrm>
          <a:off x="838200" y="2057400"/>
          <a:ext cx="7620000" cy="2948433"/>
        </p:xfrm>
        <a:graphic>
          <a:graphicData uri="http://schemas.openxmlformats.org/drawingml/2006/table">
            <a:tbl>
              <a:tblPr>
                <a:tableStyleId>{616DA210-FB5B-4158-B5E0-FEB733F419BA}</a:tableStyleId>
              </a:tblPr>
              <a:tblGrid>
                <a:gridCol w="3276600"/>
                <a:gridCol w="1600200"/>
                <a:gridCol w="1828800"/>
                <a:gridCol w="914400"/>
              </a:tblGrid>
              <a:tr h="471933">
                <a:tc>
                  <a:txBody>
                    <a:bodyPr/>
                    <a:lstStyle/>
                    <a:p>
                      <a:pPr algn="l" fontAlgn="b"/>
                      <a:r>
                        <a:rPr lang="en-US" sz="2000" b="1" u="none" strike="noStrike" dirty="0">
                          <a:effectLst/>
                        </a:rPr>
                        <a:t> </a:t>
                      </a:r>
                      <a:endParaRPr lang="en-US" sz="2000" b="1" i="0" u="none" strike="noStrike" dirty="0">
                        <a:solidFill>
                          <a:srgbClr val="000000"/>
                        </a:solidFill>
                        <a:effectLst/>
                        <a:latin typeface="Calibri"/>
                      </a:endParaRPr>
                    </a:p>
                  </a:txBody>
                  <a:tcPr marL="9525" marR="9525" marT="9525" marB="0" anchor="b"/>
                </a:tc>
                <a:tc>
                  <a:txBody>
                    <a:bodyPr/>
                    <a:lstStyle/>
                    <a:p>
                      <a:pPr algn="l" fontAlgn="b"/>
                      <a:r>
                        <a:rPr lang="en-US" sz="2000" b="1" u="none" strike="noStrike" dirty="0" smtClean="0">
                          <a:effectLst/>
                        </a:rPr>
                        <a:t>All Street</a:t>
                      </a:r>
                      <a:endParaRPr lang="en-US" sz="2000" b="1" i="0" u="none" strike="noStrike" dirty="0">
                        <a:solidFill>
                          <a:srgbClr val="000000"/>
                        </a:solidFill>
                        <a:effectLst/>
                        <a:latin typeface="Calibri"/>
                      </a:endParaRPr>
                    </a:p>
                  </a:txBody>
                  <a:tcPr marL="9525" marR="9525" marT="9525" marB="0" anchor="b"/>
                </a:tc>
                <a:tc>
                  <a:txBody>
                    <a:bodyPr/>
                    <a:lstStyle/>
                    <a:p>
                      <a:pPr algn="l" fontAlgn="b"/>
                      <a:r>
                        <a:rPr lang="en-US" sz="2000" b="1" u="none" strike="noStrike" dirty="0" smtClean="0">
                          <a:effectLst/>
                        </a:rPr>
                        <a:t>Non</a:t>
                      </a:r>
                      <a:r>
                        <a:rPr lang="en-US" sz="2000" b="1" u="none" strike="noStrike" baseline="0" dirty="0" smtClean="0">
                          <a:effectLst/>
                        </a:rPr>
                        <a:t> </a:t>
                      </a:r>
                      <a:r>
                        <a:rPr lang="en-US" sz="2000" b="1" u="none" strike="noStrike" dirty="0" smtClean="0">
                          <a:effectLst/>
                        </a:rPr>
                        <a:t>All Street</a:t>
                      </a:r>
                      <a:endParaRPr lang="en-US" sz="2000" b="1" i="0" u="none" strike="noStrike" dirty="0">
                        <a:solidFill>
                          <a:srgbClr val="000000"/>
                        </a:solidFill>
                        <a:effectLst/>
                        <a:latin typeface="Calibri"/>
                      </a:endParaRPr>
                    </a:p>
                  </a:txBody>
                  <a:tcPr marL="9525" marR="9525" marT="9525" marB="0" anchor="b"/>
                </a:tc>
                <a:tc>
                  <a:txBody>
                    <a:bodyPr/>
                    <a:lstStyle/>
                    <a:p>
                      <a:pPr algn="l" fontAlgn="b"/>
                      <a:r>
                        <a:rPr lang="en-US" sz="2000" b="1" u="none" strike="noStrike" dirty="0">
                          <a:effectLst/>
                        </a:rPr>
                        <a:t>Diff (%)</a:t>
                      </a:r>
                      <a:endParaRPr lang="en-US" sz="2000" b="1" i="0" u="none" strike="noStrike" dirty="0">
                        <a:solidFill>
                          <a:srgbClr val="000000"/>
                        </a:solidFill>
                        <a:effectLst/>
                        <a:latin typeface="Calibri"/>
                      </a:endParaRPr>
                    </a:p>
                  </a:txBody>
                  <a:tcPr marL="9525" marR="9525" marT="9525" marB="0" anchor="b"/>
                </a:tc>
              </a:tr>
              <a:tr h="471933">
                <a:tc>
                  <a:txBody>
                    <a:bodyPr/>
                    <a:lstStyle/>
                    <a:p>
                      <a:pPr algn="l" fontAlgn="b"/>
                      <a:r>
                        <a:rPr lang="it-IT" sz="2000" b="1" u="none" strike="noStrike" dirty="0">
                          <a:effectLst/>
                        </a:rPr>
                        <a:t>Avg Zone-Zone Walk Distance (mi)</a:t>
                      </a:r>
                      <a:endParaRPr lang="it-IT" sz="2000" b="1" i="0" u="none" strike="noStrike" dirty="0">
                        <a:solidFill>
                          <a:srgbClr val="000000"/>
                        </a:solidFill>
                        <a:effectLst/>
                        <a:latin typeface="Calibri"/>
                      </a:endParaRPr>
                    </a:p>
                  </a:txBody>
                  <a:tcPr marL="9525" marR="9525" marT="9525" marB="0" anchor="b"/>
                </a:tc>
                <a:tc>
                  <a:txBody>
                    <a:bodyPr/>
                    <a:lstStyle/>
                    <a:p>
                      <a:pPr algn="l" fontAlgn="b"/>
                      <a:r>
                        <a:rPr lang="en-US" sz="2000" b="1" u="none" strike="noStrike" dirty="0">
                          <a:effectLst/>
                        </a:rPr>
                        <a:t>1.93</a:t>
                      </a:r>
                      <a:endParaRPr lang="en-US" sz="2000" b="1" i="0" u="none" strike="noStrike" dirty="0">
                        <a:solidFill>
                          <a:srgbClr val="000000"/>
                        </a:solidFill>
                        <a:effectLst/>
                        <a:latin typeface="Calibri"/>
                      </a:endParaRPr>
                    </a:p>
                  </a:txBody>
                  <a:tcPr marL="9525" marR="9525" marT="9525" marB="0" anchor="b"/>
                </a:tc>
                <a:tc>
                  <a:txBody>
                    <a:bodyPr/>
                    <a:lstStyle/>
                    <a:p>
                      <a:pPr algn="l" fontAlgn="b"/>
                      <a:r>
                        <a:rPr lang="en-US" sz="2000" b="1" i="0" u="none" strike="noStrike" dirty="0" smtClean="0">
                          <a:solidFill>
                            <a:schemeClr val="tx1"/>
                          </a:solidFill>
                          <a:effectLst/>
                          <a:latin typeface="+mn-lt"/>
                        </a:rPr>
                        <a:t>2.08</a:t>
                      </a:r>
                      <a:endParaRPr lang="en-US" sz="2000" b="1" i="0" u="none" strike="noStrike" dirty="0">
                        <a:solidFill>
                          <a:srgbClr val="000000"/>
                        </a:solidFill>
                        <a:effectLst/>
                        <a:latin typeface="Calibri"/>
                      </a:endParaRPr>
                    </a:p>
                  </a:txBody>
                  <a:tcPr marL="9525" marR="9525" marT="9525" marB="0" anchor="b"/>
                </a:tc>
                <a:tc>
                  <a:txBody>
                    <a:bodyPr/>
                    <a:lstStyle/>
                    <a:p>
                      <a:pPr algn="l" fontAlgn="b"/>
                      <a:r>
                        <a:rPr lang="en-US" sz="2000" b="1" u="none" strike="noStrike" dirty="0" smtClean="0">
                          <a:effectLst/>
                        </a:rPr>
                        <a:t>7.8%</a:t>
                      </a:r>
                      <a:endParaRPr lang="en-US" sz="2000" b="1" i="0" u="none" strike="noStrike" dirty="0">
                        <a:solidFill>
                          <a:srgbClr val="000000"/>
                        </a:solidFill>
                        <a:effectLst/>
                        <a:latin typeface="Calibri"/>
                      </a:endParaRPr>
                    </a:p>
                  </a:txBody>
                  <a:tcPr marL="9525" marR="9525" marT="9525" marB="0" anchor="b"/>
                </a:tc>
              </a:tr>
              <a:tr h="471933">
                <a:tc>
                  <a:txBody>
                    <a:bodyPr/>
                    <a:lstStyle/>
                    <a:p>
                      <a:pPr algn="l" fontAlgn="b"/>
                      <a:r>
                        <a:rPr lang="it-IT" sz="2000" b="1" u="none" strike="noStrike" dirty="0">
                          <a:effectLst/>
                        </a:rPr>
                        <a:t>Avg Zone-TAP Walk Distance (mi)</a:t>
                      </a:r>
                      <a:endParaRPr lang="it-IT" sz="2000" b="1" i="0" u="none" strike="noStrike" dirty="0">
                        <a:solidFill>
                          <a:srgbClr val="000000"/>
                        </a:solidFill>
                        <a:effectLst/>
                        <a:latin typeface="Calibri"/>
                      </a:endParaRPr>
                    </a:p>
                  </a:txBody>
                  <a:tcPr marL="9525" marR="9525" marT="9525" marB="0" anchor="b"/>
                </a:tc>
                <a:tc>
                  <a:txBody>
                    <a:bodyPr/>
                    <a:lstStyle/>
                    <a:p>
                      <a:pPr algn="l" fontAlgn="b"/>
                      <a:r>
                        <a:rPr lang="en-US" sz="2000" b="1" u="none" strike="noStrike" dirty="0">
                          <a:effectLst/>
                        </a:rPr>
                        <a:t>0.65</a:t>
                      </a:r>
                      <a:endParaRPr lang="en-US" sz="2000" b="1" i="0" u="none" strike="noStrike" dirty="0">
                        <a:solidFill>
                          <a:srgbClr val="000000"/>
                        </a:solidFill>
                        <a:effectLst/>
                        <a:latin typeface="Calibri"/>
                      </a:endParaRPr>
                    </a:p>
                  </a:txBody>
                  <a:tcPr marL="9525" marR="9525" marT="9525" marB="0" anchor="b"/>
                </a:tc>
                <a:tc>
                  <a:txBody>
                    <a:bodyPr/>
                    <a:lstStyle/>
                    <a:p>
                      <a:pPr algn="l" fontAlgn="b"/>
                      <a:r>
                        <a:rPr lang="en-US" sz="2000" b="1" i="0" u="none" strike="noStrike" dirty="0" smtClean="0">
                          <a:solidFill>
                            <a:schemeClr val="tx1"/>
                          </a:solidFill>
                          <a:effectLst/>
                          <a:latin typeface="+mn-lt"/>
                        </a:rPr>
                        <a:t>0.67</a:t>
                      </a:r>
                      <a:endParaRPr lang="en-US" sz="2000" b="1" i="0" u="none" strike="noStrike" dirty="0">
                        <a:solidFill>
                          <a:srgbClr val="000000"/>
                        </a:solidFill>
                        <a:effectLst/>
                        <a:latin typeface="Calibri"/>
                      </a:endParaRPr>
                    </a:p>
                  </a:txBody>
                  <a:tcPr marL="9525" marR="9525" marT="9525" marB="0" anchor="b"/>
                </a:tc>
                <a:tc>
                  <a:txBody>
                    <a:bodyPr/>
                    <a:lstStyle/>
                    <a:p>
                      <a:pPr algn="l" fontAlgn="b"/>
                      <a:r>
                        <a:rPr lang="en-US" sz="2000" b="1" u="none" strike="noStrike" dirty="0" smtClean="0">
                          <a:effectLst/>
                        </a:rPr>
                        <a:t>2.6%</a:t>
                      </a:r>
                      <a:endParaRPr lang="en-US" sz="2000" b="1" i="0" u="none" strike="noStrike" dirty="0">
                        <a:solidFill>
                          <a:srgbClr val="000000"/>
                        </a:solidFill>
                        <a:effectLst/>
                        <a:latin typeface="Calibri"/>
                      </a:endParaRPr>
                    </a:p>
                  </a:txBody>
                  <a:tcPr marL="9525" marR="9525" marT="9525" marB="0" anchor="b"/>
                </a:tc>
              </a:tr>
              <a:tr h="494409">
                <a:tc>
                  <a:txBody>
                    <a:bodyPr/>
                    <a:lstStyle/>
                    <a:p>
                      <a:pPr algn="l" fontAlgn="b"/>
                      <a:r>
                        <a:rPr lang="en-US" sz="2000" b="1" u="none" strike="noStrike">
                          <a:effectLst/>
                        </a:rPr>
                        <a:t>Walkable Zone Pairs</a:t>
                      </a:r>
                      <a:endParaRPr lang="en-US" sz="2000" b="1" i="0" u="none" strike="noStrike">
                        <a:solidFill>
                          <a:srgbClr val="000000"/>
                        </a:solidFill>
                        <a:effectLst/>
                        <a:latin typeface="Calibri"/>
                      </a:endParaRPr>
                    </a:p>
                  </a:txBody>
                  <a:tcPr marL="9525" marR="9525" marT="9525" marB="0" anchor="b"/>
                </a:tc>
                <a:tc>
                  <a:txBody>
                    <a:bodyPr/>
                    <a:lstStyle/>
                    <a:p>
                      <a:pPr algn="l" fontAlgn="b"/>
                      <a:r>
                        <a:rPr lang="en-US" sz="2000" b="1" u="none" strike="noStrike" dirty="0">
                          <a:effectLst/>
                        </a:rPr>
                        <a:t>                    9,028,357 </a:t>
                      </a:r>
                      <a:endParaRPr lang="en-US" sz="2000" b="1" i="0" u="none" strike="noStrike" dirty="0">
                        <a:solidFill>
                          <a:srgbClr val="000000"/>
                        </a:solidFill>
                        <a:effectLst/>
                        <a:latin typeface="Calibri"/>
                      </a:endParaRPr>
                    </a:p>
                  </a:txBody>
                  <a:tcPr marL="9525" marR="9525" marT="9525" marB="0" anchor="b"/>
                </a:tc>
                <a:tc>
                  <a:txBody>
                    <a:bodyPr/>
                    <a:lstStyle/>
                    <a:p>
                      <a:pPr algn="l" fontAlgn="b"/>
                      <a:r>
                        <a:rPr lang="en-US" sz="2000" b="1" u="none" strike="noStrike" dirty="0">
                          <a:effectLst/>
                        </a:rPr>
                        <a:t>                7,289,198 </a:t>
                      </a:r>
                      <a:endParaRPr lang="en-US" sz="2000" b="1" i="0" u="none" strike="noStrike" dirty="0">
                        <a:solidFill>
                          <a:srgbClr val="000000"/>
                        </a:solidFill>
                        <a:effectLst/>
                        <a:latin typeface="Calibri"/>
                      </a:endParaRPr>
                    </a:p>
                  </a:txBody>
                  <a:tcPr marL="9525" marR="9525" marT="9525" marB="0" anchor="b"/>
                </a:tc>
                <a:tc>
                  <a:txBody>
                    <a:bodyPr/>
                    <a:lstStyle/>
                    <a:p>
                      <a:pPr algn="l" fontAlgn="b"/>
                      <a:r>
                        <a:rPr lang="en-US" sz="2000" b="1" u="none" strike="noStrike" dirty="0">
                          <a:effectLst/>
                        </a:rPr>
                        <a:t>-19.3%</a:t>
                      </a:r>
                      <a:endParaRPr lang="en-US" sz="2000" b="1" i="0" u="none" strike="noStrike" dirty="0">
                        <a:solidFill>
                          <a:srgbClr val="000000"/>
                        </a:solidFill>
                        <a:effectLst/>
                        <a:latin typeface="Calibri"/>
                      </a:endParaRPr>
                    </a:p>
                  </a:txBody>
                  <a:tcPr marL="9525" marR="9525" marT="9525" marB="0" anchor="b"/>
                </a:tc>
              </a:tr>
              <a:tr h="408684">
                <a:tc>
                  <a:txBody>
                    <a:bodyPr/>
                    <a:lstStyle/>
                    <a:p>
                      <a:pPr algn="l" fontAlgn="b"/>
                      <a:r>
                        <a:rPr lang="en-US" sz="2000" b="1" u="none" strike="noStrike" dirty="0">
                          <a:effectLst/>
                        </a:rPr>
                        <a:t>Walkable Zone-TAP Pairs</a:t>
                      </a:r>
                      <a:endParaRPr lang="en-US" sz="2000" b="1" i="0" u="none" strike="noStrike" dirty="0">
                        <a:solidFill>
                          <a:srgbClr val="000000"/>
                        </a:solidFill>
                        <a:effectLst/>
                        <a:latin typeface="Calibri"/>
                      </a:endParaRPr>
                    </a:p>
                  </a:txBody>
                  <a:tcPr marL="9525" marR="9525" marT="9525" marB="0" anchor="b"/>
                </a:tc>
                <a:tc>
                  <a:txBody>
                    <a:bodyPr/>
                    <a:lstStyle/>
                    <a:p>
                      <a:pPr algn="l" fontAlgn="b"/>
                      <a:r>
                        <a:rPr lang="en-US" sz="2000" b="1" u="none" strike="noStrike" dirty="0">
                          <a:effectLst/>
                        </a:rPr>
                        <a:t>                       </a:t>
                      </a:r>
                      <a:r>
                        <a:rPr lang="en-US" sz="2000" b="1" u="none" strike="noStrike" dirty="0" smtClean="0">
                          <a:effectLst/>
                        </a:rPr>
                        <a:t>136,888</a:t>
                      </a:r>
                      <a:endParaRPr lang="en-US" sz="2000" b="1" i="0" u="none" strike="noStrike" dirty="0">
                        <a:solidFill>
                          <a:srgbClr val="000000"/>
                        </a:solidFill>
                        <a:effectLst/>
                        <a:latin typeface="Calibri"/>
                      </a:endParaRPr>
                    </a:p>
                  </a:txBody>
                  <a:tcPr marL="9525" marR="9525" marT="9525" marB="0" anchor="b"/>
                </a:tc>
                <a:tc>
                  <a:txBody>
                    <a:bodyPr/>
                    <a:lstStyle/>
                    <a:p>
                      <a:pPr algn="l" fontAlgn="b"/>
                      <a:r>
                        <a:rPr lang="en-US" sz="2000" b="1" u="none" strike="noStrike" dirty="0" smtClean="0">
                          <a:effectLst/>
                        </a:rPr>
                        <a:t>132,712 </a:t>
                      </a:r>
                      <a:endParaRPr lang="en-US" sz="2000" b="1" i="0" u="none" strike="noStrike" dirty="0">
                        <a:solidFill>
                          <a:srgbClr val="000000"/>
                        </a:solidFill>
                        <a:effectLst/>
                        <a:latin typeface="Calibri"/>
                      </a:endParaRPr>
                    </a:p>
                  </a:txBody>
                  <a:tcPr marL="9525" marR="9525" marT="9525" marB="0" anchor="b"/>
                </a:tc>
                <a:tc>
                  <a:txBody>
                    <a:bodyPr/>
                    <a:lstStyle/>
                    <a:p>
                      <a:pPr algn="l" fontAlgn="b"/>
                      <a:r>
                        <a:rPr lang="en-US" sz="2000" b="1" u="none" strike="noStrike" dirty="0" smtClean="0">
                          <a:effectLst/>
                        </a:rPr>
                        <a:t>-3.1</a:t>
                      </a:r>
                      <a:r>
                        <a:rPr lang="en-US" sz="2000" b="1" u="none" strike="noStrike" dirty="0">
                          <a:effectLst/>
                        </a:rPr>
                        <a:t>%</a:t>
                      </a:r>
                      <a:endParaRPr lang="en-US" sz="2000" b="1" i="0" u="none" strike="noStrike" dirty="0">
                        <a:solidFill>
                          <a:srgbClr val="000000"/>
                        </a:solidFill>
                        <a:effectLst/>
                        <a:latin typeface="Calibri"/>
                      </a:endParaRPr>
                    </a:p>
                  </a:txBody>
                  <a:tcPr marL="9525" marR="9525" marT="9525" marB="0" anchor="b"/>
                </a:tc>
              </a:tr>
            </a:tbl>
          </a:graphicData>
        </a:graphic>
      </p:graphicFrame>
      <p:sp>
        <p:nvSpPr>
          <p:cNvPr id="4" name="Slide Number Placeholder 1"/>
          <p:cNvSpPr>
            <a:spLocks noGrp="1"/>
          </p:cNvSpPr>
          <p:nvPr>
            <p:ph type="sldNum" sz="quarter" idx="10"/>
          </p:nvPr>
        </p:nvSpPr>
        <p:spPr/>
        <p:txBody>
          <a:bodyPr/>
          <a:lstStyle/>
          <a:p>
            <a:fld id="{617CEE2F-9420-448B-9928-2E3F3D9E274B}" type="slidenum">
              <a:rPr lang="en-US">
                <a:solidFill>
                  <a:srgbClr val="FFFFFF"/>
                </a:solidFill>
              </a:rPr>
              <a:pPr/>
              <a:t>13</a:t>
            </a:fld>
            <a:endParaRPr lang="en-US" dirty="0">
              <a:solidFill>
                <a:srgbClr val="FFFFFF"/>
              </a:solidFill>
            </a:endParaRPr>
          </a:p>
        </p:txBody>
      </p:sp>
    </p:spTree>
    <p:extLst>
      <p:ext uri="{BB962C8B-B14F-4D97-AF65-F5344CB8AC3E}">
        <p14:creationId xmlns:p14="http://schemas.microsoft.com/office/powerpoint/2010/main" xmlns="" val="34978200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pPr lvl="0" eaLnBrk="1" hangingPunct="1">
              <a:buFont typeface="Arial" pitchFamily="34" charset="0"/>
              <a:buChar char="•"/>
              <a:defRPr/>
            </a:pPr>
            <a:r>
              <a:rPr lang="en-US" sz="3200" b="0" dirty="0" smtClean="0"/>
              <a:t>Does network resolution matter?</a:t>
            </a:r>
          </a:p>
          <a:p>
            <a:pPr lvl="0" eaLnBrk="1" hangingPunct="1">
              <a:buFont typeface="Arial" pitchFamily="34" charset="0"/>
              <a:buChar char="•"/>
              <a:defRPr/>
            </a:pPr>
            <a:r>
              <a:rPr lang="en-US" sz="3200" b="0" dirty="0" smtClean="0"/>
              <a:t>How much does network resolution matter?</a:t>
            </a:r>
          </a:p>
          <a:p>
            <a:pPr lvl="0" eaLnBrk="1" hangingPunct="1">
              <a:buFont typeface="Arial" pitchFamily="34" charset="0"/>
              <a:buChar char="•"/>
              <a:defRPr/>
            </a:pPr>
            <a:endParaRPr lang="en-US" sz="2400" b="0" dirty="0"/>
          </a:p>
        </p:txBody>
      </p:sp>
      <p:sp>
        <p:nvSpPr>
          <p:cNvPr id="4" name="Slide Number Placeholder 3"/>
          <p:cNvSpPr>
            <a:spLocks noGrp="1"/>
          </p:cNvSpPr>
          <p:nvPr>
            <p:ph type="sldNum" sz="quarter" idx="10"/>
          </p:nvPr>
        </p:nvSpPr>
        <p:spPr/>
        <p:txBody>
          <a:bodyPr/>
          <a:lstStyle/>
          <a:p>
            <a:pPr>
              <a:defRPr/>
            </a:pPr>
            <a:fld id="{5767E603-488C-4C24-BA6A-940D09C06438}" type="slidenum">
              <a:rPr lang="en-US" smtClean="0">
                <a:solidFill>
                  <a:srgbClr val="FFFFFF"/>
                </a:solidFill>
              </a:rPr>
              <a:pPr>
                <a:defRPr/>
              </a:pPr>
              <a:t>14</a:t>
            </a:fld>
            <a:endParaRPr lang="en-US" dirty="0">
              <a:solidFill>
                <a:srgbClr val="FFFFFF"/>
              </a:solidFill>
            </a:endParaRPr>
          </a:p>
        </p:txBody>
      </p:sp>
    </p:spTree>
    <p:extLst>
      <p:ext uri="{BB962C8B-B14F-4D97-AF65-F5344CB8AC3E}">
        <p14:creationId xmlns:p14="http://schemas.microsoft.com/office/powerpoint/2010/main" xmlns="" val="38149465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sz="3200" b="0" dirty="0" smtClean="0"/>
              <a:t>Contact:  Wu Sun </a:t>
            </a:r>
          </a:p>
          <a:p>
            <a:r>
              <a:rPr lang="en-US" sz="3200" b="0" dirty="0" smtClean="0"/>
              <a:t>619-6995757</a:t>
            </a:r>
          </a:p>
          <a:p>
            <a:r>
              <a:rPr lang="en-US" sz="3200" b="0" dirty="0" smtClean="0"/>
              <a:t>Wu.Sun@sandag.org</a:t>
            </a:r>
          </a:p>
        </p:txBody>
      </p:sp>
    </p:spTree>
    <p:extLst>
      <p:ext uri="{BB962C8B-B14F-4D97-AF65-F5344CB8AC3E}">
        <p14:creationId xmlns:p14="http://schemas.microsoft.com/office/powerpoint/2010/main" xmlns="" val="10306932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lstStyle/>
          <a:p>
            <a:pPr lvl="0" eaLnBrk="1" hangingPunct="1">
              <a:defRPr/>
            </a:pPr>
            <a:r>
              <a:rPr lang="en-US" sz="3200" b="0" dirty="0" smtClean="0"/>
              <a:t>SANDAG Active Transportation (AT) Model</a:t>
            </a:r>
          </a:p>
          <a:p>
            <a:pPr lvl="0" eaLnBrk="1" hangingPunct="1">
              <a:defRPr/>
            </a:pPr>
            <a:r>
              <a:rPr lang="en-US" sz="3200" b="0" dirty="0" smtClean="0"/>
              <a:t>AT model applications</a:t>
            </a:r>
          </a:p>
          <a:p>
            <a:pPr lvl="0" eaLnBrk="1" hangingPunct="1">
              <a:defRPr/>
            </a:pPr>
            <a:r>
              <a:rPr lang="en-US" sz="3200" b="0" dirty="0" smtClean="0"/>
              <a:t>AT model networks</a:t>
            </a:r>
          </a:p>
          <a:p>
            <a:pPr lvl="0" eaLnBrk="1" hangingPunct="1">
              <a:defRPr/>
            </a:pPr>
            <a:endParaRPr lang="en-US" sz="3200" b="0" dirty="0" smtClean="0"/>
          </a:p>
          <a:p>
            <a:pPr lvl="0" eaLnBrk="1" hangingPunct="1">
              <a:defRPr/>
            </a:pPr>
            <a:endParaRPr lang="en-US" sz="3200" b="0" dirty="0" smtClean="0"/>
          </a:p>
          <a:p>
            <a:pPr marL="0" lvl="0" indent="0" eaLnBrk="1" hangingPunct="1">
              <a:buNone/>
              <a:defRPr/>
            </a:pPr>
            <a:endParaRPr lang="en-US" sz="3200" b="0" dirty="0" smtClean="0"/>
          </a:p>
        </p:txBody>
      </p:sp>
      <p:sp>
        <p:nvSpPr>
          <p:cNvPr id="4" name="Slide Number Placeholder 3"/>
          <p:cNvSpPr>
            <a:spLocks noGrp="1"/>
          </p:cNvSpPr>
          <p:nvPr>
            <p:ph type="sldNum" sz="quarter" idx="10"/>
          </p:nvPr>
        </p:nvSpPr>
        <p:spPr/>
        <p:txBody>
          <a:bodyPr/>
          <a:lstStyle/>
          <a:p>
            <a:pPr>
              <a:defRPr/>
            </a:pPr>
            <a:fld id="{5767E603-488C-4C24-BA6A-940D09C06438}" type="slidenum">
              <a:rPr lang="en-US" smtClean="0">
                <a:solidFill>
                  <a:srgbClr val="FFFFFF"/>
                </a:solidFill>
              </a:rPr>
              <a:pPr>
                <a:defRPr/>
              </a:pPr>
              <a:t>2</a:t>
            </a:fld>
            <a:endParaRPr lang="en-US" dirty="0">
              <a:solidFill>
                <a:srgbClr val="FFFFFF"/>
              </a:solidFill>
            </a:endParaRPr>
          </a:p>
        </p:txBody>
      </p:sp>
    </p:spTree>
    <p:extLst>
      <p:ext uri="{BB962C8B-B14F-4D97-AF65-F5344CB8AC3E}">
        <p14:creationId xmlns:p14="http://schemas.microsoft.com/office/powerpoint/2010/main" xmlns="" val="26664743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ChangeArrowheads="1"/>
          </p:cNvSpPr>
          <p:nvPr/>
        </p:nvSpPr>
        <p:spPr bwMode="auto">
          <a:xfrm>
            <a:off x="3022023" y="2685128"/>
            <a:ext cx="1952274" cy="720443"/>
          </a:xfrm>
          <a:prstGeom prst="rect">
            <a:avLst/>
          </a:prstGeom>
          <a:solidFill>
            <a:srgbClr val="FF00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0000"/>
            </a:extrusionClr>
          </a:sp3d>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flatTx/>
          </a:bodyPr>
          <a:lstStyle/>
          <a:p>
            <a:pPr algn="ctr" fontAlgn="base">
              <a:spcBef>
                <a:spcPct val="0"/>
              </a:spcBef>
              <a:spcAft>
                <a:spcPct val="0"/>
              </a:spcAft>
            </a:pPr>
            <a:r>
              <a:rPr lang="en-US" b="1" dirty="0" smtClean="0">
                <a:solidFill>
                  <a:srgbClr val="FFFFFF"/>
                </a:solidFill>
              </a:rPr>
              <a:t>Enhanced ABM</a:t>
            </a:r>
            <a:endParaRPr lang="en-US" b="1" dirty="0">
              <a:solidFill>
                <a:srgbClr val="FFFFFF"/>
              </a:solidFill>
            </a:endParaRPr>
          </a:p>
        </p:txBody>
      </p:sp>
      <p:sp>
        <p:nvSpPr>
          <p:cNvPr id="7171" name="Rectangle 7"/>
          <p:cNvSpPr>
            <a:spLocks noChangeArrowheads="1"/>
          </p:cNvSpPr>
          <p:nvPr/>
        </p:nvSpPr>
        <p:spPr bwMode="auto">
          <a:xfrm>
            <a:off x="1144204" y="4616408"/>
            <a:ext cx="1219200" cy="515938"/>
          </a:xfrm>
          <a:prstGeom prst="rect">
            <a:avLst/>
          </a:prstGeom>
          <a:solidFill>
            <a:srgbClr val="339966"/>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9966"/>
            </a:extrusionClr>
          </a:sp3d>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flatTx/>
          </a:bodyPr>
          <a:lstStyle/>
          <a:p>
            <a:pPr algn="ctr" fontAlgn="base">
              <a:spcBef>
                <a:spcPct val="0"/>
              </a:spcBef>
              <a:spcAft>
                <a:spcPct val="0"/>
              </a:spcAft>
            </a:pPr>
            <a:r>
              <a:rPr lang="en-US" b="1" dirty="0" smtClean="0">
                <a:solidFill>
                  <a:srgbClr val="FFFFFF"/>
                </a:solidFill>
              </a:rPr>
              <a:t>CTM</a:t>
            </a:r>
            <a:endParaRPr lang="en-US" b="1" dirty="0">
              <a:solidFill>
                <a:srgbClr val="FFFFFF"/>
              </a:solidFill>
            </a:endParaRPr>
          </a:p>
        </p:txBody>
      </p:sp>
      <p:sp>
        <p:nvSpPr>
          <p:cNvPr id="7172" name="Rectangle 8"/>
          <p:cNvSpPr>
            <a:spLocks noChangeArrowheads="1"/>
          </p:cNvSpPr>
          <p:nvPr/>
        </p:nvSpPr>
        <p:spPr bwMode="auto">
          <a:xfrm>
            <a:off x="3215612" y="1389917"/>
            <a:ext cx="1917872" cy="531620"/>
          </a:xfrm>
          <a:prstGeom prst="rect">
            <a:avLst/>
          </a:prstGeom>
          <a:solidFill>
            <a:srgbClr val="339966"/>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9966"/>
            </a:extrusionClr>
          </a:sp3d>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flatTx/>
          </a:bodyPr>
          <a:lstStyle/>
          <a:p>
            <a:pPr algn="ctr" fontAlgn="base">
              <a:spcBef>
                <a:spcPct val="0"/>
              </a:spcBef>
              <a:spcAft>
                <a:spcPct val="0"/>
              </a:spcAft>
            </a:pPr>
            <a:r>
              <a:rPr lang="en-US" b="1" dirty="0" smtClean="0">
                <a:solidFill>
                  <a:srgbClr val="FFFFFF"/>
                </a:solidFill>
              </a:rPr>
              <a:t>Trans.</a:t>
            </a:r>
            <a:r>
              <a:rPr lang="en-US" b="1" dirty="0">
                <a:solidFill>
                  <a:srgbClr val="FFFFFF"/>
                </a:solidFill>
              </a:rPr>
              <a:t> </a:t>
            </a:r>
            <a:r>
              <a:rPr lang="en-US" b="1" dirty="0" smtClean="0">
                <a:solidFill>
                  <a:srgbClr val="FFFFFF"/>
                </a:solidFill>
              </a:rPr>
              <a:t>System</a:t>
            </a:r>
            <a:endParaRPr lang="en-US" b="1" dirty="0">
              <a:solidFill>
                <a:srgbClr val="FFFFFF"/>
              </a:solidFill>
            </a:endParaRPr>
          </a:p>
        </p:txBody>
      </p:sp>
      <p:sp>
        <p:nvSpPr>
          <p:cNvPr id="7173" name="Rectangle 9"/>
          <p:cNvSpPr>
            <a:spLocks noChangeArrowheads="1"/>
          </p:cNvSpPr>
          <p:nvPr/>
        </p:nvSpPr>
        <p:spPr bwMode="auto">
          <a:xfrm>
            <a:off x="1144204" y="1429340"/>
            <a:ext cx="1656506" cy="531619"/>
          </a:xfrm>
          <a:prstGeom prst="rect">
            <a:avLst/>
          </a:prstGeom>
          <a:solidFill>
            <a:srgbClr val="339966"/>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9966"/>
            </a:extrusionClr>
          </a:sp3d>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flatTx/>
          </a:bodyPr>
          <a:lstStyle/>
          <a:p>
            <a:pPr algn="ctr" fontAlgn="base">
              <a:spcBef>
                <a:spcPct val="0"/>
              </a:spcBef>
              <a:spcAft>
                <a:spcPct val="0"/>
              </a:spcAft>
            </a:pPr>
            <a:r>
              <a:rPr lang="en-US" b="1" dirty="0" smtClean="0">
                <a:solidFill>
                  <a:srgbClr val="FFFFFF"/>
                </a:solidFill>
              </a:rPr>
              <a:t>Trans.</a:t>
            </a:r>
            <a:r>
              <a:rPr lang="en-US" b="1" dirty="0">
                <a:solidFill>
                  <a:srgbClr val="FFFFFF"/>
                </a:solidFill>
              </a:rPr>
              <a:t> </a:t>
            </a:r>
            <a:r>
              <a:rPr lang="en-US" b="1" dirty="0" smtClean="0">
                <a:solidFill>
                  <a:srgbClr val="FFFFFF"/>
                </a:solidFill>
              </a:rPr>
              <a:t>Policy  </a:t>
            </a:r>
            <a:endParaRPr lang="en-US" b="1" dirty="0">
              <a:solidFill>
                <a:srgbClr val="FFFFFF"/>
              </a:solidFill>
            </a:endParaRPr>
          </a:p>
        </p:txBody>
      </p:sp>
      <p:sp>
        <p:nvSpPr>
          <p:cNvPr id="7174" name="Rectangle 10"/>
          <p:cNvSpPr>
            <a:spLocks noChangeArrowheads="1"/>
          </p:cNvSpPr>
          <p:nvPr/>
        </p:nvSpPr>
        <p:spPr bwMode="auto">
          <a:xfrm>
            <a:off x="2982872" y="4315084"/>
            <a:ext cx="1721576" cy="609600"/>
          </a:xfrm>
          <a:prstGeom prst="rect">
            <a:avLst/>
          </a:prstGeom>
          <a:solidFill>
            <a:srgbClr val="FF00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0000"/>
            </a:extrusionClr>
          </a:sp3d>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flatTx/>
          </a:bodyPr>
          <a:lstStyle/>
          <a:p>
            <a:pPr algn="ctr" fontAlgn="base">
              <a:spcBef>
                <a:spcPct val="0"/>
              </a:spcBef>
              <a:spcAft>
                <a:spcPct val="0"/>
              </a:spcAft>
            </a:pPr>
            <a:r>
              <a:rPr lang="en-US" b="1" dirty="0">
                <a:solidFill>
                  <a:srgbClr val="FFFFFF"/>
                </a:solidFill>
              </a:rPr>
              <a:t>Traffic </a:t>
            </a:r>
            <a:endParaRPr lang="en-US" b="1" dirty="0" smtClean="0">
              <a:solidFill>
                <a:srgbClr val="FFFFFF"/>
              </a:solidFill>
            </a:endParaRPr>
          </a:p>
          <a:p>
            <a:pPr algn="ctr" fontAlgn="base">
              <a:spcBef>
                <a:spcPct val="0"/>
              </a:spcBef>
              <a:spcAft>
                <a:spcPct val="0"/>
              </a:spcAft>
            </a:pPr>
            <a:r>
              <a:rPr lang="en-US" b="1" dirty="0" smtClean="0">
                <a:solidFill>
                  <a:srgbClr val="FFFFFF"/>
                </a:solidFill>
              </a:rPr>
              <a:t>Assignment</a:t>
            </a:r>
            <a:endParaRPr lang="en-US" b="1" dirty="0">
              <a:solidFill>
                <a:srgbClr val="FFFFFF"/>
              </a:solidFill>
            </a:endParaRPr>
          </a:p>
        </p:txBody>
      </p:sp>
      <p:sp>
        <p:nvSpPr>
          <p:cNvPr id="7175" name="Rectangle 11"/>
          <p:cNvSpPr>
            <a:spLocks noChangeArrowheads="1"/>
          </p:cNvSpPr>
          <p:nvPr/>
        </p:nvSpPr>
        <p:spPr bwMode="auto">
          <a:xfrm>
            <a:off x="3349557" y="5608975"/>
            <a:ext cx="1828800" cy="609600"/>
          </a:xfrm>
          <a:prstGeom prst="rect">
            <a:avLst/>
          </a:prstGeom>
          <a:solidFill>
            <a:srgbClr val="E98E09"/>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E98E09"/>
            </a:extrusionClr>
          </a:sp3d>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flatTx/>
          </a:bodyPr>
          <a:lstStyle/>
          <a:p>
            <a:pPr algn="ctr" fontAlgn="base">
              <a:spcBef>
                <a:spcPct val="0"/>
              </a:spcBef>
              <a:spcAft>
                <a:spcPct val="0"/>
              </a:spcAft>
            </a:pPr>
            <a:r>
              <a:rPr lang="en-US" b="1" dirty="0" smtClean="0">
                <a:solidFill>
                  <a:srgbClr val="FFFFFF"/>
                </a:solidFill>
              </a:rPr>
              <a:t>System</a:t>
            </a:r>
          </a:p>
          <a:p>
            <a:pPr algn="ctr" fontAlgn="base">
              <a:spcBef>
                <a:spcPct val="0"/>
              </a:spcBef>
              <a:spcAft>
                <a:spcPct val="0"/>
              </a:spcAft>
            </a:pPr>
            <a:r>
              <a:rPr lang="en-US" b="1" dirty="0" smtClean="0">
                <a:solidFill>
                  <a:srgbClr val="FFFFFF"/>
                </a:solidFill>
              </a:rPr>
              <a:t>Performance</a:t>
            </a:r>
            <a:endParaRPr lang="en-US" b="1" dirty="0">
              <a:solidFill>
                <a:srgbClr val="FFFFFF"/>
              </a:solidFill>
            </a:endParaRPr>
          </a:p>
        </p:txBody>
      </p:sp>
      <p:sp>
        <p:nvSpPr>
          <p:cNvPr id="7176" name="Rectangle 12"/>
          <p:cNvSpPr>
            <a:spLocks noChangeArrowheads="1"/>
          </p:cNvSpPr>
          <p:nvPr/>
        </p:nvSpPr>
        <p:spPr bwMode="auto">
          <a:xfrm>
            <a:off x="1274768" y="5632665"/>
            <a:ext cx="1759255" cy="609600"/>
          </a:xfrm>
          <a:prstGeom prst="rect">
            <a:avLst/>
          </a:prstGeom>
          <a:solidFill>
            <a:srgbClr val="E98E09"/>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E98E09"/>
            </a:extrusionClr>
          </a:sp3d>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flatTx/>
          </a:bodyPr>
          <a:lstStyle/>
          <a:p>
            <a:pPr algn="ctr" fontAlgn="base">
              <a:spcBef>
                <a:spcPct val="0"/>
              </a:spcBef>
              <a:spcAft>
                <a:spcPct val="0"/>
              </a:spcAft>
            </a:pPr>
            <a:r>
              <a:rPr lang="en-US" b="1" dirty="0">
                <a:solidFill>
                  <a:srgbClr val="FFFFFF"/>
                </a:solidFill>
              </a:rPr>
              <a:t>Environmental </a:t>
            </a:r>
          </a:p>
          <a:p>
            <a:pPr algn="ctr" fontAlgn="base">
              <a:spcBef>
                <a:spcPct val="0"/>
              </a:spcBef>
              <a:spcAft>
                <a:spcPct val="0"/>
              </a:spcAft>
            </a:pPr>
            <a:r>
              <a:rPr lang="en-US" b="1" dirty="0" smtClean="0">
                <a:solidFill>
                  <a:srgbClr val="FFFFFF"/>
                </a:solidFill>
              </a:rPr>
              <a:t>Impact</a:t>
            </a:r>
            <a:endParaRPr lang="en-US" b="1" dirty="0">
              <a:solidFill>
                <a:srgbClr val="FFFFFF"/>
              </a:solidFill>
            </a:endParaRPr>
          </a:p>
        </p:txBody>
      </p:sp>
      <p:sp>
        <p:nvSpPr>
          <p:cNvPr id="7177" name="Rectangle 14"/>
          <p:cNvSpPr>
            <a:spLocks noChangeArrowheads="1"/>
          </p:cNvSpPr>
          <p:nvPr/>
        </p:nvSpPr>
        <p:spPr bwMode="auto">
          <a:xfrm>
            <a:off x="5543936" y="5608975"/>
            <a:ext cx="1785402" cy="562220"/>
          </a:xfrm>
          <a:prstGeom prst="rect">
            <a:avLst/>
          </a:prstGeom>
          <a:solidFill>
            <a:srgbClr val="E98E09"/>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E98E09"/>
            </a:extrusionClr>
          </a:sp3d>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flatTx/>
          </a:bodyPr>
          <a:lstStyle/>
          <a:p>
            <a:pPr algn="ctr" fontAlgn="base">
              <a:spcBef>
                <a:spcPct val="0"/>
              </a:spcBef>
              <a:spcAft>
                <a:spcPct val="0"/>
              </a:spcAft>
            </a:pPr>
            <a:r>
              <a:rPr lang="en-US" b="1" dirty="0" smtClean="0">
                <a:solidFill>
                  <a:srgbClr val="FFFFFF"/>
                </a:solidFill>
              </a:rPr>
              <a:t>Economic</a:t>
            </a:r>
            <a:endParaRPr lang="en-US" b="1" dirty="0">
              <a:solidFill>
                <a:srgbClr val="FFFFFF"/>
              </a:solidFill>
            </a:endParaRPr>
          </a:p>
          <a:p>
            <a:pPr algn="ctr" fontAlgn="base">
              <a:spcBef>
                <a:spcPct val="0"/>
              </a:spcBef>
              <a:spcAft>
                <a:spcPct val="0"/>
              </a:spcAft>
            </a:pPr>
            <a:r>
              <a:rPr lang="en-US" b="1" dirty="0" smtClean="0">
                <a:solidFill>
                  <a:srgbClr val="FFFFFF"/>
                </a:solidFill>
              </a:rPr>
              <a:t>Analysis</a:t>
            </a:r>
            <a:endParaRPr lang="en-US" b="1" dirty="0">
              <a:solidFill>
                <a:srgbClr val="FFFFFF"/>
              </a:solidFill>
            </a:endParaRPr>
          </a:p>
        </p:txBody>
      </p:sp>
      <p:sp>
        <p:nvSpPr>
          <p:cNvPr id="7178" name="AutoShape 15"/>
          <p:cNvSpPr>
            <a:spLocks noChangeArrowheads="1"/>
          </p:cNvSpPr>
          <p:nvPr/>
        </p:nvSpPr>
        <p:spPr bwMode="auto">
          <a:xfrm rot="5400000">
            <a:off x="3968528" y="2070864"/>
            <a:ext cx="485280" cy="304800"/>
          </a:xfrm>
          <a:prstGeom prst="rightArrow">
            <a:avLst>
              <a:gd name="adj1" fmla="val 50000"/>
              <a:gd name="adj2" fmla="val 2812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b="1">
              <a:solidFill>
                <a:srgbClr val="FFFFFF"/>
              </a:solidFill>
            </a:endParaRPr>
          </a:p>
        </p:txBody>
      </p:sp>
      <p:sp>
        <p:nvSpPr>
          <p:cNvPr id="7179" name="AutoShape 17"/>
          <p:cNvSpPr>
            <a:spLocks noChangeArrowheads="1"/>
          </p:cNvSpPr>
          <p:nvPr/>
        </p:nvSpPr>
        <p:spPr bwMode="auto">
          <a:xfrm rot="5400000">
            <a:off x="3869269" y="3637458"/>
            <a:ext cx="705157" cy="304800"/>
          </a:xfrm>
          <a:prstGeom prst="rightArrow">
            <a:avLst>
              <a:gd name="adj1" fmla="val 50000"/>
              <a:gd name="adj2" fmla="val 3958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b="1">
              <a:solidFill>
                <a:srgbClr val="FFFFFF"/>
              </a:solidFill>
            </a:endParaRPr>
          </a:p>
        </p:txBody>
      </p:sp>
      <p:sp>
        <p:nvSpPr>
          <p:cNvPr id="7180" name="AutoShape 18"/>
          <p:cNvSpPr>
            <a:spLocks noChangeArrowheads="1"/>
          </p:cNvSpPr>
          <p:nvPr/>
        </p:nvSpPr>
        <p:spPr bwMode="auto">
          <a:xfrm rot="5400000">
            <a:off x="4025989" y="5176723"/>
            <a:ext cx="323999" cy="304800"/>
          </a:xfrm>
          <a:prstGeom prst="rightArrow">
            <a:avLst>
              <a:gd name="adj1" fmla="val 50000"/>
              <a:gd name="adj2" fmla="val 25000"/>
            </a:avLst>
          </a:prstGeom>
          <a:solidFill>
            <a:srgbClr val="E98E09"/>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b="1">
              <a:solidFill>
                <a:srgbClr val="FFFFFF"/>
              </a:solidFill>
            </a:endParaRPr>
          </a:p>
        </p:txBody>
      </p:sp>
      <p:sp>
        <p:nvSpPr>
          <p:cNvPr id="20" name="Slide Number Placeholder 1"/>
          <p:cNvSpPr>
            <a:spLocks noGrp="1"/>
          </p:cNvSpPr>
          <p:nvPr>
            <p:ph type="sldNum" sz="quarter" idx="4294967295"/>
          </p:nvPr>
        </p:nvSpPr>
        <p:spPr>
          <a:xfrm>
            <a:off x="8458200" y="6419850"/>
            <a:ext cx="533400" cy="381000"/>
          </a:xfrm>
          <a:prstGeom prst="rect">
            <a:avLst/>
          </a:prstGeom>
        </p:spPr>
        <p:txBody>
          <a:bodyPr/>
          <a:lstStyle/>
          <a:p>
            <a:fld id="{617CEE2F-9420-448B-9928-2E3F3D9E274B}" type="slidenum">
              <a:rPr lang="en-US">
                <a:solidFill>
                  <a:srgbClr val="FFFFFF"/>
                </a:solidFill>
              </a:rPr>
              <a:pPr/>
              <a:t>3</a:t>
            </a:fld>
            <a:endParaRPr lang="en-US" dirty="0">
              <a:solidFill>
                <a:srgbClr val="FFFFFF"/>
              </a:solidFill>
            </a:endParaRPr>
          </a:p>
        </p:txBody>
      </p:sp>
      <p:sp>
        <p:nvSpPr>
          <p:cNvPr id="7182" name="AutoShape 34"/>
          <p:cNvSpPr>
            <a:spLocks noChangeArrowheads="1"/>
          </p:cNvSpPr>
          <p:nvPr/>
        </p:nvSpPr>
        <p:spPr bwMode="auto">
          <a:xfrm rot="2775601">
            <a:off x="2717344" y="2092864"/>
            <a:ext cx="616762" cy="255838"/>
          </a:xfrm>
          <a:prstGeom prst="rightArrow">
            <a:avLst>
              <a:gd name="adj1" fmla="val 50000"/>
              <a:gd name="adj2" fmla="val 2811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b="1">
              <a:solidFill>
                <a:srgbClr val="FFFFFF"/>
              </a:solidFill>
            </a:endParaRPr>
          </a:p>
        </p:txBody>
      </p:sp>
      <p:sp>
        <p:nvSpPr>
          <p:cNvPr id="7183" name="AutoShape 35"/>
          <p:cNvSpPr>
            <a:spLocks noChangeArrowheads="1"/>
          </p:cNvSpPr>
          <p:nvPr/>
        </p:nvSpPr>
        <p:spPr bwMode="auto">
          <a:xfrm rot="8453345">
            <a:off x="4710511" y="2008498"/>
            <a:ext cx="732994" cy="254752"/>
          </a:xfrm>
          <a:prstGeom prst="rightArrow">
            <a:avLst>
              <a:gd name="adj1" fmla="val 50000"/>
              <a:gd name="adj2" fmla="val 2808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b="1">
              <a:solidFill>
                <a:srgbClr val="FFFFFF"/>
              </a:solidFill>
            </a:endParaRPr>
          </a:p>
        </p:txBody>
      </p:sp>
      <p:sp>
        <p:nvSpPr>
          <p:cNvPr id="7184" name="AutoShape 36"/>
          <p:cNvSpPr>
            <a:spLocks noChangeArrowheads="1"/>
          </p:cNvSpPr>
          <p:nvPr/>
        </p:nvSpPr>
        <p:spPr bwMode="auto">
          <a:xfrm rot="7507687">
            <a:off x="2831667" y="5185215"/>
            <a:ext cx="302411" cy="287817"/>
          </a:xfrm>
          <a:prstGeom prst="righ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b="1">
              <a:solidFill>
                <a:srgbClr val="FFFFFF"/>
              </a:solidFill>
            </a:endParaRPr>
          </a:p>
        </p:txBody>
      </p:sp>
      <p:sp>
        <p:nvSpPr>
          <p:cNvPr id="7186" name="Rectangle 7"/>
          <p:cNvSpPr>
            <a:spLocks noChangeArrowheads="1"/>
          </p:cNvSpPr>
          <p:nvPr/>
        </p:nvSpPr>
        <p:spPr bwMode="auto">
          <a:xfrm>
            <a:off x="5603694" y="1399749"/>
            <a:ext cx="1485900" cy="511955"/>
          </a:xfrm>
          <a:prstGeom prst="rect">
            <a:avLst/>
          </a:prstGeom>
          <a:solidFill>
            <a:srgbClr val="339966"/>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9966"/>
            </a:extrusionClr>
          </a:sp3d>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flatTx/>
          </a:bodyPr>
          <a:lstStyle/>
          <a:p>
            <a:pPr algn="ctr" fontAlgn="base">
              <a:spcBef>
                <a:spcPct val="0"/>
              </a:spcBef>
              <a:spcAft>
                <a:spcPct val="0"/>
              </a:spcAft>
            </a:pPr>
            <a:r>
              <a:rPr lang="en-US" b="1" dirty="0" smtClean="0">
                <a:solidFill>
                  <a:srgbClr val="FFFFFF"/>
                </a:solidFill>
              </a:rPr>
              <a:t>LU Models</a:t>
            </a:r>
            <a:endParaRPr lang="en-US" b="1" dirty="0">
              <a:solidFill>
                <a:srgbClr val="FFFFFF"/>
              </a:solidFill>
            </a:endParaRPr>
          </a:p>
        </p:txBody>
      </p:sp>
      <p:sp>
        <p:nvSpPr>
          <p:cNvPr id="24" name="Rectangle 2"/>
          <p:cNvSpPr txBox="1">
            <a:spLocks noGrp="1" noChangeArrowheads="1"/>
          </p:cNvSpPr>
          <p:nvPr>
            <p:ph type="title"/>
          </p:nvPr>
        </p:nvSpPr>
        <p:spPr bwMode="auto">
          <a:xfrm>
            <a:off x="457200" y="117132"/>
            <a:ext cx="8229600" cy="1219200"/>
          </a:xfrm>
          <a:prstGeom prst="rect">
            <a:avLst/>
          </a:prstGeom>
          <a:noFill/>
          <a:ln w="9525">
            <a:noFill/>
            <a:miter lim="800000"/>
            <a:headEnd/>
            <a:tailEnd/>
          </a:ln>
          <a:effectLst>
            <a:outerShdw dist="45791" dir="3378596" algn="ctr" rotWithShape="0">
              <a:srgbClr val="000000"/>
            </a:outerShdw>
          </a:effectLst>
        </p:spPr>
        <p:txBody>
          <a:bodyPr vert="horz" wrap="square" lIns="91440" tIns="45720" rIns="91440" bIns="45720" numCol="1" anchor="ctr" anchorCtr="0" compatLnSpc="1">
            <a:prstTxWarp prst="textNoShape">
              <a:avLst/>
            </a:prstTxWarp>
          </a:bodyPr>
          <a:lstStyle>
            <a:lvl1pPr algn="ctr" rtl="0" eaLnBrk="0" fontAlgn="base" hangingPunct="0">
              <a:lnSpc>
                <a:spcPct val="90000"/>
              </a:lnSpc>
              <a:spcBef>
                <a:spcPct val="0"/>
              </a:spcBef>
              <a:spcAft>
                <a:spcPct val="0"/>
              </a:spcAft>
              <a:defRPr sz="4000" b="1" i="1">
                <a:solidFill>
                  <a:schemeClr val="tx2"/>
                </a:solidFill>
                <a:latin typeface="+mj-lt"/>
                <a:ea typeface="+mj-ea"/>
                <a:cs typeface="+mj-cs"/>
              </a:defRPr>
            </a:lvl1pPr>
            <a:lvl2pPr algn="ctr" rtl="0" eaLnBrk="0" fontAlgn="base" hangingPunct="0">
              <a:lnSpc>
                <a:spcPct val="90000"/>
              </a:lnSpc>
              <a:spcBef>
                <a:spcPct val="0"/>
              </a:spcBef>
              <a:spcAft>
                <a:spcPct val="0"/>
              </a:spcAft>
              <a:defRPr sz="4000" b="1" i="1">
                <a:solidFill>
                  <a:schemeClr val="tx2"/>
                </a:solidFill>
                <a:latin typeface="Arial" pitchFamily="34" charset="0"/>
              </a:defRPr>
            </a:lvl2pPr>
            <a:lvl3pPr algn="ctr" rtl="0" eaLnBrk="0" fontAlgn="base" hangingPunct="0">
              <a:lnSpc>
                <a:spcPct val="90000"/>
              </a:lnSpc>
              <a:spcBef>
                <a:spcPct val="0"/>
              </a:spcBef>
              <a:spcAft>
                <a:spcPct val="0"/>
              </a:spcAft>
              <a:defRPr sz="4000" b="1" i="1">
                <a:solidFill>
                  <a:schemeClr val="tx2"/>
                </a:solidFill>
                <a:latin typeface="Arial" pitchFamily="34" charset="0"/>
              </a:defRPr>
            </a:lvl3pPr>
            <a:lvl4pPr algn="ctr" rtl="0" eaLnBrk="0" fontAlgn="base" hangingPunct="0">
              <a:lnSpc>
                <a:spcPct val="90000"/>
              </a:lnSpc>
              <a:spcBef>
                <a:spcPct val="0"/>
              </a:spcBef>
              <a:spcAft>
                <a:spcPct val="0"/>
              </a:spcAft>
              <a:defRPr sz="4000" b="1" i="1">
                <a:solidFill>
                  <a:schemeClr val="tx2"/>
                </a:solidFill>
                <a:latin typeface="Arial" pitchFamily="34" charset="0"/>
              </a:defRPr>
            </a:lvl4pPr>
            <a:lvl5pPr algn="ctr" rtl="0" eaLnBrk="0" fontAlgn="base" hangingPunct="0">
              <a:lnSpc>
                <a:spcPct val="90000"/>
              </a:lnSpc>
              <a:spcBef>
                <a:spcPct val="0"/>
              </a:spcBef>
              <a:spcAft>
                <a:spcPct val="0"/>
              </a:spcAft>
              <a:defRPr sz="4000" b="1" i="1">
                <a:solidFill>
                  <a:schemeClr val="tx2"/>
                </a:solidFill>
                <a:latin typeface="Arial" pitchFamily="34" charset="0"/>
              </a:defRPr>
            </a:lvl5pPr>
            <a:lvl6pPr marL="457200" algn="ctr" rtl="0" fontAlgn="base">
              <a:lnSpc>
                <a:spcPct val="90000"/>
              </a:lnSpc>
              <a:spcBef>
                <a:spcPct val="0"/>
              </a:spcBef>
              <a:spcAft>
                <a:spcPct val="0"/>
              </a:spcAft>
              <a:defRPr sz="3600" b="1" i="1">
                <a:solidFill>
                  <a:schemeClr val="tx2"/>
                </a:solidFill>
                <a:latin typeface="Arial" pitchFamily="34" charset="0"/>
              </a:defRPr>
            </a:lvl6pPr>
            <a:lvl7pPr marL="914400" algn="ctr" rtl="0" fontAlgn="base">
              <a:lnSpc>
                <a:spcPct val="90000"/>
              </a:lnSpc>
              <a:spcBef>
                <a:spcPct val="0"/>
              </a:spcBef>
              <a:spcAft>
                <a:spcPct val="0"/>
              </a:spcAft>
              <a:defRPr sz="3600" b="1" i="1">
                <a:solidFill>
                  <a:schemeClr val="tx2"/>
                </a:solidFill>
                <a:latin typeface="Arial" pitchFamily="34" charset="0"/>
              </a:defRPr>
            </a:lvl7pPr>
            <a:lvl8pPr marL="1371600" algn="ctr" rtl="0" fontAlgn="base">
              <a:lnSpc>
                <a:spcPct val="90000"/>
              </a:lnSpc>
              <a:spcBef>
                <a:spcPct val="0"/>
              </a:spcBef>
              <a:spcAft>
                <a:spcPct val="0"/>
              </a:spcAft>
              <a:defRPr sz="3600" b="1" i="1">
                <a:solidFill>
                  <a:schemeClr val="tx2"/>
                </a:solidFill>
                <a:latin typeface="Arial" pitchFamily="34" charset="0"/>
              </a:defRPr>
            </a:lvl8pPr>
            <a:lvl9pPr marL="1828800" algn="ctr" rtl="0" fontAlgn="base">
              <a:lnSpc>
                <a:spcPct val="90000"/>
              </a:lnSpc>
              <a:spcBef>
                <a:spcPct val="0"/>
              </a:spcBef>
              <a:spcAft>
                <a:spcPct val="0"/>
              </a:spcAft>
              <a:defRPr sz="3600" b="1" i="1">
                <a:solidFill>
                  <a:schemeClr val="tx2"/>
                </a:solidFill>
                <a:latin typeface="Arial" pitchFamily="34" charset="0"/>
              </a:defRPr>
            </a:lvl9pPr>
          </a:lstStyle>
          <a:p>
            <a:r>
              <a:rPr lang="en-US" dirty="0" smtClean="0"/>
              <a:t>Integrated ABM &amp; AT Model</a:t>
            </a:r>
            <a:endParaRPr lang="en-US" dirty="0"/>
          </a:p>
        </p:txBody>
      </p:sp>
      <p:sp>
        <p:nvSpPr>
          <p:cNvPr id="22" name="AutoShape 34"/>
          <p:cNvSpPr>
            <a:spLocks noChangeArrowheads="1"/>
          </p:cNvSpPr>
          <p:nvPr/>
        </p:nvSpPr>
        <p:spPr bwMode="auto">
          <a:xfrm rot="19883413">
            <a:off x="2483654" y="4607124"/>
            <a:ext cx="449941" cy="279568"/>
          </a:xfrm>
          <a:prstGeom prst="rightArrow">
            <a:avLst>
              <a:gd name="adj1" fmla="val 50000"/>
              <a:gd name="adj2" fmla="val 2814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b="1">
              <a:solidFill>
                <a:srgbClr val="FFFFFF"/>
              </a:solidFill>
            </a:endParaRPr>
          </a:p>
        </p:txBody>
      </p:sp>
      <p:sp>
        <p:nvSpPr>
          <p:cNvPr id="25" name="Rectangle 7"/>
          <p:cNvSpPr>
            <a:spLocks noChangeArrowheads="1"/>
          </p:cNvSpPr>
          <p:nvPr/>
        </p:nvSpPr>
        <p:spPr bwMode="auto">
          <a:xfrm>
            <a:off x="522031" y="3721891"/>
            <a:ext cx="1841373" cy="598040"/>
          </a:xfrm>
          <a:prstGeom prst="rect">
            <a:avLst/>
          </a:prstGeom>
          <a:solidFill>
            <a:srgbClr val="339966"/>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339966"/>
            </a:extrusionClr>
          </a:sp3d>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flatTx/>
          </a:bodyPr>
          <a:lstStyle/>
          <a:p>
            <a:pPr algn="ctr" fontAlgn="base">
              <a:spcBef>
                <a:spcPct val="0"/>
              </a:spcBef>
              <a:spcAft>
                <a:spcPct val="0"/>
              </a:spcAft>
            </a:pPr>
            <a:r>
              <a:rPr lang="en-US" b="1" dirty="0" smtClean="0">
                <a:solidFill>
                  <a:srgbClr val="FFFFFF"/>
                </a:solidFill>
              </a:rPr>
              <a:t>Special Models</a:t>
            </a:r>
            <a:endParaRPr lang="en-US" b="1" dirty="0">
              <a:solidFill>
                <a:srgbClr val="FFFFFF"/>
              </a:solidFill>
            </a:endParaRPr>
          </a:p>
        </p:txBody>
      </p:sp>
      <p:sp>
        <p:nvSpPr>
          <p:cNvPr id="26" name="AutoShape 35"/>
          <p:cNvSpPr>
            <a:spLocks noChangeArrowheads="1"/>
          </p:cNvSpPr>
          <p:nvPr/>
        </p:nvSpPr>
        <p:spPr bwMode="auto">
          <a:xfrm rot="19280755">
            <a:off x="4923364" y="2089413"/>
            <a:ext cx="781016" cy="295149"/>
          </a:xfrm>
          <a:prstGeom prst="rightArrow">
            <a:avLst>
              <a:gd name="adj1" fmla="val 39897"/>
              <a:gd name="adj2" fmla="val 2808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b="1">
              <a:solidFill>
                <a:srgbClr val="FFFFFF"/>
              </a:solidFill>
            </a:endParaRPr>
          </a:p>
        </p:txBody>
      </p:sp>
      <p:sp>
        <p:nvSpPr>
          <p:cNvPr id="27" name="Rectangle 7"/>
          <p:cNvSpPr>
            <a:spLocks noChangeArrowheads="1"/>
          </p:cNvSpPr>
          <p:nvPr/>
        </p:nvSpPr>
        <p:spPr bwMode="auto">
          <a:xfrm>
            <a:off x="4996914" y="4264450"/>
            <a:ext cx="1880214" cy="609600"/>
          </a:xfrm>
          <a:prstGeom prst="rect">
            <a:avLst/>
          </a:prstGeom>
          <a:solidFill>
            <a:srgbClr val="FF0000"/>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FF0000"/>
            </a:extrusionClr>
          </a:sp3d>
          <a:extLst/>
        </p:spPr>
        <p:txBody>
          <a:bodyPr wrap="none" anchor="ctr">
            <a:flatTx/>
          </a:bodyPr>
          <a:lstStyle/>
          <a:p>
            <a:pPr algn="ctr" fontAlgn="base">
              <a:spcBef>
                <a:spcPct val="0"/>
              </a:spcBef>
              <a:spcAft>
                <a:spcPct val="0"/>
              </a:spcAft>
            </a:pPr>
            <a:r>
              <a:rPr lang="en-US" b="1" dirty="0" smtClean="0">
                <a:solidFill>
                  <a:srgbClr val="FFFFFF"/>
                </a:solidFill>
              </a:rPr>
              <a:t>bicycle &amp; </a:t>
            </a:r>
            <a:r>
              <a:rPr lang="en-US" b="1" dirty="0" err="1" smtClean="0">
                <a:solidFill>
                  <a:srgbClr val="FFFFFF"/>
                </a:solidFill>
              </a:rPr>
              <a:t>Ped</a:t>
            </a:r>
            <a:r>
              <a:rPr lang="en-US" b="1" dirty="0" smtClean="0">
                <a:solidFill>
                  <a:srgbClr val="FFFFFF"/>
                </a:solidFill>
              </a:rPr>
              <a:t> </a:t>
            </a:r>
          </a:p>
          <a:p>
            <a:pPr algn="ctr" fontAlgn="base">
              <a:spcBef>
                <a:spcPct val="0"/>
              </a:spcBef>
              <a:spcAft>
                <a:spcPct val="0"/>
              </a:spcAft>
            </a:pPr>
            <a:r>
              <a:rPr lang="en-US" b="1" dirty="0" smtClean="0">
                <a:solidFill>
                  <a:srgbClr val="FFFFFF"/>
                </a:solidFill>
              </a:rPr>
              <a:t>Route Choices </a:t>
            </a:r>
            <a:endParaRPr lang="en-US" b="1" dirty="0">
              <a:solidFill>
                <a:srgbClr val="FFFFFF"/>
              </a:solidFill>
            </a:endParaRPr>
          </a:p>
        </p:txBody>
      </p:sp>
      <p:pic>
        <p:nvPicPr>
          <p:cNvPr id="40" name="Picture 2" descr="T:\ABM\AT\biker.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5602976"/>
            <a:ext cx="1047750" cy="1047750"/>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Rounded Rectangle 12"/>
          <p:cNvSpPr/>
          <p:nvPr/>
        </p:nvSpPr>
        <p:spPr>
          <a:xfrm>
            <a:off x="2800710" y="4019077"/>
            <a:ext cx="4345381" cy="1118513"/>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4" name="AutoShape 34"/>
          <p:cNvSpPr>
            <a:spLocks noChangeArrowheads="1"/>
          </p:cNvSpPr>
          <p:nvPr/>
        </p:nvSpPr>
        <p:spPr bwMode="auto">
          <a:xfrm rot="1686317">
            <a:off x="2537744" y="4066203"/>
            <a:ext cx="463335" cy="255838"/>
          </a:xfrm>
          <a:prstGeom prst="rightArrow">
            <a:avLst>
              <a:gd name="adj1" fmla="val 50000"/>
              <a:gd name="adj2" fmla="val 2811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b="1">
              <a:solidFill>
                <a:srgbClr val="FFFFFF"/>
              </a:solidFill>
            </a:endParaRPr>
          </a:p>
        </p:txBody>
      </p:sp>
      <p:sp>
        <p:nvSpPr>
          <p:cNvPr id="45" name="AutoShape 34"/>
          <p:cNvSpPr>
            <a:spLocks noChangeArrowheads="1"/>
          </p:cNvSpPr>
          <p:nvPr/>
        </p:nvSpPr>
        <p:spPr bwMode="auto">
          <a:xfrm rot="2837794">
            <a:off x="5468586" y="5184233"/>
            <a:ext cx="295609" cy="289292"/>
          </a:xfrm>
          <a:prstGeom prst="rightArrow">
            <a:avLst>
              <a:gd name="adj1" fmla="val 50000"/>
              <a:gd name="adj2" fmla="val 2811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b="1">
              <a:solidFill>
                <a:srgbClr val="FFFFFF"/>
              </a:solidFill>
            </a:endParaRPr>
          </a:p>
        </p:txBody>
      </p:sp>
      <p:sp>
        <p:nvSpPr>
          <p:cNvPr id="14" name="Rounded Rectangle 13"/>
          <p:cNvSpPr/>
          <p:nvPr/>
        </p:nvSpPr>
        <p:spPr>
          <a:xfrm>
            <a:off x="5603693" y="2335327"/>
            <a:ext cx="2002443" cy="60285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Improved NM Impedance</a:t>
            </a:r>
            <a:endParaRPr lang="en-US" b="1" dirty="0"/>
          </a:p>
        </p:txBody>
      </p:sp>
      <p:sp>
        <p:nvSpPr>
          <p:cNvPr id="49" name="Rounded Rectangle 48"/>
          <p:cNvSpPr/>
          <p:nvPr/>
        </p:nvSpPr>
        <p:spPr>
          <a:xfrm>
            <a:off x="5603694" y="3062694"/>
            <a:ext cx="2002443" cy="654758"/>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Improved Mode Choices</a:t>
            </a:r>
            <a:endParaRPr lang="en-US" b="1" dirty="0"/>
          </a:p>
        </p:txBody>
      </p:sp>
      <p:sp>
        <p:nvSpPr>
          <p:cNvPr id="50" name="AutoShape 35"/>
          <p:cNvSpPr>
            <a:spLocks noChangeArrowheads="1"/>
          </p:cNvSpPr>
          <p:nvPr/>
        </p:nvSpPr>
        <p:spPr bwMode="auto">
          <a:xfrm rot="9423398">
            <a:off x="5191713" y="2746535"/>
            <a:ext cx="366751" cy="254752"/>
          </a:xfrm>
          <a:prstGeom prst="rightArrow">
            <a:avLst>
              <a:gd name="adj1" fmla="val 50000"/>
              <a:gd name="adj2" fmla="val 2808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b="1">
              <a:solidFill>
                <a:srgbClr val="FFFFFF"/>
              </a:solidFill>
            </a:endParaRPr>
          </a:p>
        </p:txBody>
      </p:sp>
      <p:sp>
        <p:nvSpPr>
          <p:cNvPr id="51" name="AutoShape 35"/>
          <p:cNvSpPr>
            <a:spLocks noChangeArrowheads="1"/>
          </p:cNvSpPr>
          <p:nvPr/>
        </p:nvSpPr>
        <p:spPr bwMode="auto">
          <a:xfrm rot="12446629">
            <a:off x="5195554" y="3188202"/>
            <a:ext cx="347328" cy="254752"/>
          </a:xfrm>
          <a:prstGeom prst="rightArrow">
            <a:avLst>
              <a:gd name="adj1" fmla="val 50000"/>
              <a:gd name="adj2" fmla="val 2808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b="1">
              <a:solidFill>
                <a:srgbClr val="FFFFFF"/>
              </a:solidFill>
            </a:endParaRPr>
          </a:p>
        </p:txBody>
      </p:sp>
      <p:sp>
        <p:nvSpPr>
          <p:cNvPr id="52" name="Rounded Rectangle 51"/>
          <p:cNvSpPr/>
          <p:nvPr/>
        </p:nvSpPr>
        <p:spPr>
          <a:xfrm>
            <a:off x="2830654" y="2229967"/>
            <a:ext cx="4893650" cy="1601268"/>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53" name="AutoShape 34"/>
          <p:cNvSpPr>
            <a:spLocks noChangeArrowheads="1"/>
          </p:cNvSpPr>
          <p:nvPr/>
        </p:nvSpPr>
        <p:spPr bwMode="auto">
          <a:xfrm rot="2775601">
            <a:off x="4444363" y="3679328"/>
            <a:ext cx="826130" cy="255838"/>
          </a:xfrm>
          <a:prstGeom prst="rightArrow">
            <a:avLst>
              <a:gd name="adj1" fmla="val 50000"/>
              <a:gd name="adj2" fmla="val 2811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b="1">
              <a:solidFill>
                <a:srgbClr val="FFFFFF"/>
              </a:solidFill>
            </a:endParaRPr>
          </a:p>
        </p:txBody>
      </p:sp>
      <p:sp>
        <p:nvSpPr>
          <p:cNvPr id="15" name="Rounded Rectangle 14"/>
          <p:cNvSpPr/>
          <p:nvPr/>
        </p:nvSpPr>
        <p:spPr>
          <a:xfrm>
            <a:off x="2652282" y="2073752"/>
            <a:ext cx="5348211" cy="3248351"/>
          </a:xfrm>
          <a:prstGeom prst="roundRect">
            <a:avLst/>
          </a:prstGeom>
          <a:solidFill>
            <a:srgbClr val="FFC000">
              <a:alpha val="20000"/>
            </a:srgbClr>
          </a:solidFill>
          <a:ln w="63500" cap="rnd">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50265" y="3895102"/>
            <a:ext cx="1900457" cy="584775"/>
          </a:xfrm>
          <a:prstGeom prst="rect">
            <a:avLst/>
          </a:prstGeom>
          <a:noFill/>
        </p:spPr>
        <p:txBody>
          <a:bodyPr wrap="none" rtlCol="0">
            <a:spAutoFit/>
          </a:bodyPr>
          <a:lstStyle/>
          <a:p>
            <a:r>
              <a:rPr lang="en-US" sz="3200" dirty="0" smtClean="0"/>
              <a:t>AT Model</a:t>
            </a:r>
            <a:endParaRPr lang="en-US" sz="3200" dirty="0"/>
          </a:p>
        </p:txBody>
      </p:sp>
    </p:spTree>
    <p:extLst>
      <p:ext uri="{BB962C8B-B14F-4D97-AF65-F5344CB8AC3E}">
        <p14:creationId xmlns:p14="http://schemas.microsoft.com/office/powerpoint/2010/main" xmlns="" val="3328129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Networks</a:t>
            </a:r>
            <a:endParaRPr lang="en-US" dirty="0"/>
          </a:p>
        </p:txBody>
      </p:sp>
      <p:sp>
        <p:nvSpPr>
          <p:cNvPr id="3" name="Content Placeholder 2"/>
          <p:cNvSpPr>
            <a:spLocks noGrp="1"/>
          </p:cNvSpPr>
          <p:nvPr>
            <p:ph idx="1"/>
          </p:nvPr>
        </p:nvSpPr>
        <p:spPr/>
        <p:txBody>
          <a:bodyPr/>
          <a:lstStyle/>
          <a:p>
            <a:pPr lvl="0" eaLnBrk="1" hangingPunct="1">
              <a:buFont typeface="Arial" pitchFamily="34" charset="0"/>
              <a:buChar char="•"/>
              <a:defRPr/>
            </a:pPr>
            <a:r>
              <a:rPr lang="en-US" sz="3200" b="0" dirty="0" smtClean="0"/>
              <a:t>Highway network</a:t>
            </a:r>
          </a:p>
          <a:p>
            <a:pPr lvl="0" eaLnBrk="1" hangingPunct="1">
              <a:buFont typeface="Arial" pitchFamily="34" charset="0"/>
              <a:buChar char="•"/>
              <a:defRPr/>
            </a:pPr>
            <a:r>
              <a:rPr lang="en-US" sz="3200" b="0" dirty="0" smtClean="0"/>
              <a:t>Transit network</a:t>
            </a:r>
          </a:p>
          <a:p>
            <a:pPr lvl="0" eaLnBrk="1" hangingPunct="1">
              <a:buFont typeface="Arial" pitchFamily="34" charset="0"/>
              <a:buChar char="•"/>
              <a:defRPr/>
            </a:pPr>
            <a:r>
              <a:rPr lang="en-US" sz="3200" b="0" dirty="0" smtClean="0"/>
              <a:t>Active transportation network</a:t>
            </a:r>
          </a:p>
          <a:p>
            <a:pPr lvl="1" eaLnBrk="1" hangingPunct="1">
              <a:buFont typeface="Arial" pitchFamily="34" charset="0"/>
              <a:buChar char="•"/>
              <a:defRPr/>
            </a:pPr>
            <a:r>
              <a:rPr lang="en-US" b="0" dirty="0" smtClean="0"/>
              <a:t>Non-all street network</a:t>
            </a:r>
          </a:p>
          <a:p>
            <a:pPr lvl="1" eaLnBrk="1" hangingPunct="1">
              <a:buFont typeface="Arial" pitchFamily="34" charset="0"/>
              <a:buChar char="•"/>
              <a:defRPr/>
            </a:pPr>
            <a:r>
              <a:rPr lang="en-US" b="0" dirty="0" smtClean="0"/>
              <a:t>All street network</a:t>
            </a:r>
          </a:p>
        </p:txBody>
      </p:sp>
      <p:sp>
        <p:nvSpPr>
          <p:cNvPr id="4" name="Slide Number Placeholder 3"/>
          <p:cNvSpPr>
            <a:spLocks noGrp="1"/>
          </p:cNvSpPr>
          <p:nvPr>
            <p:ph type="sldNum" sz="quarter" idx="10"/>
          </p:nvPr>
        </p:nvSpPr>
        <p:spPr/>
        <p:txBody>
          <a:bodyPr/>
          <a:lstStyle/>
          <a:p>
            <a:pPr>
              <a:defRPr/>
            </a:pPr>
            <a:fld id="{5767E603-488C-4C24-BA6A-940D09C06438}" type="slidenum">
              <a:rPr lang="en-US" smtClean="0">
                <a:solidFill>
                  <a:srgbClr val="FFFFFF"/>
                </a:solidFill>
              </a:rPr>
              <a:pPr>
                <a:defRPr/>
              </a:pPr>
              <a:t>4</a:t>
            </a:fld>
            <a:endParaRPr lang="en-US" dirty="0">
              <a:solidFill>
                <a:srgbClr val="FFFFFF"/>
              </a:solidFill>
            </a:endParaRPr>
          </a:p>
        </p:txBody>
      </p:sp>
    </p:spTree>
    <p:extLst>
      <p:ext uri="{BB962C8B-B14F-4D97-AF65-F5344CB8AC3E}">
        <p14:creationId xmlns:p14="http://schemas.microsoft.com/office/powerpoint/2010/main" xmlns="" val="9337379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Network</a:t>
            </a:r>
            <a:endParaRPr lang="en-US" dirty="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447800" y="1219200"/>
            <a:ext cx="5867400" cy="4927449"/>
          </a:xfrm>
        </p:spPr>
      </p:pic>
      <p:cxnSp>
        <p:nvCxnSpPr>
          <p:cNvPr id="8" name="Straight Connector 7"/>
          <p:cNvCxnSpPr/>
          <p:nvPr/>
        </p:nvCxnSpPr>
        <p:spPr>
          <a:xfrm>
            <a:off x="6307620" y="4191000"/>
            <a:ext cx="1295400" cy="0"/>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6307620" y="4648200"/>
            <a:ext cx="1295400" cy="3118"/>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307620" y="5127523"/>
            <a:ext cx="1295400" cy="0"/>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307620" y="5638800"/>
            <a:ext cx="1295400" cy="0"/>
          </a:xfrm>
          <a:prstGeom prst="line">
            <a:avLst/>
          </a:prstGeom>
          <a:ln w="50800">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172200" y="3852446"/>
            <a:ext cx="1764664" cy="338554"/>
          </a:xfrm>
          <a:prstGeom prst="rect">
            <a:avLst/>
          </a:prstGeom>
          <a:noFill/>
        </p:spPr>
        <p:txBody>
          <a:bodyPr wrap="square" rtlCol="0">
            <a:spAutoFit/>
          </a:bodyPr>
          <a:lstStyle/>
          <a:p>
            <a:r>
              <a:rPr lang="en-US" sz="1600" b="1" dirty="0" smtClean="0">
                <a:solidFill>
                  <a:srgbClr val="000000"/>
                </a:solidFill>
              </a:rPr>
              <a:t> Off street path</a:t>
            </a:r>
          </a:p>
        </p:txBody>
      </p:sp>
      <p:sp>
        <p:nvSpPr>
          <p:cNvPr id="15" name="TextBox 14"/>
          <p:cNvSpPr txBox="1"/>
          <p:nvPr/>
        </p:nvSpPr>
        <p:spPr>
          <a:xfrm>
            <a:off x="6218902" y="4312763"/>
            <a:ext cx="1583219" cy="338554"/>
          </a:xfrm>
          <a:prstGeom prst="rect">
            <a:avLst/>
          </a:prstGeom>
          <a:noFill/>
        </p:spPr>
        <p:txBody>
          <a:bodyPr wrap="square" rtlCol="0">
            <a:spAutoFit/>
          </a:bodyPr>
          <a:lstStyle/>
          <a:p>
            <a:r>
              <a:rPr lang="en-US" sz="1600" b="1" dirty="0" smtClean="0">
                <a:solidFill>
                  <a:srgbClr val="000000"/>
                </a:solidFill>
              </a:rPr>
              <a:t>On street lane</a:t>
            </a:r>
          </a:p>
        </p:txBody>
      </p:sp>
      <p:sp>
        <p:nvSpPr>
          <p:cNvPr id="17" name="TextBox 16"/>
          <p:cNvSpPr txBox="1"/>
          <p:nvPr/>
        </p:nvSpPr>
        <p:spPr>
          <a:xfrm>
            <a:off x="6218903" y="5300246"/>
            <a:ext cx="1583219" cy="338554"/>
          </a:xfrm>
          <a:prstGeom prst="rect">
            <a:avLst/>
          </a:prstGeom>
          <a:noFill/>
        </p:spPr>
        <p:txBody>
          <a:bodyPr wrap="square" rtlCol="0">
            <a:spAutoFit/>
          </a:bodyPr>
          <a:lstStyle/>
          <a:p>
            <a:r>
              <a:rPr lang="en-US" sz="1600" b="1" dirty="0" smtClean="0">
                <a:solidFill>
                  <a:srgbClr val="000000"/>
                </a:solidFill>
              </a:rPr>
              <a:t>All street link</a:t>
            </a:r>
          </a:p>
        </p:txBody>
      </p:sp>
      <p:sp>
        <p:nvSpPr>
          <p:cNvPr id="16" name="TextBox 15"/>
          <p:cNvSpPr txBox="1"/>
          <p:nvPr/>
        </p:nvSpPr>
        <p:spPr>
          <a:xfrm>
            <a:off x="6203929" y="4779796"/>
            <a:ext cx="2738511" cy="338554"/>
          </a:xfrm>
          <a:prstGeom prst="rect">
            <a:avLst/>
          </a:prstGeom>
          <a:noFill/>
        </p:spPr>
        <p:txBody>
          <a:bodyPr wrap="square" rtlCol="0">
            <a:spAutoFit/>
          </a:bodyPr>
          <a:lstStyle/>
          <a:p>
            <a:r>
              <a:rPr lang="en-US" sz="1600" b="1" dirty="0" smtClean="0">
                <a:solidFill>
                  <a:schemeClr val="bg2">
                    <a:lumMod val="50000"/>
                  </a:schemeClr>
                </a:solidFill>
              </a:rPr>
              <a:t>On street signed route</a:t>
            </a:r>
          </a:p>
        </p:txBody>
      </p:sp>
      <p:pic>
        <p:nvPicPr>
          <p:cNvPr id="25" name="Picture 2" descr="T:\ABM\AT\biker.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7200" y="5611185"/>
            <a:ext cx="1047750" cy="1047750"/>
          </a:xfrm>
          <a:prstGeom prst="rect">
            <a:avLst/>
          </a:prstGeom>
          <a:noFill/>
          <a:extLst>
            <a:ext uri="{909E8E84-426E-40DD-AFC4-6F175D3DCCD1}">
              <a14:hiddenFill xmlns:a14="http://schemas.microsoft.com/office/drawing/2010/main" xmlns="">
                <a:solidFill>
                  <a:srgbClr val="FFFFFF"/>
                </a:solidFill>
              </a14:hiddenFill>
            </a:ext>
          </a:extLst>
        </p:spPr>
      </p:pic>
      <p:sp>
        <p:nvSpPr>
          <p:cNvPr id="26" name="TextBox 25"/>
          <p:cNvSpPr txBox="1"/>
          <p:nvPr/>
        </p:nvSpPr>
        <p:spPr>
          <a:xfrm>
            <a:off x="533400" y="4234765"/>
            <a:ext cx="3733800" cy="400110"/>
          </a:xfrm>
          <a:prstGeom prst="rect">
            <a:avLst/>
          </a:prstGeom>
          <a:noFill/>
          <a:ln>
            <a:noFill/>
          </a:ln>
        </p:spPr>
        <p:txBody>
          <a:bodyPr wrap="square" rtlCol="0">
            <a:spAutoFit/>
          </a:bodyPr>
          <a:lstStyle/>
          <a:p>
            <a:r>
              <a:rPr lang="en-US" sz="1600" b="1" dirty="0" smtClean="0">
                <a:solidFill>
                  <a:srgbClr val="C00000"/>
                </a:solidFill>
              </a:rPr>
              <a:t> </a:t>
            </a:r>
            <a:r>
              <a:rPr lang="en-US" sz="2000" b="1" dirty="0" smtClean="0">
                <a:solidFill>
                  <a:srgbClr val="000000"/>
                </a:solidFill>
              </a:rPr>
              <a:t>SANGIS all street network</a:t>
            </a:r>
          </a:p>
        </p:txBody>
      </p:sp>
      <p:sp>
        <p:nvSpPr>
          <p:cNvPr id="27" name="TextBox 26"/>
          <p:cNvSpPr txBox="1"/>
          <p:nvPr/>
        </p:nvSpPr>
        <p:spPr>
          <a:xfrm>
            <a:off x="570272" y="5020650"/>
            <a:ext cx="2630128" cy="461665"/>
          </a:xfrm>
          <a:prstGeom prst="rect">
            <a:avLst/>
          </a:prstGeom>
          <a:noFill/>
        </p:spPr>
        <p:txBody>
          <a:bodyPr wrap="square" rtlCol="0">
            <a:spAutoFit/>
          </a:bodyPr>
          <a:lstStyle/>
          <a:p>
            <a:r>
              <a:rPr lang="en-US" sz="1600" b="1" dirty="0" smtClean="0">
                <a:solidFill>
                  <a:srgbClr val="000000"/>
                </a:solidFill>
              </a:rPr>
              <a:t> </a:t>
            </a:r>
            <a:r>
              <a:rPr lang="en-US" sz="2400" b="1" dirty="0" smtClean="0">
                <a:solidFill>
                  <a:srgbClr val="000000"/>
                </a:solidFill>
              </a:rPr>
              <a:t>bicycle routes</a:t>
            </a:r>
          </a:p>
        </p:txBody>
      </p:sp>
      <p:sp>
        <p:nvSpPr>
          <p:cNvPr id="28" name="TextBox 27"/>
          <p:cNvSpPr txBox="1"/>
          <p:nvPr/>
        </p:nvSpPr>
        <p:spPr>
          <a:xfrm>
            <a:off x="1375391" y="4469249"/>
            <a:ext cx="543739" cy="830997"/>
          </a:xfrm>
          <a:prstGeom prst="rect">
            <a:avLst/>
          </a:prstGeom>
          <a:noFill/>
        </p:spPr>
        <p:txBody>
          <a:bodyPr wrap="none" rtlCol="0">
            <a:spAutoFit/>
          </a:bodyPr>
          <a:lstStyle/>
          <a:p>
            <a:r>
              <a:rPr lang="en-US" sz="4800" dirty="0" smtClean="0">
                <a:solidFill>
                  <a:srgbClr val="000000"/>
                </a:solidFill>
              </a:rPr>
              <a:t>+</a:t>
            </a:r>
            <a:endParaRPr lang="en-US" sz="4800" dirty="0">
              <a:solidFill>
                <a:srgbClr val="000000"/>
              </a:solidFill>
            </a:endParaRPr>
          </a:p>
        </p:txBody>
      </p:sp>
    </p:spTree>
    <p:extLst>
      <p:ext uri="{BB962C8B-B14F-4D97-AF65-F5344CB8AC3E}">
        <p14:creationId xmlns:p14="http://schemas.microsoft.com/office/powerpoint/2010/main" xmlns="" val="3543061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500" fill="hold"/>
                                        <p:tgtEl>
                                          <p:spTgt spid="28"/>
                                        </p:tgtEl>
                                        <p:attrNameLst>
                                          <p:attrName>ppt_x</p:attrName>
                                        </p:attrNameLst>
                                      </p:cBhvr>
                                      <p:tavLst>
                                        <p:tav tm="0">
                                          <p:val>
                                            <p:strVal val="#ppt_x"/>
                                          </p:val>
                                        </p:tav>
                                        <p:tav tm="100000">
                                          <p:val>
                                            <p:strVal val="#ppt_x"/>
                                          </p:val>
                                        </p:tav>
                                      </p:tavLst>
                                    </p:anim>
                                    <p:anim calcmode="lin" valueType="num">
                                      <p:cBhvr additive="base">
                                        <p:cTn id="1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ppt_x"/>
                                          </p:val>
                                        </p:tav>
                                        <p:tav tm="100000">
                                          <p:val>
                                            <p:strVal val="#ppt_x"/>
                                          </p:val>
                                        </p:tav>
                                      </p:tavLst>
                                    </p:anim>
                                    <p:anim calcmode="lin" valueType="num">
                                      <p:cBhvr additive="base">
                                        <p:cTn id="46" dur="500" fill="hold"/>
                                        <p:tgtEl>
                                          <p:spTgt spid="15"/>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500" fill="hold"/>
                                        <p:tgtEl>
                                          <p:spTgt spid="16"/>
                                        </p:tgtEl>
                                        <p:attrNameLst>
                                          <p:attrName>ppt_x</p:attrName>
                                        </p:attrNameLst>
                                      </p:cBhvr>
                                      <p:tavLst>
                                        <p:tav tm="0">
                                          <p:val>
                                            <p:strVal val="#ppt_x"/>
                                          </p:val>
                                        </p:tav>
                                        <p:tav tm="100000">
                                          <p:val>
                                            <p:strVal val="#ppt_x"/>
                                          </p:val>
                                        </p:tav>
                                      </p:tavLst>
                                    </p:anim>
                                    <p:anim calcmode="lin" valueType="num">
                                      <p:cBhvr additive="base">
                                        <p:cTn id="5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7" grpId="0"/>
      <p:bldP spid="16" grpId="0"/>
      <p:bldP spid="26" grpId="0"/>
      <p:bldP spid="27"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Affected by All </a:t>
            </a:r>
            <a:r>
              <a:rPr lang="en-US" dirty="0"/>
              <a:t>S</a:t>
            </a:r>
            <a:r>
              <a:rPr lang="en-US" dirty="0" smtClean="0"/>
              <a:t>treet </a:t>
            </a:r>
            <a:r>
              <a:rPr lang="en-US" dirty="0"/>
              <a:t>N</a:t>
            </a:r>
            <a:r>
              <a:rPr lang="en-US" dirty="0" smtClean="0"/>
              <a:t>etwork?</a:t>
            </a:r>
            <a:endParaRPr lang="en-US" dirty="0"/>
          </a:p>
        </p:txBody>
      </p:sp>
      <p:sp>
        <p:nvSpPr>
          <p:cNvPr id="3" name="Content Placeholder 2"/>
          <p:cNvSpPr>
            <a:spLocks noGrp="1"/>
          </p:cNvSpPr>
          <p:nvPr>
            <p:ph idx="1"/>
          </p:nvPr>
        </p:nvSpPr>
        <p:spPr/>
        <p:txBody>
          <a:bodyPr/>
          <a:lstStyle/>
          <a:p>
            <a:pPr lvl="0" eaLnBrk="1" hangingPunct="1">
              <a:defRPr/>
            </a:pPr>
            <a:r>
              <a:rPr lang="en-US" sz="3200" b="0" dirty="0" smtClean="0"/>
              <a:t>Network resolution affects:</a:t>
            </a:r>
          </a:p>
          <a:p>
            <a:pPr lvl="1" eaLnBrk="1" hangingPunct="1">
              <a:defRPr/>
            </a:pPr>
            <a:r>
              <a:rPr lang="en-US" dirty="0"/>
              <a:t>Bike route </a:t>
            </a:r>
            <a:r>
              <a:rPr lang="en-US" dirty="0" smtClean="0"/>
              <a:t>choices</a:t>
            </a:r>
          </a:p>
          <a:p>
            <a:pPr lvl="1" eaLnBrk="1" hangingPunct="1">
              <a:defRPr/>
            </a:pPr>
            <a:endParaRPr lang="en-US" dirty="0" smtClean="0"/>
          </a:p>
          <a:p>
            <a:pPr lvl="1" eaLnBrk="1" hangingPunct="1">
              <a:defRPr/>
            </a:pPr>
            <a:r>
              <a:rPr lang="en-US" dirty="0" smtClean="0"/>
              <a:t>Tour mode choices</a:t>
            </a:r>
            <a:endParaRPr lang="en-US" dirty="0"/>
          </a:p>
          <a:p>
            <a:pPr lvl="1" eaLnBrk="1" hangingPunct="1">
              <a:defRPr/>
            </a:pPr>
            <a:r>
              <a:rPr lang="en-US" dirty="0"/>
              <a:t>T</a:t>
            </a:r>
            <a:r>
              <a:rPr lang="en-US" dirty="0" smtClean="0"/>
              <a:t>rip mode choices</a:t>
            </a:r>
            <a:endParaRPr lang="en-US" b="0" dirty="0" smtClean="0"/>
          </a:p>
          <a:p>
            <a:pPr lvl="1" eaLnBrk="1" hangingPunct="1">
              <a:defRPr/>
            </a:pPr>
            <a:r>
              <a:rPr lang="en-US" dirty="0" smtClean="0"/>
              <a:t>Stop location choices</a:t>
            </a:r>
          </a:p>
          <a:p>
            <a:pPr marL="457200" lvl="1" indent="0" eaLnBrk="1" hangingPunct="1">
              <a:buNone/>
              <a:defRPr/>
            </a:pPr>
            <a:endParaRPr lang="en-US" b="0" dirty="0" smtClean="0"/>
          </a:p>
          <a:p>
            <a:pPr lvl="0" eaLnBrk="1" hangingPunct="1">
              <a:defRPr/>
            </a:pPr>
            <a:endParaRPr lang="en-US" sz="3200" b="0" dirty="0" smtClean="0"/>
          </a:p>
        </p:txBody>
      </p:sp>
      <p:sp>
        <p:nvSpPr>
          <p:cNvPr id="4" name="Slide Number Placeholder 3"/>
          <p:cNvSpPr>
            <a:spLocks noGrp="1"/>
          </p:cNvSpPr>
          <p:nvPr>
            <p:ph type="sldNum" sz="quarter" idx="10"/>
          </p:nvPr>
        </p:nvSpPr>
        <p:spPr/>
        <p:txBody>
          <a:bodyPr/>
          <a:lstStyle/>
          <a:p>
            <a:pPr>
              <a:defRPr/>
            </a:pPr>
            <a:fld id="{5767E603-488C-4C24-BA6A-940D09C06438}" type="slidenum">
              <a:rPr lang="en-US" smtClean="0">
                <a:solidFill>
                  <a:srgbClr val="FFFFFF"/>
                </a:solidFill>
              </a:rPr>
              <a:pPr>
                <a:defRPr/>
              </a:pPr>
              <a:t>6</a:t>
            </a:fld>
            <a:endParaRPr lang="en-US" dirty="0">
              <a:solidFill>
                <a:srgbClr val="FFFFFF"/>
              </a:solidFill>
            </a:endParaRPr>
          </a:p>
        </p:txBody>
      </p:sp>
      <p:sp>
        <p:nvSpPr>
          <p:cNvPr id="5" name="Rounded Rectangle 4"/>
          <p:cNvSpPr/>
          <p:nvPr/>
        </p:nvSpPr>
        <p:spPr>
          <a:xfrm>
            <a:off x="838200" y="2939167"/>
            <a:ext cx="4038600" cy="1638300"/>
          </a:xfrm>
          <a:prstGeom prst="round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2085056" flipH="1" flipV="1">
            <a:off x="4762552" y="3739661"/>
            <a:ext cx="1326187" cy="7297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791200" y="4551447"/>
            <a:ext cx="2529860" cy="461665"/>
          </a:xfrm>
          <a:prstGeom prst="rect">
            <a:avLst/>
          </a:prstGeom>
          <a:noFill/>
        </p:spPr>
        <p:txBody>
          <a:bodyPr wrap="none" rtlCol="0">
            <a:spAutoFit/>
          </a:bodyPr>
          <a:lstStyle/>
          <a:p>
            <a:r>
              <a:rPr lang="en-US" sz="2400" dirty="0" smtClean="0"/>
              <a:t>ABM Core Model</a:t>
            </a:r>
            <a:endParaRPr lang="en-US" sz="2400" dirty="0"/>
          </a:p>
        </p:txBody>
      </p:sp>
      <p:grpSp>
        <p:nvGrpSpPr>
          <p:cNvPr id="11" name="Group 10"/>
          <p:cNvGrpSpPr/>
          <p:nvPr/>
        </p:nvGrpSpPr>
        <p:grpSpPr>
          <a:xfrm>
            <a:off x="838200" y="1969215"/>
            <a:ext cx="6594136" cy="1154936"/>
            <a:chOff x="838200" y="1969215"/>
            <a:chExt cx="6594136" cy="1154936"/>
          </a:xfrm>
        </p:grpSpPr>
        <p:sp>
          <p:nvSpPr>
            <p:cNvPr id="6" name="Rounded Rectangle 5"/>
            <p:cNvSpPr/>
            <p:nvPr/>
          </p:nvSpPr>
          <p:spPr>
            <a:xfrm>
              <a:off x="838200" y="1969215"/>
              <a:ext cx="4038600" cy="573481"/>
            </a:xfrm>
            <a:prstGeom prst="round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2085056" flipH="1" flipV="1">
              <a:off x="4711218" y="2177833"/>
              <a:ext cx="1326187" cy="7297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958406" y="2662486"/>
              <a:ext cx="1473930" cy="461665"/>
            </a:xfrm>
            <a:prstGeom prst="rect">
              <a:avLst/>
            </a:prstGeom>
            <a:noFill/>
          </p:spPr>
          <p:txBody>
            <a:bodyPr wrap="none" rtlCol="0">
              <a:spAutoFit/>
            </a:bodyPr>
            <a:lstStyle/>
            <a:p>
              <a:r>
                <a:rPr lang="en-US" sz="2400" dirty="0" smtClean="0"/>
                <a:t>AT Model</a:t>
              </a:r>
              <a:endParaRPr lang="en-US" sz="2400" dirty="0"/>
            </a:p>
          </p:txBody>
        </p:sp>
      </p:grpSp>
    </p:spTree>
    <p:extLst>
      <p:ext uri="{BB962C8B-B14F-4D97-AF65-F5344CB8AC3E}">
        <p14:creationId xmlns:p14="http://schemas.microsoft.com/office/powerpoint/2010/main" xmlns="" val="2946157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lstStyle/>
          <a:p>
            <a:pPr eaLnBrk="1" hangingPunct="1">
              <a:defRPr/>
            </a:pPr>
            <a:r>
              <a:rPr lang="en-US" dirty="0" smtClean="0"/>
              <a:t>Network and Bike Route Choice</a:t>
            </a:r>
          </a:p>
        </p:txBody>
      </p:sp>
      <p:sp>
        <p:nvSpPr>
          <p:cNvPr id="911362" name="AutoShape 3"/>
          <p:cNvSpPr>
            <a:spLocks noChangeArrowheads="1"/>
          </p:cNvSpPr>
          <p:nvPr/>
        </p:nvSpPr>
        <p:spPr bwMode="auto">
          <a:xfrm>
            <a:off x="874182" y="1692275"/>
            <a:ext cx="7205663" cy="3090863"/>
          </a:xfrm>
          <a:prstGeom prst="parallelogram">
            <a:avLst>
              <a:gd name="adj" fmla="val 80170"/>
            </a:avLst>
          </a:prstGeom>
          <a:solidFill>
            <a:srgbClr val="5CB800"/>
          </a:solidFill>
          <a:ln w="9525">
            <a:solidFill>
              <a:schemeClr val="tx1"/>
            </a:solidFill>
            <a:round/>
            <a:headEnd/>
            <a:tailEnd/>
          </a:ln>
        </p:spPr>
        <p:txBody>
          <a:bodyPr wrap="none" lIns="0" tIns="0" rIns="0" bIns="0" anchor="ctr"/>
          <a:lstStyle/>
          <a:p>
            <a:pPr algn="ctr"/>
            <a:endParaRPr lang="en-US" sz="1600" b="1">
              <a:ea typeface="ＭＳ Ｐゴシック"/>
              <a:cs typeface="ＭＳ Ｐゴシック"/>
            </a:endParaRPr>
          </a:p>
        </p:txBody>
      </p:sp>
      <p:sp>
        <p:nvSpPr>
          <p:cNvPr id="220164" name="Line 4"/>
          <p:cNvSpPr>
            <a:spLocks noChangeShapeType="1"/>
          </p:cNvSpPr>
          <p:nvPr/>
        </p:nvSpPr>
        <p:spPr bwMode="auto">
          <a:xfrm flipV="1">
            <a:off x="2643188" y="1679575"/>
            <a:ext cx="2495550" cy="3086100"/>
          </a:xfrm>
          <a:prstGeom prst="line">
            <a:avLst/>
          </a:prstGeom>
          <a:noFill/>
          <a:ln w="31750">
            <a:solidFill>
              <a:schemeClr val="tx1"/>
            </a:solidFill>
            <a:round/>
            <a:headEnd/>
            <a:tailEnd/>
          </a:ln>
          <a:effectLst>
            <a:outerShdw dist="28398" dir="1593903" algn="ctr" rotWithShape="0">
              <a:srgbClr val="000000"/>
            </a:outerShdw>
          </a:effectLst>
        </p:spPr>
        <p:txBody>
          <a:bodyPr wrap="none" lIns="92075" tIns="46038" rIns="92075" bIns="46038" anchor="ctr"/>
          <a:lstStyle/>
          <a:p>
            <a:pPr>
              <a:defRPr/>
            </a:pPr>
            <a:endParaRPr lang="en-US">
              <a:latin typeface="Arial" pitchFamily="34" charset="0"/>
            </a:endParaRPr>
          </a:p>
        </p:txBody>
      </p:sp>
      <p:sp>
        <p:nvSpPr>
          <p:cNvPr id="220165" name="Line 5"/>
          <p:cNvSpPr>
            <a:spLocks noChangeShapeType="1"/>
          </p:cNvSpPr>
          <p:nvPr/>
        </p:nvSpPr>
        <p:spPr bwMode="auto">
          <a:xfrm flipV="1">
            <a:off x="4146550" y="1681163"/>
            <a:ext cx="2492375" cy="3081337"/>
          </a:xfrm>
          <a:prstGeom prst="line">
            <a:avLst/>
          </a:prstGeom>
          <a:noFill/>
          <a:ln w="31750">
            <a:solidFill>
              <a:schemeClr val="tx1"/>
            </a:solidFill>
            <a:round/>
            <a:headEnd/>
            <a:tailEnd/>
          </a:ln>
          <a:effectLst>
            <a:outerShdw dist="28398" dir="1593903" algn="ctr" rotWithShape="0">
              <a:srgbClr val="000000"/>
            </a:outerShdw>
          </a:effectLst>
        </p:spPr>
        <p:txBody>
          <a:bodyPr wrap="none" lIns="92075" tIns="46038" rIns="92075" bIns="46038" anchor="ctr"/>
          <a:lstStyle/>
          <a:p>
            <a:pPr>
              <a:defRPr/>
            </a:pPr>
            <a:endParaRPr lang="en-US">
              <a:latin typeface="Arial" pitchFamily="34" charset="0"/>
            </a:endParaRPr>
          </a:p>
        </p:txBody>
      </p:sp>
      <p:sp>
        <p:nvSpPr>
          <p:cNvPr id="220166" name="Line 6"/>
          <p:cNvSpPr>
            <a:spLocks noChangeShapeType="1"/>
          </p:cNvSpPr>
          <p:nvPr/>
        </p:nvSpPr>
        <p:spPr bwMode="auto">
          <a:xfrm>
            <a:off x="2616200" y="2722563"/>
            <a:ext cx="4718050" cy="1587"/>
          </a:xfrm>
          <a:prstGeom prst="line">
            <a:avLst/>
          </a:prstGeom>
          <a:noFill/>
          <a:ln w="31750">
            <a:solidFill>
              <a:schemeClr val="tx1"/>
            </a:solidFill>
            <a:round/>
            <a:headEnd/>
            <a:tailEnd/>
          </a:ln>
          <a:effectLst>
            <a:outerShdw dist="35921" dir="2700000" algn="ctr" rotWithShape="0">
              <a:srgbClr val="000000"/>
            </a:outerShdw>
          </a:effectLst>
        </p:spPr>
        <p:txBody>
          <a:bodyPr wrap="none" lIns="92075" tIns="46038" rIns="92075" bIns="46038" anchor="ctr"/>
          <a:lstStyle/>
          <a:p>
            <a:pPr>
              <a:defRPr/>
            </a:pPr>
            <a:endParaRPr lang="en-US">
              <a:latin typeface="Arial" pitchFamily="34" charset="0"/>
            </a:endParaRPr>
          </a:p>
        </p:txBody>
      </p:sp>
      <p:sp>
        <p:nvSpPr>
          <p:cNvPr id="220170" name="Rectangle 10"/>
          <p:cNvSpPr>
            <a:spLocks noChangeArrowheads="1"/>
          </p:cNvSpPr>
          <p:nvPr/>
        </p:nvSpPr>
        <p:spPr bwMode="auto">
          <a:xfrm>
            <a:off x="896937" y="5141114"/>
            <a:ext cx="6162675" cy="369974"/>
          </a:xfrm>
          <a:prstGeom prst="rect">
            <a:avLst/>
          </a:prstGeom>
          <a:noFill/>
          <a:ln w="9525">
            <a:noFill/>
            <a:miter lim="800000"/>
            <a:headEnd/>
            <a:tailEnd/>
          </a:ln>
          <a:effectLst>
            <a:outerShdw dist="35921" dir="2700000" algn="ctr" rotWithShape="0">
              <a:srgbClr val="000000"/>
            </a:outerShdw>
          </a:effectLst>
        </p:spPr>
        <p:txBody>
          <a:bodyPr lIns="92075" tIns="46038" rIns="92075" bIns="46038" anchor="ctr">
            <a:spAutoFit/>
          </a:bodyPr>
          <a:lstStyle/>
          <a:p>
            <a:pPr algn="ctr" eaLnBrk="0" hangingPunct="0">
              <a:lnSpc>
                <a:spcPct val="90000"/>
              </a:lnSpc>
              <a:spcBef>
                <a:spcPct val="20000"/>
              </a:spcBef>
              <a:buClr>
                <a:schemeClr val="tx2"/>
              </a:buClr>
              <a:buSzPct val="60000"/>
              <a:buFont typeface="Wingdings" pitchFamily="2" charset="2"/>
              <a:buNone/>
              <a:defRPr/>
            </a:pPr>
            <a:r>
              <a:rPr lang="en-US" sz="2000" b="1" i="1" dirty="0" smtClean="0"/>
              <a:t>All street path between zones 1 and 2 </a:t>
            </a:r>
            <a:endParaRPr lang="en-US" sz="2000" b="1" i="1" dirty="0"/>
          </a:p>
        </p:txBody>
      </p:sp>
      <p:sp>
        <p:nvSpPr>
          <p:cNvPr id="220171" name="AutoShape 11"/>
          <p:cNvSpPr>
            <a:spLocks noChangeArrowheads="1"/>
          </p:cNvSpPr>
          <p:nvPr/>
        </p:nvSpPr>
        <p:spPr bwMode="auto">
          <a:xfrm>
            <a:off x="946150" y="1692275"/>
            <a:ext cx="7207250" cy="3074988"/>
          </a:xfrm>
          <a:prstGeom prst="parallelogram">
            <a:avLst>
              <a:gd name="adj" fmla="val 80602"/>
            </a:avLst>
          </a:prstGeom>
          <a:noFill/>
          <a:ln w="31750">
            <a:solidFill>
              <a:schemeClr val="tx1"/>
            </a:solidFill>
            <a:miter lim="800000"/>
            <a:headEnd/>
            <a:tailEnd/>
          </a:ln>
          <a:effectLst>
            <a:outerShdw dist="35921" dir="2700000" algn="ctr" rotWithShape="0">
              <a:srgbClr val="000000"/>
            </a:outerShdw>
          </a:effectLst>
        </p:spPr>
        <p:txBody>
          <a:bodyPr wrap="none" lIns="92075" tIns="46038" rIns="92075" bIns="46038" anchor="ctr"/>
          <a:lstStyle/>
          <a:p>
            <a:pPr>
              <a:defRPr/>
            </a:pPr>
            <a:endParaRPr lang="en-US">
              <a:latin typeface="Arial" pitchFamily="34" charset="0"/>
            </a:endParaRPr>
          </a:p>
        </p:txBody>
      </p:sp>
      <p:grpSp>
        <p:nvGrpSpPr>
          <p:cNvPr id="911395" name="Group 38"/>
          <p:cNvGrpSpPr>
            <a:grpSpLocks/>
          </p:cNvGrpSpPr>
          <p:nvPr/>
        </p:nvGrpSpPr>
        <p:grpSpPr bwMode="auto">
          <a:xfrm>
            <a:off x="3810000" y="1997075"/>
            <a:ext cx="336550" cy="304800"/>
            <a:chOff x="2354" y="1353"/>
            <a:chExt cx="204" cy="173"/>
          </a:xfrm>
        </p:grpSpPr>
        <p:sp>
          <p:nvSpPr>
            <p:cNvPr id="220199" name="Oval 39"/>
            <p:cNvSpPr>
              <a:spLocks noChangeArrowheads="1"/>
            </p:cNvSpPr>
            <p:nvPr/>
          </p:nvSpPr>
          <p:spPr bwMode="auto">
            <a:xfrm rot="-11543084">
              <a:off x="2354" y="1360"/>
              <a:ext cx="204" cy="165"/>
            </a:xfrm>
            <a:prstGeom prst="ellipse">
              <a:avLst/>
            </a:prstGeom>
            <a:gradFill rotWithShape="0">
              <a:gsLst>
                <a:gs pos="0">
                  <a:schemeClr val="accent2"/>
                </a:gs>
                <a:gs pos="100000">
                  <a:schemeClr val="accent2">
                    <a:gamma/>
                    <a:shade val="46275"/>
                    <a:invGamma/>
                  </a:schemeClr>
                </a:gs>
              </a:gsLst>
              <a:lin ang="5400000" scaled="1"/>
            </a:gradFill>
            <a:ln w="9525">
              <a:solidFill>
                <a:schemeClr val="tx1"/>
              </a:solidFill>
              <a:round/>
              <a:headEnd/>
              <a:tailEnd/>
            </a:ln>
            <a:effectLst>
              <a:outerShdw dist="35921" dir="2700000" algn="ctr" rotWithShape="0">
                <a:srgbClr val="000000"/>
              </a:outerShdw>
            </a:effectLst>
          </p:spPr>
          <p:txBody>
            <a:bodyPr wrap="none" lIns="92075" tIns="46038" rIns="92075" bIns="46038" anchor="ctr"/>
            <a:lstStyle/>
            <a:p>
              <a:pPr>
                <a:defRPr/>
              </a:pPr>
              <a:endParaRPr lang="en-US">
                <a:latin typeface="Arial" pitchFamily="34" charset="0"/>
              </a:endParaRPr>
            </a:p>
          </p:txBody>
        </p:sp>
        <p:sp>
          <p:nvSpPr>
            <p:cNvPr id="220200" name="Rectangle 40"/>
            <p:cNvSpPr>
              <a:spLocks noChangeArrowheads="1"/>
            </p:cNvSpPr>
            <p:nvPr/>
          </p:nvSpPr>
          <p:spPr bwMode="auto">
            <a:xfrm>
              <a:off x="2364" y="1353"/>
              <a:ext cx="171" cy="173"/>
            </a:xfrm>
            <a:prstGeom prst="rect">
              <a:avLst/>
            </a:prstGeom>
            <a:noFill/>
            <a:ln w="9525">
              <a:noFill/>
              <a:miter lim="800000"/>
              <a:headEnd/>
              <a:tailEnd/>
            </a:ln>
            <a:effectLst>
              <a:outerShdw dist="17961" dir="2700000" algn="ctr" rotWithShape="0">
                <a:srgbClr val="000000"/>
              </a:outerShdw>
            </a:effectLst>
          </p:spPr>
          <p:txBody>
            <a:bodyPr wrap="none" lIns="92075" tIns="46038" rIns="92075" bIns="46038" anchor="ctr">
              <a:spAutoFit/>
            </a:bodyPr>
            <a:lstStyle/>
            <a:p>
              <a:pPr algn="ctr" eaLnBrk="0" hangingPunct="0">
                <a:spcBef>
                  <a:spcPct val="20000"/>
                </a:spcBef>
                <a:buClr>
                  <a:schemeClr val="tx2"/>
                </a:buClr>
                <a:buSzPct val="60000"/>
                <a:buFont typeface="Wingdings" pitchFamily="2" charset="2"/>
                <a:buNone/>
                <a:defRPr/>
              </a:pPr>
              <a:r>
                <a:rPr lang="en-US" sz="1400" b="1" dirty="0">
                  <a:latin typeface="Arial" pitchFamily="34" charset="0"/>
                </a:rPr>
                <a:t>1</a:t>
              </a:r>
            </a:p>
          </p:txBody>
        </p:sp>
      </p:grpSp>
      <p:sp>
        <p:nvSpPr>
          <p:cNvPr id="220202" name="Line 42"/>
          <p:cNvSpPr>
            <a:spLocks noChangeShapeType="1"/>
          </p:cNvSpPr>
          <p:nvPr/>
        </p:nvSpPr>
        <p:spPr bwMode="auto">
          <a:xfrm flipV="1">
            <a:off x="852489" y="5322281"/>
            <a:ext cx="733425" cy="0"/>
          </a:xfrm>
          <a:prstGeom prst="line">
            <a:avLst/>
          </a:prstGeom>
          <a:noFill/>
          <a:ln w="101600">
            <a:solidFill>
              <a:srgbClr val="FDF715"/>
            </a:solidFill>
            <a:round/>
            <a:headEnd/>
            <a:tailEnd type="stealth" w="med" len="med"/>
          </a:ln>
          <a:effectLst>
            <a:outerShdw dist="56796" dir="3806097" algn="ctr" rotWithShape="0">
              <a:srgbClr val="000000"/>
            </a:outerShdw>
          </a:effectLst>
        </p:spPr>
        <p:txBody>
          <a:bodyPr wrap="none" lIns="92075" tIns="46038" rIns="92075" bIns="46038" anchor="ctr"/>
          <a:lstStyle/>
          <a:p>
            <a:pPr>
              <a:defRPr/>
            </a:pPr>
            <a:endParaRPr lang="en-US">
              <a:latin typeface="Arial" pitchFamily="34" charset="0"/>
            </a:endParaRPr>
          </a:p>
        </p:txBody>
      </p:sp>
      <p:sp>
        <p:nvSpPr>
          <p:cNvPr id="220206" name="Line 46"/>
          <p:cNvSpPr>
            <a:spLocks noChangeShapeType="1"/>
          </p:cNvSpPr>
          <p:nvPr/>
        </p:nvSpPr>
        <p:spPr bwMode="auto">
          <a:xfrm flipV="1">
            <a:off x="853720" y="5726292"/>
            <a:ext cx="733425" cy="0"/>
          </a:xfrm>
          <a:prstGeom prst="line">
            <a:avLst/>
          </a:prstGeom>
          <a:noFill/>
          <a:ln w="101600">
            <a:solidFill>
              <a:schemeClr val="accent6"/>
            </a:solidFill>
            <a:round/>
            <a:headEnd/>
            <a:tailEnd type="stealth" w="med" len="med"/>
          </a:ln>
          <a:effectLst>
            <a:outerShdw dist="63500" dir="3187806" algn="ctr" rotWithShape="0">
              <a:srgbClr val="000000"/>
            </a:outerShdw>
          </a:effectLst>
        </p:spPr>
        <p:txBody>
          <a:bodyPr wrap="none" lIns="92075" tIns="46038" rIns="92075" bIns="46038" anchor="ctr"/>
          <a:lstStyle/>
          <a:p>
            <a:pPr>
              <a:defRPr/>
            </a:pPr>
            <a:endParaRPr lang="en-US">
              <a:latin typeface="Arial" pitchFamily="34" charset="0"/>
            </a:endParaRPr>
          </a:p>
        </p:txBody>
      </p:sp>
      <p:cxnSp>
        <p:nvCxnSpPr>
          <p:cNvPr id="11" name="Straight Arrow Connector 10"/>
          <p:cNvCxnSpPr/>
          <p:nvPr/>
        </p:nvCxnSpPr>
        <p:spPr>
          <a:xfrm flipV="1">
            <a:off x="2643188" y="4747302"/>
            <a:ext cx="2776536" cy="199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7" name="Rectangle 10"/>
          <p:cNvSpPr>
            <a:spLocks noChangeArrowheads="1"/>
          </p:cNvSpPr>
          <p:nvPr/>
        </p:nvSpPr>
        <p:spPr bwMode="auto">
          <a:xfrm>
            <a:off x="1171575" y="5611185"/>
            <a:ext cx="6162675" cy="369974"/>
          </a:xfrm>
          <a:prstGeom prst="rect">
            <a:avLst/>
          </a:prstGeom>
          <a:noFill/>
          <a:ln w="9525">
            <a:noFill/>
            <a:miter lim="800000"/>
            <a:headEnd/>
            <a:tailEnd/>
          </a:ln>
          <a:effectLst>
            <a:outerShdw dist="35921" dir="2700000" algn="ctr" rotWithShape="0">
              <a:srgbClr val="000000"/>
            </a:outerShdw>
          </a:effectLst>
        </p:spPr>
        <p:txBody>
          <a:bodyPr lIns="92075" tIns="46038" rIns="92075" bIns="46038" anchor="ctr">
            <a:spAutoFit/>
          </a:bodyPr>
          <a:lstStyle/>
          <a:p>
            <a:pPr algn="ctr" eaLnBrk="0" hangingPunct="0">
              <a:lnSpc>
                <a:spcPct val="90000"/>
              </a:lnSpc>
              <a:spcBef>
                <a:spcPct val="20000"/>
              </a:spcBef>
              <a:buClr>
                <a:schemeClr val="tx2"/>
              </a:buClr>
              <a:buSzPct val="60000"/>
              <a:buFont typeface="Wingdings" pitchFamily="2" charset="2"/>
              <a:buNone/>
              <a:defRPr/>
            </a:pPr>
            <a:r>
              <a:rPr lang="en-US" sz="2000" b="1" i="1" dirty="0" smtClean="0"/>
              <a:t>Non all street path between zones 1 and 2</a:t>
            </a:r>
            <a:endParaRPr lang="en-US" sz="2000" b="1" i="1" dirty="0"/>
          </a:p>
        </p:txBody>
      </p:sp>
      <p:pic>
        <p:nvPicPr>
          <p:cNvPr id="68" name="Picture 2" descr="T:\ABM\AT\biker.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1453" y="5611185"/>
            <a:ext cx="1047750" cy="1047750"/>
          </a:xfrm>
          <a:prstGeom prst="rect">
            <a:avLst/>
          </a:prstGeom>
          <a:noFill/>
          <a:extLst>
            <a:ext uri="{909E8E84-426E-40DD-AFC4-6F175D3DCCD1}">
              <a14:hiddenFill xmlns:a14="http://schemas.microsoft.com/office/drawing/2010/main" xmlns="">
                <a:solidFill>
                  <a:srgbClr val="FFFFFF"/>
                </a:solidFill>
              </a14:hiddenFill>
            </a:ext>
          </a:extLst>
        </p:spPr>
      </p:pic>
      <p:sp>
        <p:nvSpPr>
          <p:cNvPr id="33" name="Oval 39"/>
          <p:cNvSpPr>
            <a:spLocks noChangeArrowheads="1"/>
          </p:cNvSpPr>
          <p:nvPr/>
        </p:nvSpPr>
        <p:spPr bwMode="auto">
          <a:xfrm rot="10056916" flipV="1">
            <a:off x="5466292" y="4072138"/>
            <a:ext cx="298449" cy="231514"/>
          </a:xfrm>
          <a:prstGeom prst="ellipse">
            <a:avLst/>
          </a:prstGeom>
          <a:gradFill rotWithShape="0">
            <a:gsLst>
              <a:gs pos="0">
                <a:schemeClr val="accent2"/>
              </a:gs>
              <a:gs pos="100000">
                <a:schemeClr val="accent2">
                  <a:gamma/>
                  <a:shade val="46275"/>
                  <a:invGamma/>
                </a:schemeClr>
              </a:gs>
            </a:gsLst>
            <a:lin ang="5400000" scaled="1"/>
          </a:gradFill>
          <a:ln w="9525">
            <a:solidFill>
              <a:schemeClr val="tx1"/>
            </a:solidFill>
            <a:round/>
            <a:headEnd/>
            <a:tailEnd/>
          </a:ln>
          <a:effectLst>
            <a:outerShdw dist="35921" dir="2700000" algn="ctr" rotWithShape="0">
              <a:srgbClr val="000000"/>
            </a:outerShdw>
          </a:effectLst>
        </p:spPr>
        <p:txBody>
          <a:bodyPr wrap="none" lIns="92075" tIns="46038" rIns="92075" bIns="46038" anchor="ctr"/>
          <a:lstStyle/>
          <a:p>
            <a:pPr>
              <a:defRPr/>
            </a:pPr>
            <a:r>
              <a:rPr lang="en-US" dirty="0" smtClean="0">
                <a:latin typeface="Arial" pitchFamily="34" charset="0"/>
              </a:rPr>
              <a:t>2</a:t>
            </a:r>
            <a:endParaRPr lang="en-US" dirty="0">
              <a:latin typeface="Arial" pitchFamily="34" charset="0"/>
            </a:endParaRPr>
          </a:p>
        </p:txBody>
      </p:sp>
      <p:sp>
        <p:nvSpPr>
          <p:cNvPr id="58" name="Line 46"/>
          <p:cNvSpPr>
            <a:spLocks noChangeShapeType="1"/>
          </p:cNvSpPr>
          <p:nvPr/>
        </p:nvSpPr>
        <p:spPr bwMode="auto">
          <a:xfrm flipV="1">
            <a:off x="4146550" y="2154760"/>
            <a:ext cx="733425" cy="0"/>
          </a:xfrm>
          <a:prstGeom prst="line">
            <a:avLst/>
          </a:prstGeom>
          <a:noFill/>
          <a:ln w="101600">
            <a:solidFill>
              <a:schemeClr val="accent6"/>
            </a:solidFill>
            <a:round/>
            <a:headEnd/>
            <a:tailEnd type="stealth" w="med" len="med"/>
          </a:ln>
          <a:effectLst>
            <a:outerShdw dist="63500" dir="3187806" algn="ctr" rotWithShape="0">
              <a:srgbClr val="000000"/>
            </a:outerShdw>
          </a:effectLst>
        </p:spPr>
        <p:txBody>
          <a:bodyPr wrap="none" lIns="92075" tIns="46038" rIns="92075" bIns="46038" anchor="ctr"/>
          <a:lstStyle/>
          <a:p>
            <a:pPr>
              <a:defRPr/>
            </a:pPr>
            <a:endParaRPr lang="en-US">
              <a:latin typeface="Arial" pitchFamily="34" charset="0"/>
            </a:endParaRPr>
          </a:p>
        </p:txBody>
      </p:sp>
      <p:sp>
        <p:nvSpPr>
          <p:cNvPr id="59" name="Line 46"/>
          <p:cNvSpPr>
            <a:spLocks noChangeShapeType="1"/>
          </p:cNvSpPr>
          <p:nvPr/>
        </p:nvSpPr>
        <p:spPr bwMode="auto">
          <a:xfrm flipH="1">
            <a:off x="2643188" y="2154760"/>
            <a:ext cx="2128837" cy="2592542"/>
          </a:xfrm>
          <a:prstGeom prst="line">
            <a:avLst/>
          </a:prstGeom>
          <a:noFill/>
          <a:ln w="101600">
            <a:solidFill>
              <a:schemeClr val="accent6"/>
            </a:solidFill>
            <a:round/>
            <a:headEnd/>
            <a:tailEnd type="stealth" w="med" len="med"/>
          </a:ln>
          <a:effectLst>
            <a:outerShdw dist="63500" dir="3187806" algn="ctr" rotWithShape="0">
              <a:srgbClr val="000000"/>
            </a:outerShdw>
          </a:effectLst>
        </p:spPr>
        <p:txBody>
          <a:bodyPr wrap="none" lIns="92075" tIns="46038" rIns="92075" bIns="46038" anchor="ctr"/>
          <a:lstStyle/>
          <a:p>
            <a:pPr>
              <a:defRPr/>
            </a:pPr>
            <a:endParaRPr lang="en-US">
              <a:latin typeface="Arial" pitchFamily="34" charset="0"/>
            </a:endParaRPr>
          </a:p>
        </p:txBody>
      </p:sp>
      <p:sp>
        <p:nvSpPr>
          <p:cNvPr id="61" name="Line 46"/>
          <p:cNvSpPr>
            <a:spLocks noChangeShapeType="1"/>
          </p:cNvSpPr>
          <p:nvPr/>
        </p:nvSpPr>
        <p:spPr bwMode="auto">
          <a:xfrm flipV="1">
            <a:off x="2643188" y="4747302"/>
            <a:ext cx="1465418" cy="9980"/>
          </a:xfrm>
          <a:prstGeom prst="line">
            <a:avLst/>
          </a:prstGeom>
          <a:noFill/>
          <a:ln w="101600">
            <a:solidFill>
              <a:schemeClr val="accent6"/>
            </a:solidFill>
            <a:round/>
            <a:headEnd/>
            <a:tailEnd type="stealth" w="med" len="med"/>
          </a:ln>
          <a:effectLst>
            <a:outerShdw dist="63500" dir="3187806" algn="ctr" rotWithShape="0">
              <a:srgbClr val="000000"/>
            </a:outerShdw>
          </a:effectLst>
        </p:spPr>
        <p:txBody>
          <a:bodyPr wrap="none" lIns="92075" tIns="46038" rIns="92075" bIns="46038" anchor="ctr"/>
          <a:lstStyle/>
          <a:p>
            <a:pPr>
              <a:defRPr/>
            </a:pPr>
            <a:endParaRPr lang="en-US">
              <a:latin typeface="Arial" pitchFamily="34" charset="0"/>
            </a:endParaRPr>
          </a:p>
        </p:txBody>
      </p:sp>
      <p:sp>
        <p:nvSpPr>
          <p:cNvPr id="62" name="Line 46"/>
          <p:cNvSpPr>
            <a:spLocks noChangeShapeType="1"/>
          </p:cNvSpPr>
          <p:nvPr/>
        </p:nvSpPr>
        <p:spPr bwMode="auto">
          <a:xfrm flipV="1">
            <a:off x="4113297" y="4080737"/>
            <a:ext cx="598216" cy="687908"/>
          </a:xfrm>
          <a:prstGeom prst="line">
            <a:avLst/>
          </a:prstGeom>
          <a:noFill/>
          <a:ln w="101600">
            <a:solidFill>
              <a:schemeClr val="accent6"/>
            </a:solidFill>
            <a:round/>
            <a:headEnd/>
            <a:tailEnd type="stealth" w="med" len="med"/>
          </a:ln>
          <a:effectLst>
            <a:outerShdw dist="63500" dir="3187806" algn="ctr" rotWithShape="0">
              <a:srgbClr val="000000"/>
            </a:outerShdw>
          </a:effectLst>
        </p:spPr>
        <p:txBody>
          <a:bodyPr wrap="none" lIns="92075" tIns="46038" rIns="92075" bIns="46038" anchor="ctr"/>
          <a:lstStyle/>
          <a:p>
            <a:pPr>
              <a:defRPr/>
            </a:pPr>
            <a:endParaRPr lang="en-US">
              <a:latin typeface="Arial" pitchFamily="34" charset="0"/>
            </a:endParaRPr>
          </a:p>
        </p:txBody>
      </p:sp>
      <p:sp>
        <p:nvSpPr>
          <p:cNvPr id="63" name="Line 46"/>
          <p:cNvSpPr>
            <a:spLocks noChangeShapeType="1"/>
          </p:cNvSpPr>
          <p:nvPr/>
        </p:nvSpPr>
        <p:spPr bwMode="auto">
          <a:xfrm flipV="1">
            <a:off x="4711513" y="4187895"/>
            <a:ext cx="733425" cy="0"/>
          </a:xfrm>
          <a:prstGeom prst="line">
            <a:avLst/>
          </a:prstGeom>
          <a:noFill/>
          <a:ln w="101600">
            <a:solidFill>
              <a:schemeClr val="accent6"/>
            </a:solidFill>
            <a:round/>
            <a:headEnd/>
            <a:tailEnd type="stealth" w="med" len="med"/>
          </a:ln>
          <a:effectLst>
            <a:outerShdw dist="63500" dir="3187806" algn="ctr" rotWithShape="0">
              <a:srgbClr val="000000"/>
            </a:outerShdw>
          </a:effectLst>
        </p:spPr>
        <p:txBody>
          <a:bodyPr wrap="none" lIns="92075" tIns="46038" rIns="92075" bIns="46038" anchor="ctr"/>
          <a:lstStyle/>
          <a:p>
            <a:pPr>
              <a:defRPr/>
            </a:pPr>
            <a:endParaRPr lang="en-US">
              <a:latin typeface="Arial" pitchFamily="34" charset="0"/>
            </a:endParaRPr>
          </a:p>
        </p:txBody>
      </p:sp>
      <p:sp>
        <p:nvSpPr>
          <p:cNvPr id="65" name="Line 6"/>
          <p:cNvSpPr>
            <a:spLocks noChangeShapeType="1"/>
          </p:cNvSpPr>
          <p:nvPr/>
        </p:nvSpPr>
        <p:spPr bwMode="auto">
          <a:xfrm>
            <a:off x="1932907" y="3581400"/>
            <a:ext cx="4718050" cy="1587"/>
          </a:xfrm>
          <a:prstGeom prst="line">
            <a:avLst/>
          </a:prstGeom>
          <a:noFill/>
          <a:ln w="31750">
            <a:solidFill>
              <a:schemeClr val="tx1"/>
            </a:solidFill>
            <a:round/>
            <a:headEnd/>
            <a:tailEnd/>
          </a:ln>
          <a:effectLst>
            <a:outerShdw dist="35921" dir="2700000" algn="ctr" rotWithShape="0">
              <a:srgbClr val="000000"/>
            </a:outerShdw>
          </a:effectLst>
        </p:spPr>
        <p:txBody>
          <a:bodyPr wrap="none" lIns="92075" tIns="46038" rIns="92075" bIns="46038" anchor="ctr"/>
          <a:lstStyle/>
          <a:p>
            <a:pPr>
              <a:defRPr/>
            </a:pPr>
            <a:endParaRPr lang="en-US">
              <a:latin typeface="Arial" pitchFamily="34" charset="0"/>
            </a:endParaRPr>
          </a:p>
        </p:txBody>
      </p:sp>
      <p:sp>
        <p:nvSpPr>
          <p:cNvPr id="69" name="Line 42"/>
          <p:cNvSpPr>
            <a:spLocks noChangeShapeType="1"/>
          </p:cNvSpPr>
          <p:nvPr/>
        </p:nvSpPr>
        <p:spPr bwMode="auto">
          <a:xfrm flipV="1">
            <a:off x="3664744" y="3581400"/>
            <a:ext cx="1413482" cy="1587"/>
          </a:xfrm>
          <a:prstGeom prst="line">
            <a:avLst/>
          </a:prstGeom>
          <a:noFill/>
          <a:ln w="101600">
            <a:solidFill>
              <a:srgbClr val="FDF715"/>
            </a:solidFill>
            <a:round/>
            <a:headEnd/>
            <a:tailEnd type="stealth" w="med" len="med"/>
          </a:ln>
          <a:effectLst>
            <a:outerShdw dist="56796" dir="3806097" algn="ctr" rotWithShape="0">
              <a:srgbClr val="000000"/>
            </a:outerShdw>
          </a:effectLst>
        </p:spPr>
        <p:txBody>
          <a:bodyPr wrap="none" lIns="92075" tIns="46038" rIns="92075" bIns="46038" anchor="ctr"/>
          <a:lstStyle/>
          <a:p>
            <a:pPr>
              <a:defRPr/>
            </a:pPr>
            <a:endParaRPr lang="en-US">
              <a:latin typeface="Arial" pitchFamily="34" charset="0"/>
            </a:endParaRPr>
          </a:p>
        </p:txBody>
      </p:sp>
      <p:sp>
        <p:nvSpPr>
          <p:cNvPr id="70" name="Line 42"/>
          <p:cNvSpPr>
            <a:spLocks noChangeShapeType="1"/>
          </p:cNvSpPr>
          <p:nvPr/>
        </p:nvSpPr>
        <p:spPr bwMode="auto">
          <a:xfrm flipH="1">
            <a:off x="4549775" y="3582987"/>
            <a:ext cx="588962" cy="604908"/>
          </a:xfrm>
          <a:prstGeom prst="line">
            <a:avLst/>
          </a:prstGeom>
          <a:noFill/>
          <a:ln w="101600">
            <a:solidFill>
              <a:srgbClr val="FDF715"/>
            </a:solidFill>
            <a:round/>
            <a:headEnd/>
            <a:tailEnd type="stealth" w="med" len="med"/>
          </a:ln>
          <a:effectLst>
            <a:outerShdw dist="56796" dir="3806097" algn="ctr" rotWithShape="0">
              <a:srgbClr val="000000"/>
            </a:outerShdw>
          </a:effectLst>
        </p:spPr>
        <p:txBody>
          <a:bodyPr wrap="none" lIns="92075" tIns="46038" rIns="92075" bIns="46038" anchor="ctr"/>
          <a:lstStyle/>
          <a:p>
            <a:pPr>
              <a:defRPr/>
            </a:pPr>
            <a:endParaRPr lang="en-US">
              <a:latin typeface="Arial" pitchFamily="34" charset="0"/>
            </a:endParaRPr>
          </a:p>
        </p:txBody>
      </p:sp>
      <p:sp>
        <p:nvSpPr>
          <p:cNvPr id="71" name="Line 42"/>
          <p:cNvSpPr>
            <a:spLocks noChangeShapeType="1"/>
          </p:cNvSpPr>
          <p:nvPr/>
        </p:nvSpPr>
        <p:spPr bwMode="auto">
          <a:xfrm flipV="1">
            <a:off x="4141522" y="2154760"/>
            <a:ext cx="738454" cy="0"/>
          </a:xfrm>
          <a:prstGeom prst="line">
            <a:avLst/>
          </a:prstGeom>
          <a:noFill/>
          <a:ln w="101600">
            <a:solidFill>
              <a:srgbClr val="FDF715"/>
            </a:solidFill>
            <a:round/>
            <a:headEnd/>
            <a:tailEnd type="stealth" w="med" len="med"/>
          </a:ln>
          <a:effectLst>
            <a:outerShdw dist="56796" dir="3806097" algn="ctr" rotWithShape="0">
              <a:srgbClr val="000000"/>
            </a:outerShdw>
          </a:effectLst>
        </p:spPr>
        <p:txBody>
          <a:bodyPr wrap="none" lIns="92075" tIns="46038" rIns="92075" bIns="46038" anchor="ctr"/>
          <a:lstStyle/>
          <a:p>
            <a:pPr>
              <a:defRPr/>
            </a:pPr>
            <a:endParaRPr lang="en-US">
              <a:latin typeface="Arial" pitchFamily="34" charset="0"/>
            </a:endParaRPr>
          </a:p>
        </p:txBody>
      </p:sp>
      <p:sp>
        <p:nvSpPr>
          <p:cNvPr id="72" name="Line 42"/>
          <p:cNvSpPr>
            <a:spLocks noChangeShapeType="1"/>
          </p:cNvSpPr>
          <p:nvPr/>
        </p:nvSpPr>
        <p:spPr bwMode="auto">
          <a:xfrm flipH="1">
            <a:off x="3581400" y="2154760"/>
            <a:ext cx="1190626" cy="1426640"/>
          </a:xfrm>
          <a:prstGeom prst="line">
            <a:avLst/>
          </a:prstGeom>
          <a:noFill/>
          <a:ln w="101600">
            <a:solidFill>
              <a:srgbClr val="FDF715"/>
            </a:solidFill>
            <a:round/>
            <a:headEnd/>
            <a:tailEnd type="stealth" w="med" len="med"/>
          </a:ln>
          <a:effectLst>
            <a:outerShdw dist="56796" dir="3806097" algn="ctr" rotWithShape="0">
              <a:srgbClr val="000000"/>
            </a:outerShdw>
          </a:effectLst>
        </p:spPr>
        <p:txBody>
          <a:bodyPr wrap="none" lIns="92075" tIns="46038" rIns="92075" bIns="46038" anchor="ctr"/>
          <a:lstStyle/>
          <a:p>
            <a:pPr>
              <a:defRPr/>
            </a:pPr>
            <a:endParaRPr lang="en-US">
              <a:latin typeface="Arial" pitchFamily="34" charset="0"/>
            </a:endParaRPr>
          </a:p>
        </p:txBody>
      </p:sp>
      <p:sp>
        <p:nvSpPr>
          <p:cNvPr id="73" name="Line 42"/>
          <p:cNvSpPr>
            <a:spLocks noChangeShapeType="1"/>
          </p:cNvSpPr>
          <p:nvPr/>
        </p:nvSpPr>
        <p:spPr bwMode="auto">
          <a:xfrm flipV="1">
            <a:off x="4549775" y="4187895"/>
            <a:ext cx="929703" cy="0"/>
          </a:xfrm>
          <a:prstGeom prst="line">
            <a:avLst/>
          </a:prstGeom>
          <a:noFill/>
          <a:ln w="101600">
            <a:solidFill>
              <a:srgbClr val="FDF715"/>
            </a:solidFill>
            <a:round/>
            <a:headEnd/>
            <a:tailEnd type="stealth" w="med" len="med"/>
          </a:ln>
          <a:effectLst>
            <a:outerShdw dist="56796" dir="3806097" algn="ctr" rotWithShape="0">
              <a:srgbClr val="000000"/>
            </a:outerShdw>
          </a:effectLst>
        </p:spPr>
        <p:txBody>
          <a:bodyPr wrap="none" lIns="92075" tIns="46038" rIns="92075" bIns="46038" anchor="ctr"/>
          <a:lstStyle/>
          <a:p>
            <a:pPr>
              <a:defRPr/>
            </a:pPr>
            <a:endParaRPr lang="en-US">
              <a:latin typeface="Arial" pitchFamily="34" charset="0"/>
            </a:endParaRPr>
          </a:p>
        </p:txBody>
      </p:sp>
    </p:spTree>
    <p:extLst>
      <p:ext uri="{BB962C8B-B14F-4D97-AF65-F5344CB8AC3E}">
        <p14:creationId xmlns:p14="http://schemas.microsoft.com/office/powerpoint/2010/main" xmlns="" val="8921854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9"/>
                                        </p:tgtEl>
                                        <p:attrNameLst>
                                          <p:attrName>style.visibility</p:attrName>
                                        </p:attrNameLst>
                                      </p:cBhvr>
                                      <p:to>
                                        <p:strVal val="visible"/>
                                      </p:to>
                                    </p:set>
                                    <p:anim calcmode="lin" valueType="num">
                                      <p:cBhvr additive="base">
                                        <p:cTn id="11" dur="500" fill="hold"/>
                                        <p:tgtEl>
                                          <p:spTgt spid="59"/>
                                        </p:tgtEl>
                                        <p:attrNameLst>
                                          <p:attrName>ppt_x</p:attrName>
                                        </p:attrNameLst>
                                      </p:cBhvr>
                                      <p:tavLst>
                                        <p:tav tm="0">
                                          <p:val>
                                            <p:strVal val="#ppt_x"/>
                                          </p:val>
                                        </p:tav>
                                        <p:tav tm="100000">
                                          <p:val>
                                            <p:strVal val="#ppt_x"/>
                                          </p:val>
                                        </p:tav>
                                      </p:tavLst>
                                    </p:anim>
                                    <p:anim calcmode="lin" valueType="num">
                                      <p:cBhvr additive="base">
                                        <p:cTn id="12" dur="500" fill="hold"/>
                                        <p:tgtEl>
                                          <p:spTgt spid="5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1"/>
                                        </p:tgtEl>
                                        <p:attrNameLst>
                                          <p:attrName>style.visibility</p:attrName>
                                        </p:attrNameLst>
                                      </p:cBhvr>
                                      <p:to>
                                        <p:strVal val="visible"/>
                                      </p:to>
                                    </p:set>
                                    <p:anim calcmode="lin" valueType="num">
                                      <p:cBhvr additive="base">
                                        <p:cTn id="15" dur="500" fill="hold"/>
                                        <p:tgtEl>
                                          <p:spTgt spid="61"/>
                                        </p:tgtEl>
                                        <p:attrNameLst>
                                          <p:attrName>ppt_x</p:attrName>
                                        </p:attrNameLst>
                                      </p:cBhvr>
                                      <p:tavLst>
                                        <p:tav tm="0">
                                          <p:val>
                                            <p:strVal val="#ppt_x"/>
                                          </p:val>
                                        </p:tav>
                                        <p:tav tm="100000">
                                          <p:val>
                                            <p:strVal val="#ppt_x"/>
                                          </p:val>
                                        </p:tav>
                                      </p:tavLst>
                                    </p:anim>
                                    <p:anim calcmode="lin" valueType="num">
                                      <p:cBhvr additive="base">
                                        <p:cTn id="16" dur="500" fill="hold"/>
                                        <p:tgtEl>
                                          <p:spTgt spid="6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5"/>
                                        </p:tgtEl>
                                        <p:attrNameLst>
                                          <p:attrName>style.visibility</p:attrName>
                                        </p:attrNameLst>
                                      </p:cBhvr>
                                      <p:to>
                                        <p:strVal val="visible"/>
                                      </p:to>
                                    </p:set>
                                    <p:anim calcmode="lin" valueType="num">
                                      <p:cBhvr additive="base">
                                        <p:cTn id="29" dur="500" fill="hold"/>
                                        <p:tgtEl>
                                          <p:spTgt spid="65"/>
                                        </p:tgtEl>
                                        <p:attrNameLst>
                                          <p:attrName>ppt_x</p:attrName>
                                        </p:attrNameLst>
                                      </p:cBhvr>
                                      <p:tavLst>
                                        <p:tav tm="0">
                                          <p:val>
                                            <p:strVal val="#ppt_x"/>
                                          </p:val>
                                        </p:tav>
                                        <p:tav tm="100000">
                                          <p:val>
                                            <p:strVal val="#ppt_x"/>
                                          </p:val>
                                        </p:tav>
                                      </p:tavLst>
                                    </p:anim>
                                    <p:anim calcmode="lin" valueType="num">
                                      <p:cBhvr additive="base">
                                        <p:cTn id="30"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1"/>
                                        </p:tgtEl>
                                        <p:attrNameLst>
                                          <p:attrName>style.visibility</p:attrName>
                                        </p:attrNameLst>
                                      </p:cBhvr>
                                      <p:to>
                                        <p:strVal val="visible"/>
                                      </p:to>
                                    </p:set>
                                    <p:anim calcmode="lin" valueType="num">
                                      <p:cBhvr additive="base">
                                        <p:cTn id="35" dur="500" fill="hold"/>
                                        <p:tgtEl>
                                          <p:spTgt spid="71"/>
                                        </p:tgtEl>
                                        <p:attrNameLst>
                                          <p:attrName>ppt_x</p:attrName>
                                        </p:attrNameLst>
                                      </p:cBhvr>
                                      <p:tavLst>
                                        <p:tav tm="0">
                                          <p:val>
                                            <p:strVal val="#ppt_x"/>
                                          </p:val>
                                        </p:tav>
                                        <p:tav tm="100000">
                                          <p:val>
                                            <p:strVal val="#ppt_x"/>
                                          </p:val>
                                        </p:tav>
                                      </p:tavLst>
                                    </p:anim>
                                    <p:anim calcmode="lin" valueType="num">
                                      <p:cBhvr additive="base">
                                        <p:cTn id="36" dur="500" fill="hold"/>
                                        <p:tgtEl>
                                          <p:spTgt spid="7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additive="base">
                                        <p:cTn id="39" dur="500" fill="hold"/>
                                        <p:tgtEl>
                                          <p:spTgt spid="72"/>
                                        </p:tgtEl>
                                        <p:attrNameLst>
                                          <p:attrName>ppt_x</p:attrName>
                                        </p:attrNameLst>
                                      </p:cBhvr>
                                      <p:tavLst>
                                        <p:tav tm="0">
                                          <p:val>
                                            <p:strVal val="#ppt_x"/>
                                          </p:val>
                                        </p:tav>
                                        <p:tav tm="100000">
                                          <p:val>
                                            <p:strVal val="#ppt_x"/>
                                          </p:val>
                                        </p:tav>
                                      </p:tavLst>
                                    </p:anim>
                                    <p:anim calcmode="lin" valueType="num">
                                      <p:cBhvr additive="base">
                                        <p:cTn id="40" dur="500" fill="hold"/>
                                        <p:tgtEl>
                                          <p:spTgt spid="7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additive="base">
                                        <p:cTn id="43" dur="500" fill="hold"/>
                                        <p:tgtEl>
                                          <p:spTgt spid="69"/>
                                        </p:tgtEl>
                                        <p:attrNameLst>
                                          <p:attrName>ppt_x</p:attrName>
                                        </p:attrNameLst>
                                      </p:cBhvr>
                                      <p:tavLst>
                                        <p:tav tm="0">
                                          <p:val>
                                            <p:strVal val="#ppt_x"/>
                                          </p:val>
                                        </p:tav>
                                        <p:tav tm="100000">
                                          <p:val>
                                            <p:strVal val="#ppt_x"/>
                                          </p:val>
                                        </p:tav>
                                      </p:tavLst>
                                    </p:anim>
                                    <p:anim calcmode="lin" valueType="num">
                                      <p:cBhvr additive="base">
                                        <p:cTn id="44" dur="500" fill="hold"/>
                                        <p:tgtEl>
                                          <p:spTgt spid="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additive="base">
                                        <p:cTn id="47" dur="500" fill="hold"/>
                                        <p:tgtEl>
                                          <p:spTgt spid="70"/>
                                        </p:tgtEl>
                                        <p:attrNameLst>
                                          <p:attrName>ppt_x</p:attrName>
                                        </p:attrNameLst>
                                      </p:cBhvr>
                                      <p:tavLst>
                                        <p:tav tm="0">
                                          <p:val>
                                            <p:strVal val="#ppt_x"/>
                                          </p:val>
                                        </p:tav>
                                        <p:tav tm="100000">
                                          <p:val>
                                            <p:strVal val="#ppt_x"/>
                                          </p:val>
                                        </p:tav>
                                      </p:tavLst>
                                    </p:anim>
                                    <p:anim calcmode="lin" valueType="num">
                                      <p:cBhvr additive="base">
                                        <p:cTn id="48" dur="500" fill="hold"/>
                                        <p:tgtEl>
                                          <p:spTgt spid="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additive="base">
                                        <p:cTn id="51" dur="500" fill="hold"/>
                                        <p:tgtEl>
                                          <p:spTgt spid="73"/>
                                        </p:tgtEl>
                                        <p:attrNameLst>
                                          <p:attrName>ppt_x</p:attrName>
                                        </p:attrNameLst>
                                      </p:cBhvr>
                                      <p:tavLst>
                                        <p:tav tm="0">
                                          <p:val>
                                            <p:strVal val="#ppt_x"/>
                                          </p:val>
                                        </p:tav>
                                        <p:tav tm="100000">
                                          <p:val>
                                            <p:strVal val="#ppt_x"/>
                                          </p:val>
                                        </p:tav>
                                      </p:tavLst>
                                    </p:anim>
                                    <p:anim calcmode="lin" valueType="num">
                                      <p:cBhvr additive="base">
                                        <p:cTn id="52"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1" grpId="0" animBg="1"/>
      <p:bldP spid="62" grpId="0" animBg="1"/>
      <p:bldP spid="63" grpId="0" animBg="1"/>
      <p:bldP spid="65" grpId="0" animBg="1"/>
      <p:bldP spid="69" grpId="0" animBg="1"/>
      <p:bldP spid="70" grpId="0" animBg="1"/>
      <p:bldP spid="71" grpId="0" animBg="1"/>
      <p:bldP spid="72"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219200"/>
          </a:xfrm>
        </p:spPr>
        <p:txBody>
          <a:bodyPr/>
          <a:lstStyle/>
          <a:p>
            <a:r>
              <a:rPr lang="en-US" dirty="0" smtClean="0"/>
              <a:t>Network Attributes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221672169"/>
              </p:ext>
            </p:extLst>
          </p:nvPr>
        </p:nvGraphicFramePr>
        <p:xfrm>
          <a:off x="1219201" y="1752601"/>
          <a:ext cx="6629399" cy="3584518"/>
        </p:xfrm>
        <a:graphic>
          <a:graphicData uri="http://schemas.openxmlformats.org/drawingml/2006/table">
            <a:tbl>
              <a:tblPr firstRow="1" firstCol="1" bandRow="1">
                <a:tableStyleId>{D7AC3CCA-C797-4891-BE02-D94E43425B78}</a:tableStyleId>
              </a:tblPr>
              <a:tblGrid>
                <a:gridCol w="2299213"/>
                <a:gridCol w="4330186"/>
              </a:tblGrid>
              <a:tr h="380999">
                <a:tc>
                  <a:txBody>
                    <a:bodyPr/>
                    <a:lstStyle/>
                    <a:p>
                      <a:pPr marL="0" marR="0" algn="ctr">
                        <a:lnSpc>
                          <a:spcPct val="115000"/>
                        </a:lnSpc>
                        <a:spcBef>
                          <a:spcPts val="0"/>
                        </a:spcBef>
                        <a:spcAft>
                          <a:spcPts val="0"/>
                        </a:spcAft>
                      </a:pPr>
                      <a:r>
                        <a:rPr lang="en-US" sz="1800" baseline="0" dirty="0">
                          <a:solidFill>
                            <a:schemeClr val="tx1"/>
                          </a:solidFill>
                          <a:effectLst/>
                        </a:rPr>
                        <a:t>Field</a:t>
                      </a:r>
                      <a:endParaRPr lang="en-US" sz="1800" baseline="0" dirty="0">
                        <a:solidFill>
                          <a:schemeClr val="tx1"/>
                        </a:solidFill>
                        <a:effectLst/>
                        <a:latin typeface="Calibri"/>
                        <a:ea typeface="Calibri"/>
                        <a:cs typeface="Times New Roman"/>
                      </a:endParaRPr>
                    </a:p>
                  </a:txBody>
                  <a:tcPr marL="68580" marR="68580" marT="0" marB="0">
                    <a:solidFill>
                      <a:schemeClr val="accent6">
                        <a:lumMod val="75000"/>
                      </a:schemeClr>
                    </a:solidFill>
                  </a:tcPr>
                </a:tc>
                <a:tc>
                  <a:txBody>
                    <a:bodyPr/>
                    <a:lstStyle/>
                    <a:p>
                      <a:pPr marL="0" marR="0" algn="ctr">
                        <a:lnSpc>
                          <a:spcPct val="115000"/>
                        </a:lnSpc>
                        <a:spcBef>
                          <a:spcPts val="0"/>
                        </a:spcBef>
                        <a:spcAft>
                          <a:spcPts val="0"/>
                        </a:spcAft>
                      </a:pPr>
                      <a:r>
                        <a:rPr lang="en-US" sz="1800" baseline="0" dirty="0">
                          <a:solidFill>
                            <a:schemeClr val="tx1"/>
                          </a:solidFill>
                          <a:effectLst/>
                        </a:rPr>
                        <a:t>Description</a:t>
                      </a:r>
                      <a:endParaRPr lang="en-US" sz="1800" baseline="0" dirty="0">
                        <a:solidFill>
                          <a:schemeClr val="tx1"/>
                        </a:solidFill>
                        <a:effectLst/>
                        <a:latin typeface="Calibri"/>
                        <a:ea typeface="Calibri"/>
                        <a:cs typeface="Times New Roman"/>
                      </a:endParaRPr>
                    </a:p>
                  </a:txBody>
                  <a:tcPr marL="68580" marR="68580" marT="0" marB="0">
                    <a:solidFill>
                      <a:schemeClr val="accent6">
                        <a:lumMod val="75000"/>
                      </a:schemeClr>
                    </a:solidFill>
                  </a:tcPr>
                </a:tc>
              </a:tr>
              <a:tr h="291229">
                <a:tc>
                  <a:txBody>
                    <a:bodyPr/>
                    <a:lstStyle/>
                    <a:p>
                      <a:pPr marL="0" marR="0">
                        <a:lnSpc>
                          <a:spcPct val="115000"/>
                        </a:lnSpc>
                        <a:spcBef>
                          <a:spcPts val="0"/>
                        </a:spcBef>
                        <a:spcAft>
                          <a:spcPts val="0"/>
                        </a:spcAft>
                      </a:pPr>
                      <a:r>
                        <a:rPr lang="en-US" sz="1600">
                          <a:effectLst/>
                        </a:rPr>
                        <a:t>ROADSEGID</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Unique Link Identifier</a:t>
                      </a:r>
                      <a:endParaRPr lang="en-US" sz="1400" dirty="0">
                        <a:effectLst/>
                        <a:latin typeface="Calibri"/>
                        <a:ea typeface="Calibri"/>
                        <a:cs typeface="Times New Roman"/>
                      </a:endParaRPr>
                    </a:p>
                  </a:txBody>
                  <a:tcPr marL="68580" marR="68580" marT="0" marB="0"/>
                </a:tc>
              </a:tr>
              <a:tr h="291229">
                <a:tc>
                  <a:txBody>
                    <a:bodyPr/>
                    <a:lstStyle/>
                    <a:p>
                      <a:pPr marL="0" marR="0">
                        <a:lnSpc>
                          <a:spcPct val="115000"/>
                        </a:lnSpc>
                        <a:spcBef>
                          <a:spcPts val="0"/>
                        </a:spcBef>
                        <a:spcAft>
                          <a:spcPts val="0"/>
                        </a:spcAft>
                      </a:pPr>
                      <a:r>
                        <a:rPr lang="en-US" sz="1600">
                          <a:effectLst/>
                        </a:rPr>
                        <a:t>A</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A (From) Node Identifier</a:t>
                      </a:r>
                      <a:endParaRPr lang="en-US" sz="1400" dirty="0">
                        <a:effectLst/>
                        <a:latin typeface="Calibri"/>
                        <a:ea typeface="Calibri"/>
                        <a:cs typeface="Times New Roman"/>
                      </a:endParaRPr>
                    </a:p>
                  </a:txBody>
                  <a:tcPr marL="68580" marR="68580" marT="0" marB="0"/>
                </a:tc>
              </a:tr>
              <a:tr h="291229">
                <a:tc>
                  <a:txBody>
                    <a:bodyPr/>
                    <a:lstStyle/>
                    <a:p>
                      <a:pPr marL="0" marR="0">
                        <a:lnSpc>
                          <a:spcPct val="115000"/>
                        </a:lnSpc>
                        <a:spcBef>
                          <a:spcPts val="0"/>
                        </a:spcBef>
                        <a:spcAft>
                          <a:spcPts val="0"/>
                        </a:spcAft>
                      </a:pPr>
                      <a:r>
                        <a:rPr lang="en-US" sz="1600">
                          <a:effectLst/>
                        </a:rPr>
                        <a:t>B</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B (To) Node Identifier</a:t>
                      </a:r>
                      <a:endParaRPr lang="en-US" sz="1400">
                        <a:effectLst/>
                        <a:latin typeface="Calibri"/>
                        <a:ea typeface="Calibri"/>
                        <a:cs typeface="Times New Roman"/>
                      </a:endParaRPr>
                    </a:p>
                  </a:txBody>
                  <a:tcPr marL="68580" marR="68580" marT="0" marB="0"/>
                </a:tc>
              </a:tr>
              <a:tr h="291229">
                <a:tc>
                  <a:txBody>
                    <a:bodyPr/>
                    <a:lstStyle/>
                    <a:p>
                      <a:pPr marL="0" marR="0">
                        <a:lnSpc>
                          <a:spcPct val="115000"/>
                        </a:lnSpc>
                        <a:spcBef>
                          <a:spcPts val="0"/>
                        </a:spcBef>
                        <a:spcAft>
                          <a:spcPts val="0"/>
                        </a:spcAft>
                      </a:pPr>
                      <a:r>
                        <a:rPr lang="en-US" sz="1600" dirty="0">
                          <a:effectLst/>
                        </a:rPr>
                        <a:t>Distance</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Link length in Feet</a:t>
                      </a:r>
                      <a:endParaRPr lang="en-US" sz="1400" dirty="0">
                        <a:effectLst/>
                        <a:latin typeface="Calibri"/>
                        <a:ea typeface="Calibri"/>
                        <a:cs typeface="Times New Roman"/>
                      </a:endParaRPr>
                    </a:p>
                  </a:txBody>
                  <a:tcPr marL="68580" marR="68580" marT="0" marB="0"/>
                </a:tc>
              </a:tr>
              <a:tr h="291229">
                <a:tc>
                  <a:txBody>
                    <a:bodyPr/>
                    <a:lstStyle/>
                    <a:p>
                      <a:pPr marL="0" marR="0">
                        <a:lnSpc>
                          <a:spcPct val="115000"/>
                        </a:lnSpc>
                        <a:spcBef>
                          <a:spcPts val="0"/>
                        </a:spcBef>
                        <a:spcAft>
                          <a:spcPts val="0"/>
                        </a:spcAft>
                      </a:pPr>
                      <a:r>
                        <a:rPr lang="en-US" sz="1600">
                          <a:effectLst/>
                        </a:rPr>
                        <a:t>AB_Gain</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Positive Elevation gain from A to B in Feet</a:t>
                      </a:r>
                      <a:endParaRPr lang="en-US" sz="1400" dirty="0">
                        <a:effectLst/>
                        <a:latin typeface="Calibri"/>
                        <a:ea typeface="Calibri"/>
                        <a:cs typeface="Times New Roman"/>
                      </a:endParaRPr>
                    </a:p>
                  </a:txBody>
                  <a:tcPr marL="68580" marR="68580" marT="0" marB="0"/>
                </a:tc>
              </a:tr>
              <a:tr h="291229">
                <a:tc>
                  <a:txBody>
                    <a:bodyPr/>
                    <a:lstStyle/>
                    <a:p>
                      <a:pPr marL="0" marR="0">
                        <a:lnSpc>
                          <a:spcPct val="115000"/>
                        </a:lnSpc>
                        <a:spcBef>
                          <a:spcPts val="0"/>
                        </a:spcBef>
                        <a:spcAft>
                          <a:spcPts val="0"/>
                        </a:spcAft>
                      </a:pPr>
                      <a:r>
                        <a:rPr lang="en-US" sz="1600">
                          <a:effectLst/>
                        </a:rPr>
                        <a:t>BA_Gain</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Positive Elevation gain from B to A in Feet</a:t>
                      </a:r>
                      <a:endParaRPr lang="en-US" sz="1400">
                        <a:effectLst/>
                        <a:latin typeface="Calibri"/>
                        <a:ea typeface="Calibri"/>
                        <a:cs typeface="Times New Roman"/>
                      </a:endParaRPr>
                    </a:p>
                  </a:txBody>
                  <a:tcPr marL="68580" marR="68580" marT="0" marB="0"/>
                </a:tc>
              </a:tr>
              <a:tr h="291229">
                <a:tc>
                  <a:txBody>
                    <a:bodyPr/>
                    <a:lstStyle/>
                    <a:p>
                      <a:pPr marL="0" marR="0">
                        <a:lnSpc>
                          <a:spcPct val="115000"/>
                        </a:lnSpc>
                        <a:spcBef>
                          <a:spcPts val="0"/>
                        </a:spcBef>
                        <a:spcAft>
                          <a:spcPts val="0"/>
                        </a:spcAft>
                      </a:pPr>
                      <a:r>
                        <a:rPr lang="en-US" sz="1600" dirty="0" err="1" smtClean="0">
                          <a:effectLst/>
                        </a:rPr>
                        <a:t>ABbicycleClas</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A to B Link </a:t>
                      </a:r>
                      <a:r>
                        <a:rPr lang="en-US" sz="1400" dirty="0" smtClean="0">
                          <a:effectLst/>
                        </a:rPr>
                        <a:t>bicycle </a:t>
                      </a:r>
                      <a:r>
                        <a:rPr lang="en-US" sz="1400" dirty="0">
                          <a:effectLst/>
                        </a:rPr>
                        <a:t>Class</a:t>
                      </a:r>
                      <a:endParaRPr lang="en-US" sz="1400" dirty="0">
                        <a:effectLst/>
                        <a:latin typeface="Calibri"/>
                        <a:ea typeface="Calibri"/>
                        <a:cs typeface="Times New Roman"/>
                      </a:endParaRPr>
                    </a:p>
                  </a:txBody>
                  <a:tcPr marL="68580" marR="68580" marT="0" marB="0"/>
                </a:tc>
              </a:tr>
              <a:tr h="291229">
                <a:tc>
                  <a:txBody>
                    <a:bodyPr/>
                    <a:lstStyle/>
                    <a:p>
                      <a:pPr marL="0" marR="0">
                        <a:lnSpc>
                          <a:spcPct val="115000"/>
                        </a:lnSpc>
                        <a:spcBef>
                          <a:spcPts val="0"/>
                        </a:spcBef>
                        <a:spcAft>
                          <a:spcPts val="0"/>
                        </a:spcAft>
                      </a:pPr>
                      <a:r>
                        <a:rPr lang="en-US" sz="1600" dirty="0" err="1" smtClean="0">
                          <a:effectLst/>
                        </a:rPr>
                        <a:t>BAbicycleClas</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B to A Link </a:t>
                      </a:r>
                      <a:r>
                        <a:rPr lang="en-US" sz="1400" dirty="0" smtClean="0">
                          <a:effectLst/>
                        </a:rPr>
                        <a:t>bicycle </a:t>
                      </a:r>
                      <a:r>
                        <a:rPr lang="en-US" sz="1400" dirty="0">
                          <a:effectLst/>
                        </a:rPr>
                        <a:t>Class</a:t>
                      </a:r>
                      <a:endParaRPr lang="en-US" sz="1400" dirty="0">
                        <a:effectLst/>
                        <a:latin typeface="Calibri"/>
                        <a:ea typeface="Calibri"/>
                        <a:cs typeface="Times New Roman"/>
                      </a:endParaRPr>
                    </a:p>
                  </a:txBody>
                  <a:tcPr marL="68580" marR="68580" marT="0" marB="0"/>
                </a:tc>
              </a:tr>
              <a:tr h="291229">
                <a:tc>
                  <a:txBody>
                    <a:bodyPr/>
                    <a:lstStyle/>
                    <a:p>
                      <a:pPr marL="0" marR="0">
                        <a:lnSpc>
                          <a:spcPct val="115000"/>
                        </a:lnSpc>
                        <a:spcBef>
                          <a:spcPts val="0"/>
                        </a:spcBef>
                        <a:spcAft>
                          <a:spcPts val="0"/>
                        </a:spcAft>
                      </a:pPr>
                      <a:r>
                        <a:rPr lang="en-US" sz="1600" dirty="0" err="1">
                          <a:effectLst/>
                        </a:rPr>
                        <a:t>AB_Lanes</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Presence of Traffic Flow in A to B Direction</a:t>
                      </a:r>
                      <a:endParaRPr lang="en-US" sz="1400">
                        <a:effectLst/>
                        <a:latin typeface="Calibri"/>
                        <a:ea typeface="Calibri"/>
                        <a:cs typeface="Times New Roman"/>
                      </a:endParaRPr>
                    </a:p>
                  </a:txBody>
                  <a:tcPr marL="68580" marR="68580" marT="0" marB="0"/>
                </a:tc>
              </a:tr>
              <a:tr h="291229">
                <a:tc>
                  <a:txBody>
                    <a:bodyPr/>
                    <a:lstStyle/>
                    <a:p>
                      <a:pPr marL="0" marR="0">
                        <a:lnSpc>
                          <a:spcPct val="115000"/>
                        </a:lnSpc>
                        <a:spcBef>
                          <a:spcPts val="0"/>
                        </a:spcBef>
                        <a:spcAft>
                          <a:spcPts val="0"/>
                        </a:spcAft>
                      </a:pPr>
                      <a:r>
                        <a:rPr lang="en-US" sz="1600">
                          <a:effectLst/>
                        </a:rPr>
                        <a:t>BA_Lanes</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Presence of Traffic Flow in A to B Direction</a:t>
                      </a:r>
                      <a:endParaRPr lang="en-US" sz="1400" dirty="0">
                        <a:effectLst/>
                        <a:latin typeface="Calibri"/>
                        <a:ea typeface="Calibri"/>
                        <a:cs typeface="Times New Roman"/>
                      </a:endParaRPr>
                    </a:p>
                  </a:txBody>
                  <a:tcPr marL="68580" marR="68580" marT="0" marB="0"/>
                </a:tc>
              </a:tr>
              <a:tr h="291229">
                <a:tc>
                  <a:txBody>
                    <a:bodyPr/>
                    <a:lstStyle/>
                    <a:p>
                      <a:pPr marL="0" marR="0">
                        <a:lnSpc>
                          <a:spcPct val="115000"/>
                        </a:lnSpc>
                        <a:spcBef>
                          <a:spcPts val="0"/>
                        </a:spcBef>
                        <a:spcAft>
                          <a:spcPts val="0"/>
                        </a:spcAft>
                      </a:pPr>
                      <a:r>
                        <a:rPr lang="en-US" sz="1600" dirty="0" smtClean="0">
                          <a:effectLst/>
                          <a:latin typeface="+mn-lt"/>
                          <a:ea typeface="+mn-ea"/>
                          <a:cs typeface="+mn-cs"/>
                        </a:rPr>
                        <a:t>Signal</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smtClean="0">
                          <a:effectLst/>
                          <a:latin typeface="+mn-lt"/>
                          <a:ea typeface="+mn-ea"/>
                          <a:cs typeface="+mn-cs"/>
                        </a:rPr>
                        <a:t>Presence</a:t>
                      </a:r>
                      <a:r>
                        <a:rPr lang="en-US" sz="1400" baseline="0" dirty="0" smtClean="0">
                          <a:effectLst/>
                          <a:latin typeface="+mn-lt"/>
                          <a:ea typeface="+mn-ea"/>
                          <a:cs typeface="+mn-cs"/>
                        </a:rPr>
                        <a:t> of traffic signal</a:t>
                      </a:r>
                      <a:endParaRPr lang="en-US" sz="1400" dirty="0">
                        <a:effectLst/>
                        <a:latin typeface="Calibri"/>
                        <a:ea typeface="Calibri"/>
                        <a:cs typeface="Times New Roman"/>
                      </a:endParaRPr>
                    </a:p>
                  </a:txBody>
                  <a:tcPr marL="68580" marR="68580" marT="0" marB="0"/>
                </a:tc>
              </a:tr>
            </a:tbl>
          </a:graphicData>
        </a:graphic>
      </p:graphicFrame>
      <p:pic>
        <p:nvPicPr>
          <p:cNvPr id="6" name="Picture 2" descr="T:\ABM\AT\biker.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850" y="5638800"/>
            <a:ext cx="1047750" cy="10477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5611628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lstStyle/>
          <a:p>
            <a:r>
              <a:rPr lang="en-US" dirty="0" smtClean="0"/>
              <a:t>Mode Choices in ABM</a:t>
            </a:r>
            <a:endParaRPr lang="en-US" dirty="0"/>
          </a:p>
        </p:txBody>
      </p:sp>
      <p:graphicFrame>
        <p:nvGraphicFramePr>
          <p:cNvPr id="7" name="Diagram 6"/>
          <p:cNvGraphicFramePr/>
          <p:nvPr>
            <p:extLst>
              <p:ext uri="{D42A27DB-BD31-4B8C-83A1-F6EECF244321}">
                <p14:modId xmlns:p14="http://schemas.microsoft.com/office/powerpoint/2010/main" xmlns="" val="3045878152"/>
              </p:ext>
            </p:extLst>
          </p:nvPr>
        </p:nvGraphicFramePr>
        <p:xfrm>
          <a:off x="457200" y="1371600"/>
          <a:ext cx="8382000" cy="46640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ounded Rectangle 2"/>
          <p:cNvSpPr/>
          <p:nvPr/>
        </p:nvSpPr>
        <p:spPr>
          <a:xfrm>
            <a:off x="5181600" y="1905000"/>
            <a:ext cx="3733800" cy="4343400"/>
          </a:xfrm>
          <a:prstGeom prst="round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838200" y="1905000"/>
            <a:ext cx="3276600" cy="3200400"/>
          </a:xfrm>
          <a:prstGeom prst="round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4114800" y="1905000"/>
            <a:ext cx="1066800" cy="2057400"/>
          </a:xfrm>
          <a:prstGeom prst="round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36386" y="5105400"/>
            <a:ext cx="2566985" cy="400110"/>
          </a:xfrm>
          <a:prstGeom prst="rect">
            <a:avLst/>
          </a:prstGeom>
          <a:noFill/>
        </p:spPr>
        <p:txBody>
          <a:bodyPr wrap="none" rtlCol="0">
            <a:spAutoFit/>
          </a:bodyPr>
          <a:lstStyle/>
          <a:p>
            <a:r>
              <a:rPr lang="en-US" sz="2000" dirty="0" smtClean="0"/>
              <a:t>Highway Assignment</a:t>
            </a:r>
            <a:endParaRPr lang="en-US" sz="2000" dirty="0"/>
          </a:p>
        </p:txBody>
      </p:sp>
      <p:sp>
        <p:nvSpPr>
          <p:cNvPr id="8" name="TextBox 7"/>
          <p:cNvSpPr txBox="1"/>
          <p:nvPr/>
        </p:nvSpPr>
        <p:spPr>
          <a:xfrm>
            <a:off x="2133600" y="5562600"/>
            <a:ext cx="2395464" cy="400110"/>
          </a:xfrm>
          <a:prstGeom prst="rect">
            <a:avLst/>
          </a:prstGeom>
          <a:noFill/>
        </p:spPr>
        <p:txBody>
          <a:bodyPr wrap="none" rtlCol="0">
            <a:spAutoFit/>
          </a:bodyPr>
          <a:lstStyle/>
          <a:p>
            <a:r>
              <a:rPr lang="en-US" sz="2000" dirty="0" smtClean="0"/>
              <a:t>Bicycle Assignment</a:t>
            </a:r>
            <a:endParaRPr lang="en-US" sz="2000" dirty="0"/>
          </a:p>
        </p:txBody>
      </p:sp>
      <p:sp>
        <p:nvSpPr>
          <p:cNvPr id="9" name="TextBox 8"/>
          <p:cNvSpPr txBox="1"/>
          <p:nvPr/>
        </p:nvSpPr>
        <p:spPr>
          <a:xfrm>
            <a:off x="3249797" y="6048345"/>
            <a:ext cx="2355517" cy="400110"/>
          </a:xfrm>
          <a:prstGeom prst="rect">
            <a:avLst/>
          </a:prstGeom>
          <a:noFill/>
        </p:spPr>
        <p:txBody>
          <a:bodyPr wrap="none" rtlCol="0">
            <a:spAutoFit/>
          </a:bodyPr>
          <a:lstStyle/>
          <a:p>
            <a:r>
              <a:rPr lang="en-US" sz="2000" dirty="0" smtClean="0"/>
              <a:t>Transit Assignment</a:t>
            </a:r>
            <a:endParaRPr lang="en-US" sz="2000" dirty="0"/>
          </a:p>
        </p:txBody>
      </p:sp>
      <p:sp>
        <p:nvSpPr>
          <p:cNvPr id="12" name="Right Arrow 11"/>
          <p:cNvSpPr/>
          <p:nvPr/>
        </p:nvSpPr>
        <p:spPr>
          <a:xfrm rot="17393159">
            <a:off x="3532884" y="4583740"/>
            <a:ext cx="1598551"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7055677">
            <a:off x="5544535" y="1933609"/>
            <a:ext cx="817485" cy="4122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986972" y="1353030"/>
            <a:ext cx="2048959" cy="400110"/>
          </a:xfrm>
          <a:prstGeom prst="rect">
            <a:avLst/>
          </a:prstGeom>
          <a:noFill/>
        </p:spPr>
        <p:txBody>
          <a:bodyPr wrap="none" rtlCol="0">
            <a:spAutoFit/>
          </a:bodyPr>
          <a:lstStyle/>
          <a:p>
            <a:r>
              <a:rPr lang="en-US" sz="2000" dirty="0" smtClean="0"/>
              <a:t>Network matters</a:t>
            </a:r>
            <a:endParaRPr lang="en-US" sz="2000" dirty="0"/>
          </a:p>
        </p:txBody>
      </p:sp>
      <p:sp>
        <p:nvSpPr>
          <p:cNvPr id="15" name="Right Arrow 14"/>
          <p:cNvSpPr/>
          <p:nvPr/>
        </p:nvSpPr>
        <p:spPr>
          <a:xfrm rot="8802115">
            <a:off x="5014378" y="1788481"/>
            <a:ext cx="1181870" cy="4122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5243996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ppt_x"/>
                                          </p:val>
                                        </p:tav>
                                        <p:tav tm="100000">
                                          <p:val>
                                            <p:strVal val="#ppt_x"/>
                                          </p:val>
                                        </p:tav>
                                      </p:tavLst>
                                    </p:anim>
                                    <p:anim calcmode="lin" valueType="num">
                                      <p:cBhvr additive="base">
                                        <p:cTn id="52" dur="500" fill="hold"/>
                                        <p:tgtEl>
                                          <p:spTgt spid="1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4" grpId="0"/>
      <p:bldP spid="8" grpId="0"/>
      <p:bldP spid="9" grpId="0"/>
      <p:bldP spid="12" grpId="0" animBg="1"/>
      <p:bldP spid="11" grpId="0" animBg="1"/>
      <p:bldP spid="14" grpId="0"/>
      <p:bldP spid="15" grpId="0" animBg="1"/>
    </p:bldLst>
  </p:timing>
</p:sld>
</file>

<file path=ppt/theme/theme1.xml><?xml version="1.0" encoding="utf-8"?>
<a:theme xmlns:a="http://schemas.openxmlformats.org/drawingml/2006/main" name="ms01_1">
  <a:themeElements>
    <a:clrScheme name="ms01_1 3">
      <a:dk1>
        <a:srgbClr val="0000C0"/>
      </a:dk1>
      <a:lt1>
        <a:srgbClr val="FFFFFF"/>
      </a:lt1>
      <a:dk2>
        <a:srgbClr val="0066CC"/>
      </a:dk2>
      <a:lt2>
        <a:srgbClr val="9ADCF6"/>
      </a:lt2>
      <a:accent1>
        <a:srgbClr val="BE9932"/>
      </a:accent1>
      <a:accent2>
        <a:srgbClr val="2A99EC"/>
      </a:accent2>
      <a:accent3>
        <a:srgbClr val="AAB8E2"/>
      </a:accent3>
      <a:accent4>
        <a:srgbClr val="DADADA"/>
      </a:accent4>
      <a:accent5>
        <a:srgbClr val="DBCAAD"/>
      </a:accent5>
      <a:accent6>
        <a:srgbClr val="258AD6"/>
      </a:accent6>
      <a:hlink>
        <a:srgbClr val="70B040"/>
      </a:hlink>
      <a:folHlink>
        <a:srgbClr val="6B8ED3"/>
      </a:folHlink>
    </a:clrScheme>
    <a:fontScheme name="ms01_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s01_1 1">
        <a:dk1>
          <a:srgbClr val="000066"/>
        </a:dk1>
        <a:lt1>
          <a:srgbClr val="FFFFFF"/>
        </a:lt1>
        <a:dk2>
          <a:srgbClr val="006699"/>
        </a:dk2>
        <a:lt2>
          <a:srgbClr val="EEE378"/>
        </a:lt2>
        <a:accent1>
          <a:srgbClr val="69C828"/>
        </a:accent1>
        <a:accent2>
          <a:srgbClr val="E68B30"/>
        </a:accent2>
        <a:accent3>
          <a:srgbClr val="AAB8CA"/>
        </a:accent3>
        <a:accent4>
          <a:srgbClr val="DADADA"/>
        </a:accent4>
        <a:accent5>
          <a:srgbClr val="B9E0AC"/>
        </a:accent5>
        <a:accent6>
          <a:srgbClr val="D07D2A"/>
        </a:accent6>
        <a:hlink>
          <a:srgbClr val="0FAAE1"/>
        </a:hlink>
        <a:folHlink>
          <a:srgbClr val="547FEA"/>
        </a:folHlink>
      </a:clrScheme>
      <a:clrMap bg1="dk2" tx1="lt1" bg2="dk1" tx2="lt2" accent1="accent1" accent2="accent2" accent3="accent3" accent4="accent4" accent5="accent5" accent6="accent6" hlink="hlink" folHlink="folHlink"/>
    </a:extraClrScheme>
    <a:extraClrScheme>
      <a:clrScheme name="ms01_1 2">
        <a:dk1>
          <a:srgbClr val="0F4334"/>
        </a:dk1>
        <a:lt1>
          <a:srgbClr val="FFFFFF"/>
        </a:lt1>
        <a:dk2>
          <a:srgbClr val="43BD4C"/>
        </a:dk2>
        <a:lt2>
          <a:srgbClr val="F0F7BD"/>
        </a:lt2>
        <a:accent1>
          <a:srgbClr val="B2B838"/>
        </a:accent1>
        <a:accent2>
          <a:srgbClr val="E68B30"/>
        </a:accent2>
        <a:accent3>
          <a:srgbClr val="B0DBB2"/>
        </a:accent3>
        <a:accent4>
          <a:srgbClr val="DADADA"/>
        </a:accent4>
        <a:accent5>
          <a:srgbClr val="D5D8AE"/>
        </a:accent5>
        <a:accent6>
          <a:srgbClr val="D07D2A"/>
        </a:accent6>
        <a:hlink>
          <a:srgbClr val="3FB180"/>
        </a:hlink>
        <a:folHlink>
          <a:srgbClr val="3BA7E3"/>
        </a:folHlink>
      </a:clrScheme>
      <a:clrMap bg1="dk2" tx1="lt1" bg2="dk1" tx2="lt2" accent1="accent1" accent2="accent2" accent3="accent3" accent4="accent4" accent5="accent5" accent6="accent6" hlink="hlink" folHlink="folHlink"/>
    </a:extraClrScheme>
    <a:extraClrScheme>
      <a:clrScheme name="ms01_1 3">
        <a:dk1>
          <a:srgbClr val="0000C0"/>
        </a:dk1>
        <a:lt1>
          <a:srgbClr val="FFFFFF"/>
        </a:lt1>
        <a:dk2>
          <a:srgbClr val="0066CC"/>
        </a:dk2>
        <a:lt2>
          <a:srgbClr val="9ADCF6"/>
        </a:lt2>
        <a:accent1>
          <a:srgbClr val="BE9932"/>
        </a:accent1>
        <a:accent2>
          <a:srgbClr val="2A99EC"/>
        </a:accent2>
        <a:accent3>
          <a:srgbClr val="AAB8E2"/>
        </a:accent3>
        <a:accent4>
          <a:srgbClr val="DADADA"/>
        </a:accent4>
        <a:accent5>
          <a:srgbClr val="DBCAAD"/>
        </a:accent5>
        <a:accent6>
          <a:srgbClr val="258AD6"/>
        </a:accent6>
        <a:hlink>
          <a:srgbClr val="70B040"/>
        </a:hlink>
        <a:folHlink>
          <a:srgbClr val="6B8ED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s01_1">
  <a:themeElements>
    <a:clrScheme name="ms01_1 3">
      <a:dk1>
        <a:srgbClr val="0000C0"/>
      </a:dk1>
      <a:lt1>
        <a:srgbClr val="FFFFFF"/>
      </a:lt1>
      <a:dk2>
        <a:srgbClr val="0066CC"/>
      </a:dk2>
      <a:lt2>
        <a:srgbClr val="9ADCF6"/>
      </a:lt2>
      <a:accent1>
        <a:srgbClr val="BE9932"/>
      </a:accent1>
      <a:accent2>
        <a:srgbClr val="2A99EC"/>
      </a:accent2>
      <a:accent3>
        <a:srgbClr val="AAB8E2"/>
      </a:accent3>
      <a:accent4>
        <a:srgbClr val="DADADA"/>
      </a:accent4>
      <a:accent5>
        <a:srgbClr val="DBCAAD"/>
      </a:accent5>
      <a:accent6>
        <a:srgbClr val="258AD6"/>
      </a:accent6>
      <a:hlink>
        <a:srgbClr val="70B040"/>
      </a:hlink>
      <a:folHlink>
        <a:srgbClr val="6B8ED3"/>
      </a:folHlink>
    </a:clrScheme>
    <a:fontScheme name="ms01_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s01_1 1">
        <a:dk1>
          <a:srgbClr val="000066"/>
        </a:dk1>
        <a:lt1>
          <a:srgbClr val="FFFFFF"/>
        </a:lt1>
        <a:dk2>
          <a:srgbClr val="006699"/>
        </a:dk2>
        <a:lt2>
          <a:srgbClr val="EEE378"/>
        </a:lt2>
        <a:accent1>
          <a:srgbClr val="69C828"/>
        </a:accent1>
        <a:accent2>
          <a:srgbClr val="E68B30"/>
        </a:accent2>
        <a:accent3>
          <a:srgbClr val="AAB8CA"/>
        </a:accent3>
        <a:accent4>
          <a:srgbClr val="DADADA"/>
        </a:accent4>
        <a:accent5>
          <a:srgbClr val="B9E0AC"/>
        </a:accent5>
        <a:accent6>
          <a:srgbClr val="D07D2A"/>
        </a:accent6>
        <a:hlink>
          <a:srgbClr val="0FAAE1"/>
        </a:hlink>
        <a:folHlink>
          <a:srgbClr val="547FEA"/>
        </a:folHlink>
      </a:clrScheme>
      <a:clrMap bg1="dk2" tx1="lt1" bg2="dk1" tx2="lt2" accent1="accent1" accent2="accent2" accent3="accent3" accent4="accent4" accent5="accent5" accent6="accent6" hlink="hlink" folHlink="folHlink"/>
    </a:extraClrScheme>
    <a:extraClrScheme>
      <a:clrScheme name="ms01_1 2">
        <a:dk1>
          <a:srgbClr val="0F4334"/>
        </a:dk1>
        <a:lt1>
          <a:srgbClr val="FFFFFF"/>
        </a:lt1>
        <a:dk2>
          <a:srgbClr val="43BD4C"/>
        </a:dk2>
        <a:lt2>
          <a:srgbClr val="F0F7BD"/>
        </a:lt2>
        <a:accent1>
          <a:srgbClr val="B2B838"/>
        </a:accent1>
        <a:accent2>
          <a:srgbClr val="E68B30"/>
        </a:accent2>
        <a:accent3>
          <a:srgbClr val="B0DBB2"/>
        </a:accent3>
        <a:accent4>
          <a:srgbClr val="DADADA"/>
        </a:accent4>
        <a:accent5>
          <a:srgbClr val="D5D8AE"/>
        </a:accent5>
        <a:accent6>
          <a:srgbClr val="D07D2A"/>
        </a:accent6>
        <a:hlink>
          <a:srgbClr val="3FB180"/>
        </a:hlink>
        <a:folHlink>
          <a:srgbClr val="3BA7E3"/>
        </a:folHlink>
      </a:clrScheme>
      <a:clrMap bg1="dk2" tx1="lt1" bg2="dk1" tx2="lt2" accent1="accent1" accent2="accent2" accent3="accent3" accent4="accent4" accent5="accent5" accent6="accent6" hlink="hlink" folHlink="folHlink"/>
    </a:extraClrScheme>
    <a:extraClrScheme>
      <a:clrScheme name="ms01_1 3">
        <a:dk1>
          <a:srgbClr val="0000C0"/>
        </a:dk1>
        <a:lt1>
          <a:srgbClr val="FFFFFF"/>
        </a:lt1>
        <a:dk2>
          <a:srgbClr val="0066CC"/>
        </a:dk2>
        <a:lt2>
          <a:srgbClr val="9ADCF6"/>
        </a:lt2>
        <a:accent1>
          <a:srgbClr val="BE9932"/>
        </a:accent1>
        <a:accent2>
          <a:srgbClr val="2A99EC"/>
        </a:accent2>
        <a:accent3>
          <a:srgbClr val="AAB8E2"/>
        </a:accent3>
        <a:accent4>
          <a:srgbClr val="DADADA"/>
        </a:accent4>
        <a:accent5>
          <a:srgbClr val="DBCAAD"/>
        </a:accent5>
        <a:accent6>
          <a:srgbClr val="258AD6"/>
        </a:accent6>
        <a:hlink>
          <a:srgbClr val="70B040"/>
        </a:hlink>
        <a:folHlink>
          <a:srgbClr val="6B8ED3"/>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10595</TotalTime>
  <Words>1616</Words>
  <Application>Microsoft Office PowerPoint</Application>
  <PresentationFormat>On-screen Show (4:3)</PresentationFormat>
  <Paragraphs>368</Paragraphs>
  <Slides>15</Slides>
  <Notes>15</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ms01_1</vt:lpstr>
      <vt:lpstr>2_ms01_1</vt:lpstr>
      <vt:lpstr>Using All Street Networks in Modeling Non-Motorized Travel:  A Case Study in San Diego   </vt:lpstr>
      <vt:lpstr>Background</vt:lpstr>
      <vt:lpstr>Integrated ABM &amp; AT Model</vt:lpstr>
      <vt:lpstr>Modeling Networks</vt:lpstr>
      <vt:lpstr>AT Network</vt:lpstr>
      <vt:lpstr>What Are Affected by All Street Network?</vt:lpstr>
      <vt:lpstr>Network and Bike Route Choice</vt:lpstr>
      <vt:lpstr>Network Attributes</vt:lpstr>
      <vt:lpstr>Mode Choices in ABM</vt:lpstr>
      <vt:lpstr>Network and Mode Choice</vt:lpstr>
      <vt:lpstr>Network and Stop Location Choice</vt:lpstr>
      <vt:lpstr>Analysis</vt:lpstr>
      <vt:lpstr>Network Results</vt:lpstr>
      <vt:lpstr>Conclusions</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Jarosz, Beth</dc:creator>
  <cp:lastModifiedBy>MRCLAPTOP</cp:lastModifiedBy>
  <cp:revision>441</cp:revision>
  <cp:lastPrinted>2015-05-16T22:53:49Z</cp:lastPrinted>
  <dcterms:created xsi:type="dcterms:W3CDTF">2006-08-16T00:00:00Z</dcterms:created>
  <dcterms:modified xsi:type="dcterms:W3CDTF">2015-05-18T14:32:15Z</dcterms:modified>
</cp:coreProperties>
</file>