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77" r:id="rId2"/>
    <p:sldMasterId id="2147483703" r:id="rId3"/>
  </p:sldMasterIdLst>
  <p:notesMasterIdLst>
    <p:notesMasterId r:id="rId25"/>
  </p:notesMasterIdLst>
  <p:sldIdLst>
    <p:sldId id="291" r:id="rId4"/>
    <p:sldId id="309" r:id="rId5"/>
    <p:sldId id="298" r:id="rId6"/>
    <p:sldId id="310" r:id="rId7"/>
    <p:sldId id="281" r:id="rId8"/>
    <p:sldId id="294" r:id="rId9"/>
    <p:sldId id="303" r:id="rId10"/>
    <p:sldId id="296" r:id="rId11"/>
    <p:sldId id="307" r:id="rId12"/>
    <p:sldId id="306" r:id="rId13"/>
    <p:sldId id="305" r:id="rId14"/>
    <p:sldId id="308" r:id="rId15"/>
    <p:sldId id="312" r:id="rId16"/>
    <p:sldId id="292" r:id="rId17"/>
    <p:sldId id="315" r:id="rId18"/>
    <p:sldId id="314" r:id="rId19"/>
    <p:sldId id="316" r:id="rId20"/>
    <p:sldId id="318" r:id="rId21"/>
    <p:sldId id="313" r:id="rId22"/>
    <p:sldId id="266" r:id="rId23"/>
    <p:sldId id="293" r:id="rId2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62B6CD"/>
    <a:srgbClr val="BCD190"/>
    <a:srgbClr val="DA291C"/>
    <a:srgbClr val="E7C94B"/>
    <a:srgbClr val="E87722"/>
    <a:srgbClr val="C3C6A8"/>
    <a:srgbClr val="D0D3D4"/>
    <a:srgbClr val="B7C9D3"/>
    <a:srgbClr val="756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2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AppData\Local\Microsoft\Windows\INetCache\IE\850QL90E\bikeriver%5b1%5d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AppData\Local\Microsoft\Windows\INetCache\IE\850QL90E\tripschool%5b1%5d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AppData\Local\Microsoft\Windows\INetCache\IE\850QL90E\tripschool%5b1%5d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Documents\SRBI\GPS_RESEARCH_TRBAPP2015\FOR_CLASSIF\SEGMENTS\segmen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Documents\SRBI\GPS_RESEARCH_TRBAPP2015\FOR_CLASSIF\SEGMENTS\segmen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Documents\SRBI\GPS_RESEARCH_TRBAPP2015\FOR_CLASSIF\SEGMENTS\segments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Documents\SRBI\GPS_RESEARCH_TRBAPP2015\FOR_CLASSIF\RESULTS\random_forest_variable_importance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ra\Documents\SRBI\GPS_RESEARCH_TRBAPP2015\FOR_CLASSIF\RESULTS\tree_net_all_mode_importance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Bike</a:t>
            </a:r>
          </a:p>
        </c:rich>
      </c:tx>
      <c:layout>
        <c:manualLayout>
          <c:xMode val="edge"/>
          <c:yMode val="edge"/>
          <c:x val="0.4649955056987739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'bikeriver(1)'!$A$88:$A$112</c:f>
              <c:strCache>
                <c:ptCount val="25"/>
                <c:pt idx="0">
                  <c:v>15:47:15:57</c:v>
                </c:pt>
                <c:pt idx="1">
                  <c:v>15:47:15:243</c:v>
                </c:pt>
                <c:pt idx="2">
                  <c:v>15:47:15:506</c:v>
                </c:pt>
                <c:pt idx="3">
                  <c:v>15:47:15:671</c:v>
                </c:pt>
                <c:pt idx="4">
                  <c:v>15:47:15:865</c:v>
                </c:pt>
                <c:pt idx="5">
                  <c:v>15:47:16:125</c:v>
                </c:pt>
                <c:pt idx="6">
                  <c:v>15:47:16:286</c:v>
                </c:pt>
                <c:pt idx="7">
                  <c:v>15:47:16:521</c:v>
                </c:pt>
                <c:pt idx="8">
                  <c:v>15:47:16:635</c:v>
                </c:pt>
                <c:pt idx="9">
                  <c:v>15:47:16:822</c:v>
                </c:pt>
                <c:pt idx="10">
                  <c:v>15:47:17:23</c:v>
                </c:pt>
                <c:pt idx="11">
                  <c:v>15:47:17:261</c:v>
                </c:pt>
                <c:pt idx="12">
                  <c:v>15:47:17:473</c:v>
                </c:pt>
                <c:pt idx="13">
                  <c:v>15:47:17:653</c:v>
                </c:pt>
                <c:pt idx="14">
                  <c:v>15:47:17:842</c:v>
                </c:pt>
                <c:pt idx="15">
                  <c:v>15:47:18:34</c:v>
                </c:pt>
                <c:pt idx="16">
                  <c:v>15:47:18:303</c:v>
                </c:pt>
                <c:pt idx="17">
                  <c:v>15:47:18:420</c:v>
                </c:pt>
                <c:pt idx="18">
                  <c:v>15:47:18:620</c:v>
                </c:pt>
                <c:pt idx="19">
                  <c:v>15:47:18:820</c:v>
                </c:pt>
                <c:pt idx="20">
                  <c:v>15:47:19:26</c:v>
                </c:pt>
                <c:pt idx="21">
                  <c:v>15:47:19:219</c:v>
                </c:pt>
                <c:pt idx="22">
                  <c:v>15:47:19:419</c:v>
                </c:pt>
                <c:pt idx="23">
                  <c:v>15:47:19:619</c:v>
                </c:pt>
                <c:pt idx="24">
                  <c:v>15:47:19:839</c:v>
                </c:pt>
              </c:strCache>
            </c:strRef>
          </c:cat>
          <c:val>
            <c:numRef>
              <c:f>'bikeriver(1)'!$B$88:$B$112</c:f>
              <c:numCache>
                <c:formatCode>General</c:formatCode>
                <c:ptCount val="25"/>
                <c:pt idx="0">
                  <c:v>-0.2</c:v>
                </c:pt>
                <c:pt idx="1">
                  <c:v>0.62</c:v>
                </c:pt>
                <c:pt idx="2">
                  <c:v>0.59</c:v>
                </c:pt>
                <c:pt idx="3">
                  <c:v>1.1599999999999999</c:v>
                </c:pt>
                <c:pt idx="4">
                  <c:v>-0.5</c:v>
                </c:pt>
                <c:pt idx="5">
                  <c:v>-0.36</c:v>
                </c:pt>
                <c:pt idx="6">
                  <c:v>0.09</c:v>
                </c:pt>
                <c:pt idx="7">
                  <c:v>-0.15</c:v>
                </c:pt>
                <c:pt idx="8">
                  <c:v>0.6</c:v>
                </c:pt>
                <c:pt idx="9">
                  <c:v>-0.22</c:v>
                </c:pt>
                <c:pt idx="10">
                  <c:v>-0.19</c:v>
                </c:pt>
                <c:pt idx="11">
                  <c:v>0.14000000000000001</c:v>
                </c:pt>
                <c:pt idx="12">
                  <c:v>0.73</c:v>
                </c:pt>
                <c:pt idx="13">
                  <c:v>0.35</c:v>
                </c:pt>
                <c:pt idx="14">
                  <c:v>-0.01</c:v>
                </c:pt>
                <c:pt idx="15">
                  <c:v>0.05</c:v>
                </c:pt>
                <c:pt idx="16">
                  <c:v>-0.84</c:v>
                </c:pt>
                <c:pt idx="17">
                  <c:v>-0.76</c:v>
                </c:pt>
                <c:pt idx="18">
                  <c:v>-0.38</c:v>
                </c:pt>
                <c:pt idx="19">
                  <c:v>0.39</c:v>
                </c:pt>
                <c:pt idx="20">
                  <c:v>1.27</c:v>
                </c:pt>
                <c:pt idx="21">
                  <c:v>7.0000000000000007E-2</c:v>
                </c:pt>
                <c:pt idx="22">
                  <c:v>0.48</c:v>
                </c:pt>
                <c:pt idx="23">
                  <c:v>0.84</c:v>
                </c:pt>
                <c:pt idx="24">
                  <c:v>0.51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'bikeriver(1)'!$A$88:$A$112</c:f>
              <c:strCache>
                <c:ptCount val="25"/>
                <c:pt idx="0">
                  <c:v>15:47:15:57</c:v>
                </c:pt>
                <c:pt idx="1">
                  <c:v>15:47:15:243</c:v>
                </c:pt>
                <c:pt idx="2">
                  <c:v>15:47:15:506</c:v>
                </c:pt>
                <c:pt idx="3">
                  <c:v>15:47:15:671</c:v>
                </c:pt>
                <c:pt idx="4">
                  <c:v>15:47:15:865</c:v>
                </c:pt>
                <c:pt idx="5">
                  <c:v>15:47:16:125</c:v>
                </c:pt>
                <c:pt idx="6">
                  <c:v>15:47:16:286</c:v>
                </c:pt>
                <c:pt idx="7">
                  <c:v>15:47:16:521</c:v>
                </c:pt>
                <c:pt idx="8">
                  <c:v>15:47:16:635</c:v>
                </c:pt>
                <c:pt idx="9">
                  <c:v>15:47:16:822</c:v>
                </c:pt>
                <c:pt idx="10">
                  <c:v>15:47:17:23</c:v>
                </c:pt>
                <c:pt idx="11">
                  <c:v>15:47:17:261</c:v>
                </c:pt>
                <c:pt idx="12">
                  <c:v>15:47:17:473</c:v>
                </c:pt>
                <c:pt idx="13">
                  <c:v>15:47:17:653</c:v>
                </c:pt>
                <c:pt idx="14">
                  <c:v>15:47:17:842</c:v>
                </c:pt>
                <c:pt idx="15">
                  <c:v>15:47:18:34</c:v>
                </c:pt>
                <c:pt idx="16">
                  <c:v>15:47:18:303</c:v>
                </c:pt>
                <c:pt idx="17">
                  <c:v>15:47:18:420</c:v>
                </c:pt>
                <c:pt idx="18">
                  <c:v>15:47:18:620</c:v>
                </c:pt>
                <c:pt idx="19">
                  <c:v>15:47:18:820</c:v>
                </c:pt>
                <c:pt idx="20">
                  <c:v>15:47:19:26</c:v>
                </c:pt>
                <c:pt idx="21">
                  <c:v>15:47:19:219</c:v>
                </c:pt>
                <c:pt idx="22">
                  <c:v>15:47:19:419</c:v>
                </c:pt>
                <c:pt idx="23">
                  <c:v>15:47:19:619</c:v>
                </c:pt>
                <c:pt idx="24">
                  <c:v>15:47:19:839</c:v>
                </c:pt>
              </c:strCache>
            </c:strRef>
          </c:cat>
          <c:val>
            <c:numRef>
              <c:f>'bikeriver(1)'!$C$88:$C$112</c:f>
              <c:numCache>
                <c:formatCode>General</c:formatCode>
                <c:ptCount val="25"/>
                <c:pt idx="0">
                  <c:v>-0.53</c:v>
                </c:pt>
                <c:pt idx="1">
                  <c:v>2.11</c:v>
                </c:pt>
                <c:pt idx="2">
                  <c:v>0.35</c:v>
                </c:pt>
                <c:pt idx="3">
                  <c:v>-1.25</c:v>
                </c:pt>
                <c:pt idx="4">
                  <c:v>0.62</c:v>
                </c:pt>
                <c:pt idx="5">
                  <c:v>-0.11</c:v>
                </c:pt>
                <c:pt idx="6">
                  <c:v>-0.14000000000000001</c:v>
                </c:pt>
                <c:pt idx="7">
                  <c:v>-0.95</c:v>
                </c:pt>
                <c:pt idx="8">
                  <c:v>-0.24</c:v>
                </c:pt>
                <c:pt idx="9">
                  <c:v>0.02</c:v>
                </c:pt>
                <c:pt idx="10">
                  <c:v>-0.9</c:v>
                </c:pt>
                <c:pt idx="11">
                  <c:v>-0.16</c:v>
                </c:pt>
                <c:pt idx="12">
                  <c:v>-0.47</c:v>
                </c:pt>
                <c:pt idx="13">
                  <c:v>0.34</c:v>
                </c:pt>
                <c:pt idx="14">
                  <c:v>-0.19</c:v>
                </c:pt>
                <c:pt idx="15">
                  <c:v>-0.19</c:v>
                </c:pt>
                <c:pt idx="16">
                  <c:v>-0.13</c:v>
                </c:pt>
                <c:pt idx="17">
                  <c:v>-0.43</c:v>
                </c:pt>
                <c:pt idx="18">
                  <c:v>-0.25</c:v>
                </c:pt>
                <c:pt idx="19">
                  <c:v>0.19</c:v>
                </c:pt>
                <c:pt idx="20">
                  <c:v>-0.75</c:v>
                </c:pt>
                <c:pt idx="21">
                  <c:v>-0.12</c:v>
                </c:pt>
                <c:pt idx="22">
                  <c:v>0.94</c:v>
                </c:pt>
                <c:pt idx="23">
                  <c:v>-0.22</c:v>
                </c:pt>
                <c:pt idx="24">
                  <c:v>0.19</c:v>
                </c:pt>
              </c:numCache>
            </c:numRef>
          </c:val>
          <c:smooth val="0"/>
        </c:ser>
        <c:ser>
          <c:idx val="2"/>
          <c:order val="2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'bikeriver(1)'!$A$88:$A$112</c:f>
              <c:strCache>
                <c:ptCount val="25"/>
                <c:pt idx="0">
                  <c:v>15:47:15:57</c:v>
                </c:pt>
                <c:pt idx="1">
                  <c:v>15:47:15:243</c:v>
                </c:pt>
                <c:pt idx="2">
                  <c:v>15:47:15:506</c:v>
                </c:pt>
                <c:pt idx="3">
                  <c:v>15:47:15:671</c:v>
                </c:pt>
                <c:pt idx="4">
                  <c:v>15:47:15:865</c:v>
                </c:pt>
                <c:pt idx="5">
                  <c:v>15:47:16:125</c:v>
                </c:pt>
                <c:pt idx="6">
                  <c:v>15:47:16:286</c:v>
                </c:pt>
                <c:pt idx="7">
                  <c:v>15:47:16:521</c:v>
                </c:pt>
                <c:pt idx="8">
                  <c:v>15:47:16:635</c:v>
                </c:pt>
                <c:pt idx="9">
                  <c:v>15:47:16:822</c:v>
                </c:pt>
                <c:pt idx="10">
                  <c:v>15:47:17:23</c:v>
                </c:pt>
                <c:pt idx="11">
                  <c:v>15:47:17:261</c:v>
                </c:pt>
                <c:pt idx="12">
                  <c:v>15:47:17:473</c:v>
                </c:pt>
                <c:pt idx="13">
                  <c:v>15:47:17:653</c:v>
                </c:pt>
                <c:pt idx="14">
                  <c:v>15:47:17:842</c:v>
                </c:pt>
                <c:pt idx="15">
                  <c:v>15:47:18:34</c:v>
                </c:pt>
                <c:pt idx="16">
                  <c:v>15:47:18:303</c:v>
                </c:pt>
                <c:pt idx="17">
                  <c:v>15:47:18:420</c:v>
                </c:pt>
                <c:pt idx="18">
                  <c:v>15:47:18:620</c:v>
                </c:pt>
                <c:pt idx="19">
                  <c:v>15:47:18:820</c:v>
                </c:pt>
                <c:pt idx="20">
                  <c:v>15:47:19:26</c:v>
                </c:pt>
                <c:pt idx="21">
                  <c:v>15:47:19:219</c:v>
                </c:pt>
                <c:pt idx="22">
                  <c:v>15:47:19:419</c:v>
                </c:pt>
                <c:pt idx="23">
                  <c:v>15:47:19:619</c:v>
                </c:pt>
                <c:pt idx="24">
                  <c:v>15:47:19:839</c:v>
                </c:pt>
              </c:strCache>
            </c:strRef>
          </c:cat>
          <c:val>
            <c:numRef>
              <c:f>'bikeriver(1)'!$D$88:$D$112</c:f>
              <c:numCache>
                <c:formatCode>General</c:formatCode>
                <c:ptCount val="25"/>
                <c:pt idx="0">
                  <c:v>-1.1200000000000001</c:v>
                </c:pt>
                <c:pt idx="1">
                  <c:v>-0.68</c:v>
                </c:pt>
                <c:pt idx="2">
                  <c:v>0.01</c:v>
                </c:pt>
                <c:pt idx="3">
                  <c:v>-1.44</c:v>
                </c:pt>
                <c:pt idx="4">
                  <c:v>-0.92</c:v>
                </c:pt>
                <c:pt idx="5">
                  <c:v>-0.13</c:v>
                </c:pt>
                <c:pt idx="6">
                  <c:v>0.01</c:v>
                </c:pt>
                <c:pt idx="7">
                  <c:v>-0.38</c:v>
                </c:pt>
                <c:pt idx="8">
                  <c:v>-0.67</c:v>
                </c:pt>
                <c:pt idx="9">
                  <c:v>-0.14000000000000001</c:v>
                </c:pt>
                <c:pt idx="10">
                  <c:v>-0.76</c:v>
                </c:pt>
                <c:pt idx="11">
                  <c:v>-0.8</c:v>
                </c:pt>
                <c:pt idx="12">
                  <c:v>-0.53</c:v>
                </c:pt>
                <c:pt idx="13">
                  <c:v>-0.28999999999999998</c:v>
                </c:pt>
                <c:pt idx="14">
                  <c:v>-0.62</c:v>
                </c:pt>
                <c:pt idx="15">
                  <c:v>-0.89</c:v>
                </c:pt>
                <c:pt idx="16">
                  <c:v>-0.15</c:v>
                </c:pt>
                <c:pt idx="17">
                  <c:v>-0.76</c:v>
                </c:pt>
                <c:pt idx="18">
                  <c:v>-0.28000000000000003</c:v>
                </c:pt>
                <c:pt idx="19">
                  <c:v>-0.64</c:v>
                </c:pt>
                <c:pt idx="20">
                  <c:v>-0.38</c:v>
                </c:pt>
                <c:pt idx="21">
                  <c:v>-0.99</c:v>
                </c:pt>
                <c:pt idx="22">
                  <c:v>-0.56999999999999995</c:v>
                </c:pt>
                <c:pt idx="23">
                  <c:v>-0.09</c:v>
                </c:pt>
                <c:pt idx="24">
                  <c:v>-0.39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445344"/>
        <c:axId val="249443384"/>
      </c:lineChart>
      <c:catAx>
        <c:axId val="249445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9443384"/>
        <c:crosses val="autoZero"/>
        <c:auto val="1"/>
        <c:lblAlgn val="ctr"/>
        <c:lblOffset val="100"/>
        <c:noMultiLvlLbl val="0"/>
      </c:catAx>
      <c:valAx>
        <c:axId val="249443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44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Bus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'tripschool(1)'!$A$779:$A$802</c:f>
              <c:strCache>
                <c:ptCount val="24"/>
                <c:pt idx="0">
                  <c:v>11:05:01:1</c:v>
                </c:pt>
                <c:pt idx="1">
                  <c:v>11:05:01:201</c:v>
                </c:pt>
                <c:pt idx="2">
                  <c:v>11:05:01:402</c:v>
                </c:pt>
                <c:pt idx="3">
                  <c:v>11:05:01:603</c:v>
                </c:pt>
                <c:pt idx="4">
                  <c:v>11:05:01:801</c:v>
                </c:pt>
                <c:pt idx="5">
                  <c:v>11:05:02:1</c:v>
                </c:pt>
                <c:pt idx="6">
                  <c:v>11:05:02:201</c:v>
                </c:pt>
                <c:pt idx="7">
                  <c:v>11:05:02:402</c:v>
                </c:pt>
                <c:pt idx="8">
                  <c:v>11:05:02:601</c:v>
                </c:pt>
                <c:pt idx="9">
                  <c:v>11:05:02:801</c:v>
                </c:pt>
                <c:pt idx="10">
                  <c:v>11:05:03:9</c:v>
                </c:pt>
                <c:pt idx="11">
                  <c:v>11:05:03:203</c:v>
                </c:pt>
                <c:pt idx="12">
                  <c:v>11:05:03:403</c:v>
                </c:pt>
                <c:pt idx="13">
                  <c:v>11:05:03:603</c:v>
                </c:pt>
                <c:pt idx="14">
                  <c:v>11:05:03:803</c:v>
                </c:pt>
                <c:pt idx="15">
                  <c:v>11:05:04:2</c:v>
                </c:pt>
                <c:pt idx="16">
                  <c:v>11:05:04:203</c:v>
                </c:pt>
                <c:pt idx="17">
                  <c:v>11:05:04:403</c:v>
                </c:pt>
                <c:pt idx="18">
                  <c:v>11:05:04:602</c:v>
                </c:pt>
                <c:pt idx="19">
                  <c:v>11:05:04:802</c:v>
                </c:pt>
                <c:pt idx="20">
                  <c:v>11:05:05:3</c:v>
                </c:pt>
                <c:pt idx="21">
                  <c:v>11:05:05:203</c:v>
                </c:pt>
                <c:pt idx="22">
                  <c:v>11:05:05:403</c:v>
                </c:pt>
                <c:pt idx="23">
                  <c:v>11:05:05:602</c:v>
                </c:pt>
              </c:strCache>
            </c:strRef>
          </c:cat>
          <c:val>
            <c:numRef>
              <c:f>'tripschool(1)'!$B$779:$B$802</c:f>
              <c:numCache>
                <c:formatCode>General</c:formatCode>
                <c:ptCount val="24"/>
                <c:pt idx="0">
                  <c:v>-0.05</c:v>
                </c:pt>
                <c:pt idx="1">
                  <c:v>-0.05</c:v>
                </c:pt>
                <c:pt idx="2">
                  <c:v>-0.03</c:v>
                </c:pt>
                <c:pt idx="3">
                  <c:v>0</c:v>
                </c:pt>
                <c:pt idx="4">
                  <c:v>-0.01</c:v>
                </c:pt>
                <c:pt idx="5">
                  <c:v>-0.01</c:v>
                </c:pt>
                <c:pt idx="6">
                  <c:v>-0.03</c:v>
                </c:pt>
                <c:pt idx="7">
                  <c:v>0</c:v>
                </c:pt>
                <c:pt idx="8">
                  <c:v>-0.01</c:v>
                </c:pt>
                <c:pt idx="9">
                  <c:v>-0.01</c:v>
                </c:pt>
                <c:pt idx="10">
                  <c:v>-0.01</c:v>
                </c:pt>
                <c:pt idx="11">
                  <c:v>-0.02</c:v>
                </c:pt>
                <c:pt idx="12">
                  <c:v>-0.01</c:v>
                </c:pt>
                <c:pt idx="13">
                  <c:v>-0.02</c:v>
                </c:pt>
                <c:pt idx="14">
                  <c:v>-0.04</c:v>
                </c:pt>
                <c:pt idx="15">
                  <c:v>-0.01</c:v>
                </c:pt>
                <c:pt idx="16">
                  <c:v>-0.04</c:v>
                </c:pt>
                <c:pt idx="17">
                  <c:v>0.01</c:v>
                </c:pt>
                <c:pt idx="18">
                  <c:v>-0.02</c:v>
                </c:pt>
                <c:pt idx="19">
                  <c:v>-0.02</c:v>
                </c:pt>
                <c:pt idx="20">
                  <c:v>-0.01</c:v>
                </c:pt>
                <c:pt idx="21">
                  <c:v>-0.01</c:v>
                </c:pt>
                <c:pt idx="22">
                  <c:v>0</c:v>
                </c:pt>
                <c:pt idx="23">
                  <c:v>0.02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'tripschool(1)'!$A$779:$A$802</c:f>
              <c:strCache>
                <c:ptCount val="24"/>
                <c:pt idx="0">
                  <c:v>11:05:01:1</c:v>
                </c:pt>
                <c:pt idx="1">
                  <c:v>11:05:01:201</c:v>
                </c:pt>
                <c:pt idx="2">
                  <c:v>11:05:01:402</c:v>
                </c:pt>
                <c:pt idx="3">
                  <c:v>11:05:01:603</c:v>
                </c:pt>
                <c:pt idx="4">
                  <c:v>11:05:01:801</c:v>
                </c:pt>
                <c:pt idx="5">
                  <c:v>11:05:02:1</c:v>
                </c:pt>
                <c:pt idx="6">
                  <c:v>11:05:02:201</c:v>
                </c:pt>
                <c:pt idx="7">
                  <c:v>11:05:02:402</c:v>
                </c:pt>
                <c:pt idx="8">
                  <c:v>11:05:02:601</c:v>
                </c:pt>
                <c:pt idx="9">
                  <c:v>11:05:02:801</c:v>
                </c:pt>
                <c:pt idx="10">
                  <c:v>11:05:03:9</c:v>
                </c:pt>
                <c:pt idx="11">
                  <c:v>11:05:03:203</c:v>
                </c:pt>
                <c:pt idx="12">
                  <c:v>11:05:03:403</c:v>
                </c:pt>
                <c:pt idx="13">
                  <c:v>11:05:03:603</c:v>
                </c:pt>
                <c:pt idx="14">
                  <c:v>11:05:03:803</c:v>
                </c:pt>
                <c:pt idx="15">
                  <c:v>11:05:04:2</c:v>
                </c:pt>
                <c:pt idx="16">
                  <c:v>11:05:04:203</c:v>
                </c:pt>
                <c:pt idx="17">
                  <c:v>11:05:04:403</c:v>
                </c:pt>
                <c:pt idx="18">
                  <c:v>11:05:04:602</c:v>
                </c:pt>
                <c:pt idx="19">
                  <c:v>11:05:04:802</c:v>
                </c:pt>
                <c:pt idx="20">
                  <c:v>11:05:05:3</c:v>
                </c:pt>
                <c:pt idx="21">
                  <c:v>11:05:05:203</c:v>
                </c:pt>
                <c:pt idx="22">
                  <c:v>11:05:05:403</c:v>
                </c:pt>
                <c:pt idx="23">
                  <c:v>11:05:05:602</c:v>
                </c:pt>
              </c:strCache>
            </c:strRef>
          </c:cat>
          <c:val>
            <c:numRef>
              <c:f>'tripschool(1)'!$C$779:$C$802</c:f>
              <c:numCache>
                <c:formatCode>General</c:formatCode>
                <c:ptCount val="24"/>
                <c:pt idx="0">
                  <c:v>-0.19</c:v>
                </c:pt>
                <c:pt idx="1">
                  <c:v>-0.16</c:v>
                </c:pt>
                <c:pt idx="2">
                  <c:v>-0.18</c:v>
                </c:pt>
                <c:pt idx="3">
                  <c:v>-0.1</c:v>
                </c:pt>
                <c:pt idx="4">
                  <c:v>-0.14000000000000001</c:v>
                </c:pt>
                <c:pt idx="5">
                  <c:v>-0.13</c:v>
                </c:pt>
                <c:pt idx="6">
                  <c:v>-0.14000000000000001</c:v>
                </c:pt>
                <c:pt idx="7">
                  <c:v>-0.16</c:v>
                </c:pt>
                <c:pt idx="8">
                  <c:v>-0.22</c:v>
                </c:pt>
                <c:pt idx="9">
                  <c:v>-0.24</c:v>
                </c:pt>
                <c:pt idx="10">
                  <c:v>-0.24</c:v>
                </c:pt>
                <c:pt idx="11">
                  <c:v>-0.24</c:v>
                </c:pt>
                <c:pt idx="12">
                  <c:v>-0.22</c:v>
                </c:pt>
                <c:pt idx="13">
                  <c:v>-0.2</c:v>
                </c:pt>
                <c:pt idx="14">
                  <c:v>-0.17</c:v>
                </c:pt>
                <c:pt idx="15">
                  <c:v>-0.2</c:v>
                </c:pt>
                <c:pt idx="16">
                  <c:v>-0.18</c:v>
                </c:pt>
                <c:pt idx="17">
                  <c:v>-0.16</c:v>
                </c:pt>
                <c:pt idx="18">
                  <c:v>-0.12</c:v>
                </c:pt>
                <c:pt idx="19">
                  <c:v>-0.08</c:v>
                </c:pt>
                <c:pt idx="20">
                  <c:v>-0.1</c:v>
                </c:pt>
                <c:pt idx="21">
                  <c:v>-0.1</c:v>
                </c:pt>
                <c:pt idx="22">
                  <c:v>-0.1</c:v>
                </c:pt>
                <c:pt idx="23">
                  <c:v>-0.09</c:v>
                </c:pt>
              </c:numCache>
            </c:numRef>
          </c:val>
          <c:smooth val="0"/>
        </c:ser>
        <c:ser>
          <c:idx val="2"/>
          <c:order val="2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'tripschool(1)'!$A$779:$A$802</c:f>
              <c:strCache>
                <c:ptCount val="24"/>
                <c:pt idx="0">
                  <c:v>11:05:01:1</c:v>
                </c:pt>
                <c:pt idx="1">
                  <c:v>11:05:01:201</c:v>
                </c:pt>
                <c:pt idx="2">
                  <c:v>11:05:01:402</c:v>
                </c:pt>
                <c:pt idx="3">
                  <c:v>11:05:01:603</c:v>
                </c:pt>
                <c:pt idx="4">
                  <c:v>11:05:01:801</c:v>
                </c:pt>
                <c:pt idx="5">
                  <c:v>11:05:02:1</c:v>
                </c:pt>
                <c:pt idx="6">
                  <c:v>11:05:02:201</c:v>
                </c:pt>
                <c:pt idx="7">
                  <c:v>11:05:02:402</c:v>
                </c:pt>
                <c:pt idx="8">
                  <c:v>11:05:02:601</c:v>
                </c:pt>
                <c:pt idx="9">
                  <c:v>11:05:02:801</c:v>
                </c:pt>
                <c:pt idx="10">
                  <c:v>11:05:03:9</c:v>
                </c:pt>
                <c:pt idx="11">
                  <c:v>11:05:03:203</c:v>
                </c:pt>
                <c:pt idx="12">
                  <c:v>11:05:03:403</c:v>
                </c:pt>
                <c:pt idx="13">
                  <c:v>11:05:03:603</c:v>
                </c:pt>
                <c:pt idx="14">
                  <c:v>11:05:03:803</c:v>
                </c:pt>
                <c:pt idx="15">
                  <c:v>11:05:04:2</c:v>
                </c:pt>
                <c:pt idx="16">
                  <c:v>11:05:04:203</c:v>
                </c:pt>
                <c:pt idx="17">
                  <c:v>11:05:04:403</c:v>
                </c:pt>
                <c:pt idx="18">
                  <c:v>11:05:04:602</c:v>
                </c:pt>
                <c:pt idx="19">
                  <c:v>11:05:04:802</c:v>
                </c:pt>
                <c:pt idx="20">
                  <c:v>11:05:05:3</c:v>
                </c:pt>
                <c:pt idx="21">
                  <c:v>11:05:05:203</c:v>
                </c:pt>
                <c:pt idx="22">
                  <c:v>11:05:05:403</c:v>
                </c:pt>
                <c:pt idx="23">
                  <c:v>11:05:05:602</c:v>
                </c:pt>
              </c:strCache>
            </c:strRef>
          </c:cat>
          <c:val>
            <c:numRef>
              <c:f>'tripschool(1)'!$D$779:$D$802</c:f>
              <c:numCache>
                <c:formatCode>General</c:formatCode>
                <c:ptCount val="24"/>
                <c:pt idx="0">
                  <c:v>0.97</c:v>
                </c:pt>
                <c:pt idx="1">
                  <c:v>0.91</c:v>
                </c:pt>
                <c:pt idx="2">
                  <c:v>0.87</c:v>
                </c:pt>
                <c:pt idx="3">
                  <c:v>0.93</c:v>
                </c:pt>
                <c:pt idx="4">
                  <c:v>0.98</c:v>
                </c:pt>
                <c:pt idx="5">
                  <c:v>0.92</c:v>
                </c:pt>
                <c:pt idx="6">
                  <c:v>0.93</c:v>
                </c:pt>
                <c:pt idx="7">
                  <c:v>0.99</c:v>
                </c:pt>
                <c:pt idx="8">
                  <c:v>0.9</c:v>
                </c:pt>
                <c:pt idx="9">
                  <c:v>0.88</c:v>
                </c:pt>
                <c:pt idx="10">
                  <c:v>0.85</c:v>
                </c:pt>
                <c:pt idx="11">
                  <c:v>0.92</c:v>
                </c:pt>
                <c:pt idx="12">
                  <c:v>0.91</c:v>
                </c:pt>
                <c:pt idx="13">
                  <c:v>0.92</c:v>
                </c:pt>
                <c:pt idx="14">
                  <c:v>0.92</c:v>
                </c:pt>
                <c:pt idx="15">
                  <c:v>0.94</c:v>
                </c:pt>
                <c:pt idx="16">
                  <c:v>0.91</c:v>
                </c:pt>
                <c:pt idx="17">
                  <c:v>0.9</c:v>
                </c:pt>
                <c:pt idx="18">
                  <c:v>0.91</c:v>
                </c:pt>
                <c:pt idx="19">
                  <c:v>0.93</c:v>
                </c:pt>
                <c:pt idx="20">
                  <c:v>0.91</c:v>
                </c:pt>
                <c:pt idx="21">
                  <c:v>0.96</c:v>
                </c:pt>
                <c:pt idx="22">
                  <c:v>0.95</c:v>
                </c:pt>
                <c:pt idx="23">
                  <c:v>0.94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9439464"/>
        <c:axId val="250877016"/>
      </c:lineChart>
      <c:catAx>
        <c:axId val="2494394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0877016"/>
        <c:crosses val="autoZero"/>
        <c:auto val="1"/>
        <c:lblAlgn val="ctr"/>
        <c:lblOffset val="100"/>
        <c:noMultiLvlLbl val="0"/>
      </c:catAx>
      <c:valAx>
        <c:axId val="250877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9439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Walk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'tripschool(1)'!$A$1058:$A$1082</c:f>
              <c:strCache>
                <c:ptCount val="25"/>
                <c:pt idx="0">
                  <c:v>11:13:33:12</c:v>
                </c:pt>
                <c:pt idx="1">
                  <c:v>11:13:33:214</c:v>
                </c:pt>
                <c:pt idx="2">
                  <c:v>11:13:33:422</c:v>
                </c:pt>
                <c:pt idx="3">
                  <c:v>11:13:33:624</c:v>
                </c:pt>
                <c:pt idx="4">
                  <c:v>11:13:33:823</c:v>
                </c:pt>
                <c:pt idx="5">
                  <c:v>11:13:34:24</c:v>
                </c:pt>
                <c:pt idx="6">
                  <c:v>11:13:34:222</c:v>
                </c:pt>
                <c:pt idx="7">
                  <c:v>11:13:34:424</c:v>
                </c:pt>
                <c:pt idx="8">
                  <c:v>11:13:34:623</c:v>
                </c:pt>
                <c:pt idx="9">
                  <c:v>11:13:34:826</c:v>
                </c:pt>
                <c:pt idx="10">
                  <c:v>11:13:35:22</c:v>
                </c:pt>
                <c:pt idx="11">
                  <c:v>11:13:35:222</c:v>
                </c:pt>
                <c:pt idx="12">
                  <c:v>11:13:35:424</c:v>
                </c:pt>
                <c:pt idx="13">
                  <c:v>11:13:35:622</c:v>
                </c:pt>
                <c:pt idx="14">
                  <c:v>11:13:35:822</c:v>
                </c:pt>
                <c:pt idx="15">
                  <c:v>11:13:36:22</c:v>
                </c:pt>
                <c:pt idx="16">
                  <c:v>11:13:36:224</c:v>
                </c:pt>
                <c:pt idx="17">
                  <c:v>11:13:36:422</c:v>
                </c:pt>
                <c:pt idx="18">
                  <c:v>11:13:36:741</c:v>
                </c:pt>
                <c:pt idx="19">
                  <c:v>11:13:36:822</c:v>
                </c:pt>
                <c:pt idx="20">
                  <c:v>11:13:37:78</c:v>
                </c:pt>
                <c:pt idx="21">
                  <c:v>11:13:37:246</c:v>
                </c:pt>
                <c:pt idx="22">
                  <c:v>11:13:37:656</c:v>
                </c:pt>
                <c:pt idx="23">
                  <c:v>11:13:37:659</c:v>
                </c:pt>
                <c:pt idx="24">
                  <c:v>11:13:37:823</c:v>
                </c:pt>
              </c:strCache>
            </c:strRef>
          </c:cat>
          <c:val>
            <c:numRef>
              <c:f>'tripschool(1)'!$B$1058:$B$1082</c:f>
              <c:numCache>
                <c:formatCode>General</c:formatCode>
                <c:ptCount val="25"/>
                <c:pt idx="0">
                  <c:v>-0.01</c:v>
                </c:pt>
                <c:pt idx="1">
                  <c:v>-0.28000000000000003</c:v>
                </c:pt>
                <c:pt idx="2">
                  <c:v>0.06</c:v>
                </c:pt>
                <c:pt idx="3">
                  <c:v>0.11</c:v>
                </c:pt>
                <c:pt idx="4">
                  <c:v>0.16</c:v>
                </c:pt>
                <c:pt idx="5">
                  <c:v>0.12</c:v>
                </c:pt>
                <c:pt idx="6">
                  <c:v>-0.03</c:v>
                </c:pt>
                <c:pt idx="7">
                  <c:v>-0.05</c:v>
                </c:pt>
                <c:pt idx="8">
                  <c:v>0.14000000000000001</c:v>
                </c:pt>
                <c:pt idx="9">
                  <c:v>0.23</c:v>
                </c:pt>
                <c:pt idx="10">
                  <c:v>0.14000000000000001</c:v>
                </c:pt>
                <c:pt idx="11">
                  <c:v>0.17</c:v>
                </c:pt>
                <c:pt idx="12">
                  <c:v>-0.01</c:v>
                </c:pt>
                <c:pt idx="13">
                  <c:v>-0.01</c:v>
                </c:pt>
                <c:pt idx="14">
                  <c:v>-0.04</c:v>
                </c:pt>
                <c:pt idx="15">
                  <c:v>0.03</c:v>
                </c:pt>
                <c:pt idx="16">
                  <c:v>0.04</c:v>
                </c:pt>
                <c:pt idx="17">
                  <c:v>0.18</c:v>
                </c:pt>
                <c:pt idx="18">
                  <c:v>-0.02</c:v>
                </c:pt>
                <c:pt idx="19">
                  <c:v>0.03</c:v>
                </c:pt>
                <c:pt idx="20">
                  <c:v>-0.18</c:v>
                </c:pt>
                <c:pt idx="21">
                  <c:v>-0.09</c:v>
                </c:pt>
                <c:pt idx="22">
                  <c:v>0.03</c:v>
                </c:pt>
                <c:pt idx="23">
                  <c:v>0.04</c:v>
                </c:pt>
                <c:pt idx="24">
                  <c:v>-0.09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'tripschool(1)'!$A$1058:$A$1082</c:f>
              <c:strCache>
                <c:ptCount val="25"/>
                <c:pt idx="0">
                  <c:v>11:13:33:12</c:v>
                </c:pt>
                <c:pt idx="1">
                  <c:v>11:13:33:214</c:v>
                </c:pt>
                <c:pt idx="2">
                  <c:v>11:13:33:422</c:v>
                </c:pt>
                <c:pt idx="3">
                  <c:v>11:13:33:624</c:v>
                </c:pt>
                <c:pt idx="4">
                  <c:v>11:13:33:823</c:v>
                </c:pt>
                <c:pt idx="5">
                  <c:v>11:13:34:24</c:v>
                </c:pt>
                <c:pt idx="6">
                  <c:v>11:13:34:222</c:v>
                </c:pt>
                <c:pt idx="7">
                  <c:v>11:13:34:424</c:v>
                </c:pt>
                <c:pt idx="8">
                  <c:v>11:13:34:623</c:v>
                </c:pt>
                <c:pt idx="9">
                  <c:v>11:13:34:826</c:v>
                </c:pt>
                <c:pt idx="10">
                  <c:v>11:13:35:22</c:v>
                </c:pt>
                <c:pt idx="11">
                  <c:v>11:13:35:222</c:v>
                </c:pt>
                <c:pt idx="12">
                  <c:v>11:13:35:424</c:v>
                </c:pt>
                <c:pt idx="13">
                  <c:v>11:13:35:622</c:v>
                </c:pt>
                <c:pt idx="14">
                  <c:v>11:13:35:822</c:v>
                </c:pt>
                <c:pt idx="15">
                  <c:v>11:13:36:22</c:v>
                </c:pt>
                <c:pt idx="16">
                  <c:v>11:13:36:224</c:v>
                </c:pt>
                <c:pt idx="17">
                  <c:v>11:13:36:422</c:v>
                </c:pt>
                <c:pt idx="18">
                  <c:v>11:13:36:741</c:v>
                </c:pt>
                <c:pt idx="19">
                  <c:v>11:13:36:822</c:v>
                </c:pt>
                <c:pt idx="20">
                  <c:v>11:13:37:78</c:v>
                </c:pt>
                <c:pt idx="21">
                  <c:v>11:13:37:246</c:v>
                </c:pt>
                <c:pt idx="22">
                  <c:v>11:13:37:656</c:v>
                </c:pt>
                <c:pt idx="23">
                  <c:v>11:13:37:659</c:v>
                </c:pt>
                <c:pt idx="24">
                  <c:v>11:13:37:823</c:v>
                </c:pt>
              </c:strCache>
            </c:strRef>
          </c:cat>
          <c:val>
            <c:numRef>
              <c:f>'tripschool(1)'!$C$1058:$C$1082</c:f>
              <c:numCache>
                <c:formatCode>General</c:formatCode>
                <c:ptCount val="25"/>
                <c:pt idx="0">
                  <c:v>0.65</c:v>
                </c:pt>
                <c:pt idx="1">
                  <c:v>0.64</c:v>
                </c:pt>
                <c:pt idx="2">
                  <c:v>0.53</c:v>
                </c:pt>
                <c:pt idx="3">
                  <c:v>0.86</c:v>
                </c:pt>
                <c:pt idx="4">
                  <c:v>0.57999999999999996</c:v>
                </c:pt>
                <c:pt idx="5">
                  <c:v>0.62</c:v>
                </c:pt>
                <c:pt idx="6">
                  <c:v>0.93</c:v>
                </c:pt>
                <c:pt idx="7">
                  <c:v>0.74</c:v>
                </c:pt>
                <c:pt idx="8">
                  <c:v>0.57999999999999996</c:v>
                </c:pt>
                <c:pt idx="9">
                  <c:v>1.04</c:v>
                </c:pt>
                <c:pt idx="10">
                  <c:v>0.67</c:v>
                </c:pt>
                <c:pt idx="11">
                  <c:v>0.73</c:v>
                </c:pt>
                <c:pt idx="12">
                  <c:v>0.97</c:v>
                </c:pt>
                <c:pt idx="13">
                  <c:v>0.75</c:v>
                </c:pt>
                <c:pt idx="14">
                  <c:v>0.78</c:v>
                </c:pt>
                <c:pt idx="15">
                  <c:v>0.85</c:v>
                </c:pt>
                <c:pt idx="16">
                  <c:v>0.51</c:v>
                </c:pt>
                <c:pt idx="17">
                  <c:v>0.75</c:v>
                </c:pt>
                <c:pt idx="18">
                  <c:v>0.79</c:v>
                </c:pt>
                <c:pt idx="19">
                  <c:v>0.51</c:v>
                </c:pt>
                <c:pt idx="20">
                  <c:v>0.4</c:v>
                </c:pt>
                <c:pt idx="21">
                  <c:v>0.23</c:v>
                </c:pt>
                <c:pt idx="22">
                  <c:v>0.46</c:v>
                </c:pt>
                <c:pt idx="23">
                  <c:v>0.69</c:v>
                </c:pt>
                <c:pt idx="24">
                  <c:v>0.52</c:v>
                </c:pt>
              </c:numCache>
            </c:numRef>
          </c:val>
          <c:smooth val="0"/>
        </c:ser>
        <c:ser>
          <c:idx val="2"/>
          <c:order val="2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'tripschool(1)'!$A$1058:$A$1082</c:f>
              <c:strCache>
                <c:ptCount val="25"/>
                <c:pt idx="0">
                  <c:v>11:13:33:12</c:v>
                </c:pt>
                <c:pt idx="1">
                  <c:v>11:13:33:214</c:v>
                </c:pt>
                <c:pt idx="2">
                  <c:v>11:13:33:422</c:v>
                </c:pt>
                <c:pt idx="3">
                  <c:v>11:13:33:624</c:v>
                </c:pt>
                <c:pt idx="4">
                  <c:v>11:13:33:823</c:v>
                </c:pt>
                <c:pt idx="5">
                  <c:v>11:13:34:24</c:v>
                </c:pt>
                <c:pt idx="6">
                  <c:v>11:13:34:222</c:v>
                </c:pt>
                <c:pt idx="7">
                  <c:v>11:13:34:424</c:v>
                </c:pt>
                <c:pt idx="8">
                  <c:v>11:13:34:623</c:v>
                </c:pt>
                <c:pt idx="9">
                  <c:v>11:13:34:826</c:v>
                </c:pt>
                <c:pt idx="10">
                  <c:v>11:13:35:22</c:v>
                </c:pt>
                <c:pt idx="11">
                  <c:v>11:13:35:222</c:v>
                </c:pt>
                <c:pt idx="12">
                  <c:v>11:13:35:424</c:v>
                </c:pt>
                <c:pt idx="13">
                  <c:v>11:13:35:622</c:v>
                </c:pt>
                <c:pt idx="14">
                  <c:v>11:13:35:822</c:v>
                </c:pt>
                <c:pt idx="15">
                  <c:v>11:13:36:22</c:v>
                </c:pt>
                <c:pt idx="16">
                  <c:v>11:13:36:224</c:v>
                </c:pt>
                <c:pt idx="17">
                  <c:v>11:13:36:422</c:v>
                </c:pt>
                <c:pt idx="18">
                  <c:v>11:13:36:741</c:v>
                </c:pt>
                <c:pt idx="19">
                  <c:v>11:13:36:822</c:v>
                </c:pt>
                <c:pt idx="20">
                  <c:v>11:13:37:78</c:v>
                </c:pt>
                <c:pt idx="21">
                  <c:v>11:13:37:246</c:v>
                </c:pt>
                <c:pt idx="22">
                  <c:v>11:13:37:656</c:v>
                </c:pt>
                <c:pt idx="23">
                  <c:v>11:13:37:659</c:v>
                </c:pt>
                <c:pt idx="24">
                  <c:v>11:13:37:823</c:v>
                </c:pt>
              </c:strCache>
            </c:strRef>
          </c:cat>
          <c:val>
            <c:numRef>
              <c:f>'tripschool(1)'!$D$1058:$D$1082</c:f>
              <c:numCache>
                <c:formatCode>General</c:formatCode>
                <c:ptCount val="25"/>
                <c:pt idx="0">
                  <c:v>0.72</c:v>
                </c:pt>
                <c:pt idx="1">
                  <c:v>0.87</c:v>
                </c:pt>
                <c:pt idx="2">
                  <c:v>0.43</c:v>
                </c:pt>
                <c:pt idx="3">
                  <c:v>0.57999999999999996</c:v>
                </c:pt>
                <c:pt idx="4">
                  <c:v>1.07</c:v>
                </c:pt>
                <c:pt idx="5">
                  <c:v>0.28000000000000003</c:v>
                </c:pt>
                <c:pt idx="6">
                  <c:v>0.73</c:v>
                </c:pt>
                <c:pt idx="7">
                  <c:v>0.49</c:v>
                </c:pt>
                <c:pt idx="8">
                  <c:v>0.33</c:v>
                </c:pt>
                <c:pt idx="9">
                  <c:v>0.52</c:v>
                </c:pt>
                <c:pt idx="10">
                  <c:v>0.64</c:v>
                </c:pt>
                <c:pt idx="11">
                  <c:v>0.42</c:v>
                </c:pt>
                <c:pt idx="12">
                  <c:v>0.67</c:v>
                </c:pt>
                <c:pt idx="13">
                  <c:v>0.56000000000000005</c:v>
                </c:pt>
                <c:pt idx="14">
                  <c:v>0.37</c:v>
                </c:pt>
                <c:pt idx="15">
                  <c:v>0.85</c:v>
                </c:pt>
                <c:pt idx="16">
                  <c:v>0.59</c:v>
                </c:pt>
                <c:pt idx="17">
                  <c:v>0.64</c:v>
                </c:pt>
                <c:pt idx="18">
                  <c:v>1.1499999999999999</c:v>
                </c:pt>
                <c:pt idx="19">
                  <c:v>0.63</c:v>
                </c:pt>
                <c:pt idx="20">
                  <c:v>0.81</c:v>
                </c:pt>
                <c:pt idx="21">
                  <c:v>1.1499999999999999</c:v>
                </c:pt>
                <c:pt idx="22">
                  <c:v>0.48</c:v>
                </c:pt>
                <c:pt idx="23">
                  <c:v>0.87</c:v>
                </c:pt>
                <c:pt idx="24">
                  <c:v>0.93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0875840"/>
        <c:axId val="250875448"/>
      </c:lineChart>
      <c:catAx>
        <c:axId val="250875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0875448"/>
        <c:crosses val="autoZero"/>
        <c:auto val="1"/>
        <c:lblAlgn val="ctr"/>
        <c:lblOffset val="100"/>
        <c:noMultiLvlLbl val="0"/>
      </c:catAx>
      <c:valAx>
        <c:axId val="250875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87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120-Second Segments by Mode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segment_mode_sum!$C$1</c:f>
              <c:strCache>
                <c:ptCount val="1"/>
                <c:pt idx="0">
                  <c:v>Cnt_MODE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6"/>
                  </a:gs>
                  <a:gs pos="100000">
                    <a:schemeClr val="accent6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invertIfNegative val="0"/>
            <c:bubble3D val="0"/>
            <c:spPr>
              <a:gradFill>
                <a:gsLst>
                  <a:gs pos="0">
                    <a:schemeClr val="accent2">
                      <a:lumMod val="60000"/>
                    </a:schemeClr>
                  </a:gs>
                  <a:gs pos="100000">
                    <a:schemeClr val="accent2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4">
                      <a:lumMod val="60000"/>
                    </a:schemeClr>
                  </a:gs>
                  <a:gs pos="100000">
                    <a:schemeClr val="accent4">
                      <a:lumMod val="60000"/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segment_mode_sum!$B$2:$B$6</c:f>
              <c:strCache>
                <c:ptCount val="5"/>
                <c:pt idx="0">
                  <c:v>Auto</c:v>
                </c:pt>
                <c:pt idx="1">
                  <c:v>Bicycle</c:v>
                </c:pt>
                <c:pt idx="2">
                  <c:v>Bus</c:v>
                </c:pt>
                <c:pt idx="3">
                  <c:v>Metro</c:v>
                </c:pt>
                <c:pt idx="4">
                  <c:v>Walk</c:v>
                </c:pt>
              </c:strCache>
            </c:strRef>
          </c:cat>
          <c:val>
            <c:numRef>
              <c:f>segment_mode_sum!$C$2:$C$6</c:f>
              <c:numCache>
                <c:formatCode>General</c:formatCode>
                <c:ptCount val="5"/>
                <c:pt idx="0">
                  <c:v>148</c:v>
                </c:pt>
                <c:pt idx="1">
                  <c:v>219</c:v>
                </c:pt>
                <c:pt idx="2">
                  <c:v>38</c:v>
                </c:pt>
                <c:pt idx="3">
                  <c:v>3</c:v>
                </c:pt>
                <c:pt idx="4">
                  <c:v>135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23387928"/>
        <c:axId val="323388320"/>
      </c:barChart>
      <c:catAx>
        <c:axId val="32338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388320"/>
        <c:crosses val="autoZero"/>
        <c:auto val="1"/>
        <c:lblAlgn val="ctr"/>
        <c:lblOffset val="100"/>
        <c:noMultiLvlLbl val="0"/>
      </c:catAx>
      <c:valAx>
        <c:axId val="32338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387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segments!$E$1</c:f>
              <c:strCache>
                <c:ptCount val="1"/>
                <c:pt idx="0">
                  <c:v>MEANSPEED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trendline>
            <c:spPr>
              <a:ln w="28575" cap="rnd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  <a:effectLst/>
            </c:spPr>
            <c:trendlineType val="exp"/>
            <c:dispRSqr val="0"/>
            <c:dispEq val="0"/>
          </c:trendline>
          <c:xVal>
            <c:numRef>
              <c:f>segments!$D$2:$D$544</c:f>
              <c:numCache>
                <c:formatCode>General</c:formatCode>
                <c:ptCount val="543"/>
                <c:pt idx="0">
                  <c:v>27.204619996645299</c:v>
                </c:pt>
                <c:pt idx="1">
                  <c:v>37.878241345977102</c:v>
                </c:pt>
                <c:pt idx="2">
                  <c:v>28.247340128102799</c:v>
                </c:pt>
                <c:pt idx="3">
                  <c:v>45.403274227839297</c:v>
                </c:pt>
                <c:pt idx="4">
                  <c:v>39.064380009797397</c:v>
                </c:pt>
                <c:pt idx="5">
                  <c:v>16.338173644879099</c:v>
                </c:pt>
                <c:pt idx="6">
                  <c:v>16.737331612886798</c:v>
                </c:pt>
                <c:pt idx="7">
                  <c:v>11.8839854879591</c:v>
                </c:pt>
                <c:pt idx="8">
                  <c:v>13.698610299207299</c:v>
                </c:pt>
                <c:pt idx="9">
                  <c:v>12.592229645114299</c:v>
                </c:pt>
                <c:pt idx="10">
                  <c:v>11.088343167868</c:v>
                </c:pt>
                <c:pt idx="11">
                  <c:v>35.3316076213356</c:v>
                </c:pt>
                <c:pt idx="12">
                  <c:v>49.963463954805398</c:v>
                </c:pt>
                <c:pt idx="13">
                  <c:v>24.091681873852799</c:v>
                </c:pt>
                <c:pt idx="14">
                  <c:v>50.917313998400701</c:v>
                </c:pt>
                <c:pt idx="15">
                  <c:v>46.0678241433504</c:v>
                </c:pt>
                <c:pt idx="16">
                  <c:v>37.638019095171202</c:v>
                </c:pt>
                <c:pt idx="17">
                  <c:v>13.2115508866627</c:v>
                </c:pt>
                <c:pt idx="18">
                  <c:v>18.690359123737</c:v>
                </c:pt>
                <c:pt idx="19">
                  <c:v>13.955686707318501</c:v>
                </c:pt>
                <c:pt idx="20">
                  <c:v>13.681532521015001</c:v>
                </c:pt>
                <c:pt idx="21">
                  <c:v>22.1712369627929</c:v>
                </c:pt>
                <c:pt idx="22">
                  <c:v>22.733533156080199</c:v>
                </c:pt>
                <c:pt idx="23">
                  <c:v>22.1840606645473</c:v>
                </c:pt>
                <c:pt idx="24">
                  <c:v>27.239960385670901</c:v>
                </c:pt>
                <c:pt idx="25">
                  <c:v>24.633488371211602</c:v>
                </c:pt>
                <c:pt idx="26">
                  <c:v>20.715272372591102</c:v>
                </c:pt>
                <c:pt idx="27">
                  <c:v>25.627856230961701</c:v>
                </c:pt>
                <c:pt idx="28">
                  <c:v>22.395562824047701</c:v>
                </c:pt>
                <c:pt idx="29">
                  <c:v>27.8317250710754</c:v>
                </c:pt>
                <c:pt idx="30">
                  <c:v>24.884933536417499</c:v>
                </c:pt>
                <c:pt idx="31">
                  <c:v>17.173276240117499</c:v>
                </c:pt>
                <c:pt idx="32">
                  <c:v>21.9789370921997</c:v>
                </c:pt>
                <c:pt idx="33">
                  <c:v>31.426085417251102</c:v>
                </c:pt>
                <c:pt idx="34">
                  <c:v>30.233816769913801</c:v>
                </c:pt>
                <c:pt idx="35">
                  <c:v>10</c:v>
                </c:pt>
                <c:pt idx="36">
                  <c:v>6.2780900374053799</c:v>
                </c:pt>
                <c:pt idx="37">
                  <c:v>8.4039971802144393</c:v>
                </c:pt>
                <c:pt idx="38">
                  <c:v>6.9861949495182296</c:v>
                </c:pt>
                <c:pt idx="39">
                  <c:v>12.262619856848699</c:v>
                </c:pt>
                <c:pt idx="40">
                  <c:v>7.3975426803409796</c:v>
                </c:pt>
                <c:pt idx="41">
                  <c:v>5.6722671592752096</c:v>
                </c:pt>
                <c:pt idx="42">
                  <c:v>10</c:v>
                </c:pt>
                <c:pt idx="43">
                  <c:v>15.396804487264699</c:v>
                </c:pt>
                <c:pt idx="44">
                  <c:v>25.451560606714899</c:v>
                </c:pt>
                <c:pt idx="45">
                  <c:v>17.0555979737595</c:v>
                </c:pt>
                <c:pt idx="46">
                  <c:v>16.2593402874049</c:v>
                </c:pt>
                <c:pt idx="47">
                  <c:v>24.077593253198</c:v>
                </c:pt>
                <c:pt idx="48">
                  <c:v>23.515185865894701</c:v>
                </c:pt>
                <c:pt idx="49">
                  <c:v>18.208471570330101</c:v>
                </c:pt>
                <c:pt idx="50">
                  <c:v>24.209314707215601</c:v>
                </c:pt>
                <c:pt idx="51">
                  <c:v>20.158289496475501</c:v>
                </c:pt>
                <c:pt idx="52">
                  <c:v>22.937709799243599</c:v>
                </c:pt>
                <c:pt idx="53">
                  <c:v>38.708968063327902</c:v>
                </c:pt>
                <c:pt idx="54">
                  <c:v>22.004604991745001</c:v>
                </c:pt>
                <c:pt idx="55">
                  <c:v>28.715907151988901</c:v>
                </c:pt>
                <c:pt idx="56">
                  <c:v>29.8863896654413</c:v>
                </c:pt>
                <c:pt idx="57">
                  <c:v>22.106506252433</c:v>
                </c:pt>
                <c:pt idx="58">
                  <c:v>8.0304919012968892</c:v>
                </c:pt>
                <c:pt idx="59">
                  <c:v>8.0956564379591303</c:v>
                </c:pt>
                <c:pt idx="60">
                  <c:v>7.7245829095195297</c:v>
                </c:pt>
                <c:pt idx="61">
                  <c:v>15.2136807095784</c:v>
                </c:pt>
                <c:pt idx="62">
                  <c:v>61.634477986388902</c:v>
                </c:pt>
                <c:pt idx="63">
                  <c:v>7.4761464639848603</c:v>
                </c:pt>
                <c:pt idx="64">
                  <c:v>7.9730429534927199</c:v>
                </c:pt>
                <c:pt idx="65">
                  <c:v>8.4138751054758902</c:v>
                </c:pt>
                <c:pt idx="66">
                  <c:v>6.2764068454810404</c:v>
                </c:pt>
                <c:pt idx="67">
                  <c:v>24.567152143953201</c:v>
                </c:pt>
                <c:pt idx="68">
                  <c:v>26.032069767007201</c:v>
                </c:pt>
                <c:pt idx="69">
                  <c:v>16.702913604243601</c:v>
                </c:pt>
                <c:pt idx="70">
                  <c:v>24.216600794617801</c:v>
                </c:pt>
                <c:pt idx="71">
                  <c:v>11.953592816098499</c:v>
                </c:pt>
                <c:pt idx="72">
                  <c:v>22.229443256202401</c:v>
                </c:pt>
                <c:pt idx="73">
                  <c:v>18.635937267763602</c:v>
                </c:pt>
                <c:pt idx="74">
                  <c:v>17.3817150912062</c:v>
                </c:pt>
                <c:pt idx="75">
                  <c:v>24.606940252776099</c:v>
                </c:pt>
                <c:pt idx="76">
                  <c:v>30.0235036051881</c:v>
                </c:pt>
                <c:pt idx="77">
                  <c:v>19.8674294131282</c:v>
                </c:pt>
                <c:pt idx="78">
                  <c:v>19.287095614639401</c:v>
                </c:pt>
                <c:pt idx="79">
                  <c:v>9.3297484446186498</c:v>
                </c:pt>
                <c:pt idx="80">
                  <c:v>13.6360043837027</c:v>
                </c:pt>
                <c:pt idx="81">
                  <c:v>24.5624953569159</c:v>
                </c:pt>
                <c:pt idx="82">
                  <c:v>25.485424026029701</c:v>
                </c:pt>
                <c:pt idx="83">
                  <c:v>19.2336159933282</c:v>
                </c:pt>
                <c:pt idx="84">
                  <c:v>25.471093528421498</c:v>
                </c:pt>
                <c:pt idx="85">
                  <c:v>24.046112730981299</c:v>
                </c:pt>
                <c:pt idx="86">
                  <c:v>20.6367767673438</c:v>
                </c:pt>
                <c:pt idx="87">
                  <c:v>8.4925342428533703</c:v>
                </c:pt>
                <c:pt idx="88">
                  <c:v>9.2156281790728602</c:v>
                </c:pt>
                <c:pt idx="89">
                  <c:v>11.6961360856711</c:v>
                </c:pt>
                <c:pt idx="90">
                  <c:v>10.9658016636422</c:v>
                </c:pt>
                <c:pt idx="91">
                  <c:v>12.2600724076382</c:v>
                </c:pt>
                <c:pt idx="92">
                  <c:v>22.2778168601135</c:v>
                </c:pt>
                <c:pt idx="93">
                  <c:v>33.280113223704802</c:v>
                </c:pt>
                <c:pt idx="94">
                  <c:v>27.987699890848699</c:v>
                </c:pt>
                <c:pt idx="95">
                  <c:v>30.762576687308801</c:v>
                </c:pt>
                <c:pt idx="96">
                  <c:v>23.884763568636401</c:v>
                </c:pt>
                <c:pt idx="97">
                  <c:v>9.4186225097969594</c:v>
                </c:pt>
                <c:pt idx="98">
                  <c:v>20.309110988640398</c:v>
                </c:pt>
                <c:pt idx="99">
                  <c:v>24.898520141160599</c:v>
                </c:pt>
                <c:pt idx="100">
                  <c:v>32.431807486568196</c:v>
                </c:pt>
                <c:pt idx="101">
                  <c:v>36.6366209420611</c:v>
                </c:pt>
                <c:pt idx="102">
                  <c:v>49.231563392563601</c:v>
                </c:pt>
                <c:pt idx="103">
                  <c:v>28.377155292700799</c:v>
                </c:pt>
                <c:pt idx="104">
                  <c:v>24.605830298536201</c:v>
                </c:pt>
                <c:pt idx="105">
                  <c:v>16.317865232793501</c:v>
                </c:pt>
                <c:pt idx="106">
                  <c:v>15.406950224930901</c:v>
                </c:pt>
                <c:pt idx="107">
                  <c:v>13.6192637765099</c:v>
                </c:pt>
                <c:pt idx="108">
                  <c:v>14.3856729275872</c:v>
                </c:pt>
                <c:pt idx="109">
                  <c:v>13.0307877494884</c:v>
                </c:pt>
                <c:pt idx="110">
                  <c:v>28.651077367776701</c:v>
                </c:pt>
                <c:pt idx="111">
                  <c:v>32.103159368793101</c:v>
                </c:pt>
                <c:pt idx="112">
                  <c:v>41.556700925423002</c:v>
                </c:pt>
                <c:pt idx="113">
                  <c:v>78.767877658946801</c:v>
                </c:pt>
                <c:pt idx="114">
                  <c:v>66.620345177128002</c:v>
                </c:pt>
                <c:pt idx="115">
                  <c:v>67.164903475884103</c:v>
                </c:pt>
                <c:pt idx="116">
                  <c:v>47.5371419136752</c:v>
                </c:pt>
                <c:pt idx="117">
                  <c:v>29.087359620710298</c:v>
                </c:pt>
                <c:pt idx="118">
                  <c:v>59.579796262992701</c:v>
                </c:pt>
                <c:pt idx="119">
                  <c:v>26.482032690937299</c:v>
                </c:pt>
                <c:pt idx="120">
                  <c:v>26.273714695371599</c:v>
                </c:pt>
                <c:pt idx="121">
                  <c:v>15.000534459942401</c:v>
                </c:pt>
                <c:pt idx="122">
                  <c:v>24.723101949753499</c:v>
                </c:pt>
                <c:pt idx="123">
                  <c:v>22.392820706544001</c:v>
                </c:pt>
                <c:pt idx="124">
                  <c:v>33.067764146647797</c:v>
                </c:pt>
                <c:pt idx="125">
                  <c:v>27.054649544635499</c:v>
                </c:pt>
                <c:pt idx="126">
                  <c:v>29.742441713316399</c:v>
                </c:pt>
                <c:pt idx="127">
                  <c:v>28.2789260617241</c:v>
                </c:pt>
                <c:pt idx="128">
                  <c:v>34.637711550843498</c:v>
                </c:pt>
                <c:pt idx="129">
                  <c:v>27.3767547116881</c:v>
                </c:pt>
                <c:pt idx="130">
                  <c:v>33.508814921342598</c:v>
                </c:pt>
                <c:pt idx="131">
                  <c:v>27.752074392664699</c:v>
                </c:pt>
                <c:pt idx="132">
                  <c:v>25.2010869070367</c:v>
                </c:pt>
                <c:pt idx="133">
                  <c:v>20.273514314656399</c:v>
                </c:pt>
                <c:pt idx="134">
                  <c:v>24.6259205160402</c:v>
                </c:pt>
                <c:pt idx="135">
                  <c:v>17.302812484791499</c:v>
                </c:pt>
                <c:pt idx="136">
                  <c:v>26.3134918949359</c:v>
                </c:pt>
                <c:pt idx="137">
                  <c:v>13.4757801482813</c:v>
                </c:pt>
                <c:pt idx="138">
                  <c:v>25.1793778142722</c:v>
                </c:pt>
                <c:pt idx="139">
                  <c:v>19.543599173136201</c:v>
                </c:pt>
                <c:pt idx="140">
                  <c:v>36.146408938121603</c:v>
                </c:pt>
                <c:pt idx="141">
                  <c:v>14.2523914169166</c:v>
                </c:pt>
                <c:pt idx="142">
                  <c:v>13.6140028215945</c:v>
                </c:pt>
                <c:pt idx="143">
                  <c:v>13.036483476187501</c:v>
                </c:pt>
                <c:pt idx="144">
                  <c:v>20.727288475721</c:v>
                </c:pt>
                <c:pt idx="145">
                  <c:v>23.8816440227314</c:v>
                </c:pt>
                <c:pt idx="146">
                  <c:v>17.3425144088656</c:v>
                </c:pt>
                <c:pt idx="147">
                  <c:v>59.086422667284701</c:v>
                </c:pt>
                <c:pt idx="148">
                  <c:v>27.599860595858502</c:v>
                </c:pt>
                <c:pt idx="149">
                  <c:v>17.914617947441801</c:v>
                </c:pt>
                <c:pt idx="150">
                  <c:v>21.069589489292099</c:v>
                </c:pt>
                <c:pt idx="151">
                  <c:v>20.6685305991865</c:v>
                </c:pt>
                <c:pt idx="152">
                  <c:v>12.4477440961713</c:v>
                </c:pt>
                <c:pt idx="153">
                  <c:v>36.381576885427698</c:v>
                </c:pt>
                <c:pt idx="154">
                  <c:v>24.092652488966099</c:v>
                </c:pt>
                <c:pt idx="155">
                  <c:v>23.049643554972299</c:v>
                </c:pt>
                <c:pt idx="156">
                  <c:v>26.154030497223001</c:v>
                </c:pt>
                <c:pt idx="157">
                  <c:v>25.908046496284101</c:v>
                </c:pt>
                <c:pt idx="158">
                  <c:v>73.935645141452795</c:v>
                </c:pt>
                <c:pt idx="159">
                  <c:v>75.430043533136896</c:v>
                </c:pt>
                <c:pt idx="160">
                  <c:v>54.155285463629902</c:v>
                </c:pt>
                <c:pt idx="161">
                  <c:v>63.140473510217902</c:v>
                </c:pt>
                <c:pt idx="162">
                  <c:v>48.946608372615998</c:v>
                </c:pt>
                <c:pt idx="163">
                  <c:v>39.286982263730799</c:v>
                </c:pt>
                <c:pt idx="164">
                  <c:v>31.119332753451399</c:v>
                </c:pt>
                <c:pt idx="165">
                  <c:v>68.938294298604802</c:v>
                </c:pt>
                <c:pt idx="166">
                  <c:v>71.085868464877095</c:v>
                </c:pt>
                <c:pt idx="167">
                  <c:v>79.253104086092506</c:v>
                </c:pt>
                <c:pt idx="168">
                  <c:v>59.892293644993302</c:v>
                </c:pt>
                <c:pt idx="169">
                  <c:v>54.739510334482297</c:v>
                </c:pt>
                <c:pt idx="170">
                  <c:v>50.516203542986602</c:v>
                </c:pt>
                <c:pt idx="171">
                  <c:v>71.172675066771006</c:v>
                </c:pt>
                <c:pt idx="172">
                  <c:v>24.3414411698155</c:v>
                </c:pt>
                <c:pt idx="173">
                  <c:v>18.583378410417701</c:v>
                </c:pt>
                <c:pt idx="174">
                  <c:v>15.019710998594601</c:v>
                </c:pt>
                <c:pt idx="175">
                  <c:v>31.967276803166101</c:v>
                </c:pt>
                <c:pt idx="176">
                  <c:v>7.14282079190418</c:v>
                </c:pt>
                <c:pt idx="177">
                  <c:v>9.8439787960845599</c:v>
                </c:pt>
                <c:pt idx="178">
                  <c:v>17.1152002373126</c:v>
                </c:pt>
                <c:pt idx="179">
                  <c:v>13.396095033875</c:v>
                </c:pt>
                <c:pt idx="180">
                  <c:v>78.656736312443599</c:v>
                </c:pt>
                <c:pt idx="181">
                  <c:v>13.112936215884799</c:v>
                </c:pt>
                <c:pt idx="182">
                  <c:v>7.4851139791541996</c:v>
                </c:pt>
                <c:pt idx="183">
                  <c:v>15.116993887470301</c:v>
                </c:pt>
                <c:pt idx="184">
                  <c:v>15.145138126612199</c:v>
                </c:pt>
                <c:pt idx="185">
                  <c:v>10.773744029808899</c:v>
                </c:pt>
                <c:pt idx="186">
                  <c:v>13.746175127982999</c:v>
                </c:pt>
                <c:pt idx="187">
                  <c:v>38.216242466503601</c:v>
                </c:pt>
                <c:pt idx="188">
                  <c:v>26.046183087589199</c:v>
                </c:pt>
                <c:pt idx="189">
                  <c:v>10</c:v>
                </c:pt>
                <c:pt idx="190">
                  <c:v>75.980884271404094</c:v>
                </c:pt>
                <c:pt idx="191">
                  <c:v>17.1612569235885</c:v>
                </c:pt>
                <c:pt idx="192">
                  <c:v>21.369492255010499</c:v>
                </c:pt>
                <c:pt idx="193">
                  <c:v>8.6230016747715101</c:v>
                </c:pt>
                <c:pt idx="194">
                  <c:v>52.466320860274699</c:v>
                </c:pt>
                <c:pt idx="195">
                  <c:v>22.053510056097899</c:v>
                </c:pt>
                <c:pt idx="196">
                  <c:v>26.597812132254099</c:v>
                </c:pt>
                <c:pt idx="197">
                  <c:v>60.564338041461099</c:v>
                </c:pt>
                <c:pt idx="198">
                  <c:v>56.4746278171827</c:v>
                </c:pt>
                <c:pt idx="199">
                  <c:v>41.778719617837901</c:v>
                </c:pt>
                <c:pt idx="200">
                  <c:v>21.9565390492887</c:v>
                </c:pt>
                <c:pt idx="201">
                  <c:v>26.305664581594701</c:v>
                </c:pt>
                <c:pt idx="202">
                  <c:v>19.915553459014699</c:v>
                </c:pt>
                <c:pt idx="203">
                  <c:v>19.191479495710102</c:v>
                </c:pt>
                <c:pt idx="204">
                  <c:v>24.829442924708601</c:v>
                </c:pt>
                <c:pt idx="205">
                  <c:v>33.4500449832911</c:v>
                </c:pt>
                <c:pt idx="206">
                  <c:v>23.6800383543825</c:v>
                </c:pt>
                <c:pt idx="207">
                  <c:v>21.727950027566798</c:v>
                </c:pt>
                <c:pt idx="208">
                  <c:v>14.096266580772101</c:v>
                </c:pt>
                <c:pt idx="209">
                  <c:v>19.6435576352496</c:v>
                </c:pt>
                <c:pt idx="210">
                  <c:v>13.8097812816854</c:v>
                </c:pt>
                <c:pt idx="211">
                  <c:v>43.211659661851101</c:v>
                </c:pt>
                <c:pt idx="212">
                  <c:v>79.417791877441701</c:v>
                </c:pt>
                <c:pt idx="213">
                  <c:v>21.959118829735001</c:v>
                </c:pt>
                <c:pt idx="214">
                  <c:v>15.9100864585065</c:v>
                </c:pt>
                <c:pt idx="215">
                  <c:v>25.952443265752901</c:v>
                </c:pt>
                <c:pt idx="216">
                  <c:v>22.621159173616402</c:v>
                </c:pt>
                <c:pt idx="217">
                  <c:v>22.806446402324401</c:v>
                </c:pt>
                <c:pt idx="218">
                  <c:v>21.6901911953662</c:v>
                </c:pt>
                <c:pt idx="219">
                  <c:v>24.500937123289798</c:v>
                </c:pt>
                <c:pt idx="220">
                  <c:v>10</c:v>
                </c:pt>
                <c:pt idx="221">
                  <c:v>14.684714883433401</c:v>
                </c:pt>
                <c:pt idx="222">
                  <c:v>8.3321303911545108</c:v>
                </c:pt>
                <c:pt idx="223">
                  <c:v>8.2442766541329409</c:v>
                </c:pt>
                <c:pt idx="224">
                  <c:v>9.0507999359296001</c:v>
                </c:pt>
                <c:pt idx="225">
                  <c:v>8.7163819228716708</c:v>
                </c:pt>
                <c:pt idx="226">
                  <c:v>4.9762827623869299</c:v>
                </c:pt>
                <c:pt idx="227">
                  <c:v>8.5102929933012099</c:v>
                </c:pt>
                <c:pt idx="228">
                  <c:v>6.6242030348988399</c:v>
                </c:pt>
                <c:pt idx="229">
                  <c:v>6.2231141607613303</c:v>
                </c:pt>
                <c:pt idx="230">
                  <c:v>5.74967301681321</c:v>
                </c:pt>
                <c:pt idx="231">
                  <c:v>6.3946197435772696</c:v>
                </c:pt>
                <c:pt idx="232">
                  <c:v>6.3099475483599603</c:v>
                </c:pt>
                <c:pt idx="233">
                  <c:v>6.3622095337249904</c:v>
                </c:pt>
                <c:pt idx="234">
                  <c:v>9.8551284184267907</c:v>
                </c:pt>
                <c:pt idx="235">
                  <c:v>12.0132810165248</c:v>
                </c:pt>
                <c:pt idx="236">
                  <c:v>10.674475618813601</c:v>
                </c:pt>
                <c:pt idx="237">
                  <c:v>10</c:v>
                </c:pt>
                <c:pt idx="238">
                  <c:v>6.4718210822517896</c:v>
                </c:pt>
                <c:pt idx="239">
                  <c:v>6.90313084214604</c:v>
                </c:pt>
                <c:pt idx="240">
                  <c:v>5.3066030502990698</c:v>
                </c:pt>
                <c:pt idx="241">
                  <c:v>9.9745046283206396</c:v>
                </c:pt>
                <c:pt idx="242">
                  <c:v>17.588712748234201</c:v>
                </c:pt>
                <c:pt idx="243">
                  <c:v>5.6785085831332198</c:v>
                </c:pt>
                <c:pt idx="244">
                  <c:v>7.2469520557216196</c:v>
                </c:pt>
                <c:pt idx="245">
                  <c:v>8.0292899571114802</c:v>
                </c:pt>
                <c:pt idx="246">
                  <c:v>5.2242297763824199</c:v>
                </c:pt>
                <c:pt idx="247">
                  <c:v>6.2203534549620798</c:v>
                </c:pt>
                <c:pt idx="248">
                  <c:v>6.2451384608245899</c:v>
                </c:pt>
                <c:pt idx="249">
                  <c:v>5.72272517666583</c:v>
                </c:pt>
                <c:pt idx="250">
                  <c:v>6.3153523879383302</c:v>
                </c:pt>
                <c:pt idx="251">
                  <c:v>9.0050805620328997</c:v>
                </c:pt>
                <c:pt idx="252">
                  <c:v>7.2748252468574499</c:v>
                </c:pt>
                <c:pt idx="253">
                  <c:v>6.2203534533793396</c:v>
                </c:pt>
                <c:pt idx="254">
                  <c:v>19.4720165596759</c:v>
                </c:pt>
                <c:pt idx="255">
                  <c:v>19.991813326076102</c:v>
                </c:pt>
                <c:pt idx="256">
                  <c:v>23.091210898361499</c:v>
                </c:pt>
                <c:pt idx="257">
                  <c:v>32.605605912776603</c:v>
                </c:pt>
                <c:pt idx="258">
                  <c:v>57.741799786826498</c:v>
                </c:pt>
                <c:pt idx="259">
                  <c:v>14.1733368039884</c:v>
                </c:pt>
                <c:pt idx="260">
                  <c:v>19.227100841712801</c:v>
                </c:pt>
                <c:pt idx="261">
                  <c:v>31.6676247820802</c:v>
                </c:pt>
                <c:pt idx="262">
                  <c:v>35.950711628281901</c:v>
                </c:pt>
                <c:pt idx="263">
                  <c:v>59.796417826738299</c:v>
                </c:pt>
                <c:pt idx="264">
                  <c:v>41.233730694341602</c:v>
                </c:pt>
                <c:pt idx="265">
                  <c:v>35.692322646347399</c:v>
                </c:pt>
                <c:pt idx="266">
                  <c:v>33.481722584211496</c:v>
                </c:pt>
                <c:pt idx="267">
                  <c:v>38.640846806757402</c:v>
                </c:pt>
                <c:pt idx="268">
                  <c:v>31.476489437533399</c:v>
                </c:pt>
                <c:pt idx="269">
                  <c:v>27.306642026023201</c:v>
                </c:pt>
                <c:pt idx="270">
                  <c:v>78.329480672155796</c:v>
                </c:pt>
                <c:pt idx="271">
                  <c:v>66.805528637456405</c:v>
                </c:pt>
                <c:pt idx="272">
                  <c:v>42.383408328045903</c:v>
                </c:pt>
                <c:pt idx="273">
                  <c:v>57.4753182925025</c:v>
                </c:pt>
                <c:pt idx="274">
                  <c:v>11.5148080779054</c:v>
                </c:pt>
                <c:pt idx="275">
                  <c:v>11.501363746272601</c:v>
                </c:pt>
                <c:pt idx="276">
                  <c:v>25.566153787332698</c:v>
                </c:pt>
                <c:pt idx="277">
                  <c:v>45.348659625276902</c:v>
                </c:pt>
                <c:pt idx="278">
                  <c:v>14.1553927735717</c:v>
                </c:pt>
                <c:pt idx="279">
                  <c:v>56.549414839170602</c:v>
                </c:pt>
                <c:pt idx="280">
                  <c:v>52.7603164170201</c:v>
                </c:pt>
                <c:pt idx="281">
                  <c:v>54.741934374493297</c:v>
                </c:pt>
                <c:pt idx="282">
                  <c:v>61.485040242082199</c:v>
                </c:pt>
                <c:pt idx="283">
                  <c:v>52.357409442684798</c:v>
                </c:pt>
                <c:pt idx="284">
                  <c:v>26.892678919740099</c:v>
                </c:pt>
                <c:pt idx="285">
                  <c:v>38.2117182060719</c:v>
                </c:pt>
                <c:pt idx="286">
                  <c:v>28.233055745685501</c:v>
                </c:pt>
                <c:pt idx="287">
                  <c:v>27.8322065364674</c:v>
                </c:pt>
                <c:pt idx="288">
                  <c:v>32.454714352025</c:v>
                </c:pt>
                <c:pt idx="289">
                  <c:v>37.555979613544899</c:v>
                </c:pt>
                <c:pt idx="290">
                  <c:v>44.056876769150001</c:v>
                </c:pt>
                <c:pt idx="291">
                  <c:v>43.793287401124601</c:v>
                </c:pt>
                <c:pt idx="292">
                  <c:v>22.1082051326418</c:v>
                </c:pt>
                <c:pt idx="293">
                  <c:v>19.0530716067145</c:v>
                </c:pt>
                <c:pt idx="294">
                  <c:v>16.736968123472298</c:v>
                </c:pt>
                <c:pt idx="295">
                  <c:v>15.426476565457</c:v>
                </c:pt>
                <c:pt idx="296">
                  <c:v>18.207771093794701</c:v>
                </c:pt>
                <c:pt idx="297">
                  <c:v>29.1112541647908</c:v>
                </c:pt>
                <c:pt idx="298">
                  <c:v>13.9131522382817</c:v>
                </c:pt>
                <c:pt idx="299">
                  <c:v>69.040843289430001</c:v>
                </c:pt>
                <c:pt idx="300">
                  <c:v>30.370292874064098</c:v>
                </c:pt>
                <c:pt idx="301">
                  <c:v>58.699323695364498</c:v>
                </c:pt>
                <c:pt idx="302">
                  <c:v>77.173229609702901</c:v>
                </c:pt>
                <c:pt idx="303">
                  <c:v>61.385774235710898</c:v>
                </c:pt>
                <c:pt idx="304">
                  <c:v>50.882153986450803</c:v>
                </c:pt>
                <c:pt idx="305">
                  <c:v>43.317267229713501</c:v>
                </c:pt>
                <c:pt idx="306">
                  <c:v>42.476803427142301</c:v>
                </c:pt>
                <c:pt idx="307">
                  <c:v>48.751434313965397</c:v>
                </c:pt>
                <c:pt idx="308">
                  <c:v>70.730475507942103</c:v>
                </c:pt>
                <c:pt idx="309">
                  <c:v>34.836492789380699</c:v>
                </c:pt>
                <c:pt idx="310">
                  <c:v>50.271343049093502</c:v>
                </c:pt>
                <c:pt idx="311">
                  <c:v>49.906335363190898</c:v>
                </c:pt>
                <c:pt idx="312">
                  <c:v>39.5607417099055</c:v>
                </c:pt>
                <c:pt idx="313">
                  <c:v>63.826045771565198</c:v>
                </c:pt>
                <c:pt idx="314">
                  <c:v>69.700889763593196</c:v>
                </c:pt>
                <c:pt idx="315">
                  <c:v>59.3191835760042</c:v>
                </c:pt>
                <c:pt idx="316">
                  <c:v>55.634609960746197</c:v>
                </c:pt>
                <c:pt idx="317">
                  <c:v>13.464972610324001</c:v>
                </c:pt>
                <c:pt idx="318">
                  <c:v>11.144037966437599</c:v>
                </c:pt>
                <c:pt idx="319">
                  <c:v>44.5768937465972</c:v>
                </c:pt>
                <c:pt idx="320">
                  <c:v>11.522566801179099</c:v>
                </c:pt>
                <c:pt idx="321">
                  <c:v>11.217066572665701</c:v>
                </c:pt>
                <c:pt idx="322">
                  <c:v>5.8176406122934097</c:v>
                </c:pt>
                <c:pt idx="323">
                  <c:v>7.2897877402983502</c:v>
                </c:pt>
                <c:pt idx="324">
                  <c:v>45.8854066697007</c:v>
                </c:pt>
                <c:pt idx="325">
                  <c:v>42.515675590289099</c:v>
                </c:pt>
                <c:pt idx="326">
                  <c:v>54.997858472005703</c:v>
                </c:pt>
                <c:pt idx="327">
                  <c:v>34.275814637323698</c:v>
                </c:pt>
                <c:pt idx="328">
                  <c:v>55.632574446051301</c:v>
                </c:pt>
                <c:pt idx="329">
                  <c:v>28.103548601808701</c:v>
                </c:pt>
                <c:pt idx="330">
                  <c:v>25.884288307160698</c:v>
                </c:pt>
                <c:pt idx="331">
                  <c:v>67.926862921891797</c:v>
                </c:pt>
                <c:pt idx="332">
                  <c:v>52.017313351391401</c:v>
                </c:pt>
                <c:pt idx="333">
                  <c:v>30.106510718217901</c:v>
                </c:pt>
                <c:pt idx="334">
                  <c:v>58.916009150073798</c:v>
                </c:pt>
                <c:pt idx="335">
                  <c:v>69.5041377547238</c:v>
                </c:pt>
                <c:pt idx="336">
                  <c:v>69.673126723157395</c:v>
                </c:pt>
                <c:pt idx="337">
                  <c:v>66.8398466518004</c:v>
                </c:pt>
                <c:pt idx="338">
                  <c:v>17.4541288783307</c:v>
                </c:pt>
                <c:pt idx="339">
                  <c:v>11.513572057992601</c:v>
                </c:pt>
                <c:pt idx="340">
                  <c:v>7.1517018527121596</c:v>
                </c:pt>
                <c:pt idx="341">
                  <c:v>6.6034790731426396</c:v>
                </c:pt>
                <c:pt idx="342">
                  <c:v>30.967228236539999</c:v>
                </c:pt>
                <c:pt idx="343">
                  <c:v>36.2184063564154</c:v>
                </c:pt>
                <c:pt idx="344">
                  <c:v>32.431831157714797</c:v>
                </c:pt>
                <c:pt idx="345">
                  <c:v>47.2746862513808</c:v>
                </c:pt>
                <c:pt idx="346">
                  <c:v>58.231905794571901</c:v>
                </c:pt>
                <c:pt idx="347">
                  <c:v>20.8078716786362</c:v>
                </c:pt>
                <c:pt idx="348">
                  <c:v>18.535094728466401</c:v>
                </c:pt>
                <c:pt idx="349">
                  <c:v>17.095626533828199</c:v>
                </c:pt>
                <c:pt idx="350">
                  <c:v>14.332757485443</c:v>
                </c:pt>
                <c:pt idx="351">
                  <c:v>38.075862357617801</c:v>
                </c:pt>
                <c:pt idx="352">
                  <c:v>27.6875138062045</c:v>
                </c:pt>
                <c:pt idx="353">
                  <c:v>14.905762332631101</c:v>
                </c:pt>
                <c:pt idx="354">
                  <c:v>22.738533754873401</c:v>
                </c:pt>
                <c:pt idx="355">
                  <c:v>11.8106890813836</c:v>
                </c:pt>
                <c:pt idx="356">
                  <c:v>52.759365191950998</c:v>
                </c:pt>
                <c:pt idx="357">
                  <c:v>71.010520373901898</c:v>
                </c:pt>
                <c:pt idx="358">
                  <c:v>72.579623120115102</c:v>
                </c:pt>
                <c:pt idx="359">
                  <c:v>77.134936719459802</c:v>
                </c:pt>
                <c:pt idx="360">
                  <c:v>58.626769628306498</c:v>
                </c:pt>
                <c:pt idx="361">
                  <c:v>53.411936007286101</c:v>
                </c:pt>
                <c:pt idx="362">
                  <c:v>28.250582536300598</c:v>
                </c:pt>
                <c:pt idx="363">
                  <c:v>57.061252629932397</c:v>
                </c:pt>
                <c:pt idx="364">
                  <c:v>44.987439237374304</c:v>
                </c:pt>
                <c:pt idx="365">
                  <c:v>28.185849944144699</c:v>
                </c:pt>
                <c:pt idx="366">
                  <c:v>44.566956050244798</c:v>
                </c:pt>
                <c:pt idx="367">
                  <c:v>62.211743282754199</c:v>
                </c:pt>
                <c:pt idx="368">
                  <c:v>79.925158792281394</c:v>
                </c:pt>
                <c:pt idx="369">
                  <c:v>56.059302714087401</c:v>
                </c:pt>
                <c:pt idx="370">
                  <c:v>21.973095377380599</c:v>
                </c:pt>
                <c:pt idx="371">
                  <c:v>18.6513649146315</c:v>
                </c:pt>
                <c:pt idx="372">
                  <c:v>19.875299264170501</c:v>
                </c:pt>
                <c:pt idx="373">
                  <c:v>23.360969532173598</c:v>
                </c:pt>
                <c:pt idx="374">
                  <c:v>7.5574207227973096</c:v>
                </c:pt>
                <c:pt idx="375">
                  <c:v>8.0304683226641504</c:v>
                </c:pt>
                <c:pt idx="376">
                  <c:v>10</c:v>
                </c:pt>
                <c:pt idx="377">
                  <c:v>7.5373593551565303</c:v>
                </c:pt>
                <c:pt idx="378">
                  <c:v>19.425634037993198</c:v>
                </c:pt>
                <c:pt idx="379">
                  <c:v>60.704582999736502</c:v>
                </c:pt>
                <c:pt idx="380">
                  <c:v>32.940612702110499</c:v>
                </c:pt>
                <c:pt idx="381">
                  <c:v>65.457936212136602</c:v>
                </c:pt>
                <c:pt idx="382">
                  <c:v>79.621623690132097</c:v>
                </c:pt>
                <c:pt idx="383">
                  <c:v>50.534782440429602</c:v>
                </c:pt>
                <c:pt idx="384">
                  <c:v>54.247953992233498</c:v>
                </c:pt>
                <c:pt idx="385">
                  <c:v>48.139216081759798</c:v>
                </c:pt>
                <c:pt idx="386">
                  <c:v>22.609272664220398</c:v>
                </c:pt>
                <c:pt idx="387">
                  <c:v>27.3853162582881</c:v>
                </c:pt>
                <c:pt idx="388">
                  <c:v>38.084336823908401</c:v>
                </c:pt>
                <c:pt idx="389">
                  <c:v>38.731250169582601</c:v>
                </c:pt>
                <c:pt idx="390">
                  <c:v>67.849090983302702</c:v>
                </c:pt>
                <c:pt idx="391">
                  <c:v>76.784749309001199</c:v>
                </c:pt>
                <c:pt idx="392">
                  <c:v>69.5153848000229</c:v>
                </c:pt>
                <c:pt idx="393">
                  <c:v>77.821854365098503</c:v>
                </c:pt>
                <c:pt idx="394">
                  <c:v>10</c:v>
                </c:pt>
                <c:pt idx="395">
                  <c:v>6.6821568191836</c:v>
                </c:pt>
                <c:pt idx="396">
                  <c:v>7.2192194301151398</c:v>
                </c:pt>
                <c:pt idx="397">
                  <c:v>8.5832090849542002</c:v>
                </c:pt>
                <c:pt idx="398">
                  <c:v>18.2095353694138</c:v>
                </c:pt>
                <c:pt idx="399">
                  <c:v>11.958513243878199</c:v>
                </c:pt>
                <c:pt idx="400">
                  <c:v>30.3586889192078</c:v>
                </c:pt>
                <c:pt idx="401">
                  <c:v>35.077725336256002</c:v>
                </c:pt>
                <c:pt idx="402">
                  <c:v>19.862002777710199</c:v>
                </c:pt>
                <c:pt idx="403">
                  <c:v>76.717806933603896</c:v>
                </c:pt>
                <c:pt idx="404">
                  <c:v>73.621637792124702</c:v>
                </c:pt>
                <c:pt idx="405">
                  <c:v>72.625263782097406</c:v>
                </c:pt>
                <c:pt idx="406">
                  <c:v>63.482095743844603</c:v>
                </c:pt>
                <c:pt idx="407">
                  <c:v>60.728317008489199</c:v>
                </c:pt>
                <c:pt idx="408">
                  <c:v>79.276571526838794</c:v>
                </c:pt>
                <c:pt idx="409">
                  <c:v>72.117888773440995</c:v>
                </c:pt>
                <c:pt idx="410">
                  <c:v>67.592603954811395</c:v>
                </c:pt>
                <c:pt idx="411">
                  <c:v>50.445948964547199</c:v>
                </c:pt>
                <c:pt idx="412">
                  <c:v>65.501026562129198</c:v>
                </c:pt>
                <c:pt idx="413">
                  <c:v>62.663769734671398</c:v>
                </c:pt>
                <c:pt idx="414">
                  <c:v>79.416693210634804</c:v>
                </c:pt>
                <c:pt idx="415">
                  <c:v>53.0927151357713</c:v>
                </c:pt>
                <c:pt idx="416">
                  <c:v>59.692482844384102</c:v>
                </c:pt>
                <c:pt idx="417">
                  <c:v>67.885147671815304</c:v>
                </c:pt>
                <c:pt idx="418">
                  <c:v>61.640926890936598</c:v>
                </c:pt>
                <c:pt idx="419">
                  <c:v>55.692232488328102</c:v>
                </c:pt>
                <c:pt idx="420">
                  <c:v>70.004480351069006</c:v>
                </c:pt>
                <c:pt idx="421">
                  <c:v>36.080475309253202</c:v>
                </c:pt>
                <c:pt idx="422">
                  <c:v>41.649590008911197</c:v>
                </c:pt>
                <c:pt idx="423">
                  <c:v>63.053783747403102</c:v>
                </c:pt>
                <c:pt idx="424">
                  <c:v>64.005436553507195</c:v>
                </c:pt>
                <c:pt idx="425">
                  <c:v>64.217506700018106</c:v>
                </c:pt>
                <c:pt idx="426">
                  <c:v>58.495279715273199</c:v>
                </c:pt>
                <c:pt idx="427">
                  <c:v>26.067461515829201</c:v>
                </c:pt>
                <c:pt idx="428">
                  <c:v>29.715147649175499</c:v>
                </c:pt>
                <c:pt idx="429">
                  <c:v>27.0002266435256</c:v>
                </c:pt>
                <c:pt idx="430">
                  <c:v>39.760444065553202</c:v>
                </c:pt>
                <c:pt idx="431">
                  <c:v>55.2466468551644</c:v>
                </c:pt>
                <c:pt idx="432">
                  <c:v>38.715949924629903</c:v>
                </c:pt>
                <c:pt idx="433">
                  <c:v>59.217388841807498</c:v>
                </c:pt>
                <c:pt idx="434">
                  <c:v>57.519045004410998</c:v>
                </c:pt>
                <c:pt idx="435">
                  <c:v>59.003186634862701</c:v>
                </c:pt>
                <c:pt idx="436">
                  <c:v>65.491280663405306</c:v>
                </c:pt>
                <c:pt idx="437">
                  <c:v>52.808313348560702</c:v>
                </c:pt>
                <c:pt idx="438">
                  <c:v>55.551687232158798</c:v>
                </c:pt>
                <c:pt idx="439">
                  <c:v>55.6968073753646</c:v>
                </c:pt>
                <c:pt idx="440">
                  <c:v>71.125617275017703</c:v>
                </c:pt>
                <c:pt idx="441">
                  <c:v>71.404603014459596</c:v>
                </c:pt>
                <c:pt idx="442">
                  <c:v>69.957836974583699</c:v>
                </c:pt>
                <c:pt idx="443">
                  <c:v>61.645205574660103</c:v>
                </c:pt>
                <c:pt idx="444">
                  <c:v>66.942776724396396</c:v>
                </c:pt>
                <c:pt idx="445">
                  <c:v>61.6784265975338</c:v>
                </c:pt>
                <c:pt idx="446">
                  <c:v>62.1296198837871</c:v>
                </c:pt>
                <c:pt idx="447">
                  <c:v>73.3864625043161</c:v>
                </c:pt>
                <c:pt idx="448">
                  <c:v>75.761774353177401</c:v>
                </c:pt>
                <c:pt idx="449">
                  <c:v>75.413678903046204</c:v>
                </c:pt>
                <c:pt idx="450">
                  <c:v>14.3163703388821</c:v>
                </c:pt>
                <c:pt idx="451">
                  <c:v>16.7053370261083</c:v>
                </c:pt>
                <c:pt idx="452">
                  <c:v>78.467180510022999</c:v>
                </c:pt>
                <c:pt idx="453">
                  <c:v>76.774204237588094</c:v>
                </c:pt>
                <c:pt idx="454">
                  <c:v>77.320932822900005</c:v>
                </c:pt>
                <c:pt idx="455">
                  <c:v>73.1831692517476</c:v>
                </c:pt>
                <c:pt idx="456">
                  <c:v>71.310940223877395</c:v>
                </c:pt>
                <c:pt idx="457">
                  <c:v>43.118024066186898</c:v>
                </c:pt>
                <c:pt idx="458">
                  <c:v>78.190332240571607</c:v>
                </c:pt>
                <c:pt idx="459">
                  <c:v>52.252644835011701</c:v>
                </c:pt>
                <c:pt idx="460">
                  <c:v>60.465093842164798</c:v>
                </c:pt>
                <c:pt idx="461">
                  <c:v>70.256793314328903</c:v>
                </c:pt>
                <c:pt idx="462">
                  <c:v>58.378878815375998</c:v>
                </c:pt>
                <c:pt idx="463">
                  <c:v>55.5623555313285</c:v>
                </c:pt>
                <c:pt idx="464">
                  <c:v>75.734684619354297</c:v>
                </c:pt>
                <c:pt idx="465">
                  <c:v>51.049785737707097</c:v>
                </c:pt>
                <c:pt idx="466">
                  <c:v>23.882366506805901</c:v>
                </c:pt>
                <c:pt idx="467">
                  <c:v>15.8635164473546</c:v>
                </c:pt>
                <c:pt idx="468">
                  <c:v>15.1437395015209</c:v>
                </c:pt>
                <c:pt idx="469">
                  <c:v>15.469815857016</c:v>
                </c:pt>
                <c:pt idx="470">
                  <c:v>8.1929224508590295</c:v>
                </c:pt>
                <c:pt idx="471">
                  <c:v>21.0675350591798</c:v>
                </c:pt>
                <c:pt idx="472">
                  <c:v>22.397181242459101</c:v>
                </c:pt>
                <c:pt idx="473">
                  <c:v>26.2264300182493</c:v>
                </c:pt>
                <c:pt idx="474">
                  <c:v>32.258175358106399</c:v>
                </c:pt>
                <c:pt idx="475">
                  <c:v>7.0449084264352697</c:v>
                </c:pt>
                <c:pt idx="476">
                  <c:v>67.244054569228993</c:v>
                </c:pt>
                <c:pt idx="477">
                  <c:v>28.041231665021201</c:v>
                </c:pt>
                <c:pt idx="478">
                  <c:v>19.412012801163801</c:v>
                </c:pt>
                <c:pt idx="479">
                  <c:v>29.202968365229999</c:v>
                </c:pt>
                <c:pt idx="480">
                  <c:v>24.640593841070402</c:v>
                </c:pt>
                <c:pt idx="481">
                  <c:v>74.645481238013105</c:v>
                </c:pt>
                <c:pt idx="482">
                  <c:v>53.663885973594503</c:v>
                </c:pt>
                <c:pt idx="483">
                  <c:v>55.495413606894402</c:v>
                </c:pt>
                <c:pt idx="484">
                  <c:v>51.263981742616899</c:v>
                </c:pt>
                <c:pt idx="485">
                  <c:v>52.308310536982603</c:v>
                </c:pt>
                <c:pt idx="486">
                  <c:v>49.194705866967801</c:v>
                </c:pt>
                <c:pt idx="487">
                  <c:v>74.377360033913106</c:v>
                </c:pt>
                <c:pt idx="488">
                  <c:v>28.392586942287998</c:v>
                </c:pt>
                <c:pt idx="489">
                  <c:v>32.292435045173697</c:v>
                </c:pt>
                <c:pt idx="490">
                  <c:v>26.531608197411799</c:v>
                </c:pt>
                <c:pt idx="491">
                  <c:v>27.369555198667602</c:v>
                </c:pt>
                <c:pt idx="492">
                  <c:v>33.266108815227</c:v>
                </c:pt>
                <c:pt idx="493">
                  <c:v>38.2146754887711</c:v>
                </c:pt>
                <c:pt idx="494">
                  <c:v>33.057873460090399</c:v>
                </c:pt>
                <c:pt idx="495">
                  <c:v>22.387212773521899</c:v>
                </c:pt>
                <c:pt idx="496">
                  <c:v>25.530507852859198</c:v>
                </c:pt>
                <c:pt idx="497">
                  <c:v>14.3679036479251</c:v>
                </c:pt>
                <c:pt idx="498">
                  <c:v>22.002652364961499</c:v>
                </c:pt>
                <c:pt idx="499">
                  <c:v>38.704570159129197</c:v>
                </c:pt>
                <c:pt idx="500">
                  <c:v>34.408599399831601</c:v>
                </c:pt>
                <c:pt idx="501">
                  <c:v>28.8993168557537</c:v>
                </c:pt>
                <c:pt idx="502">
                  <c:v>40.334491648719499</c:v>
                </c:pt>
                <c:pt idx="503">
                  <c:v>48.385907481443098</c:v>
                </c:pt>
                <c:pt idx="504">
                  <c:v>17.696761456106401</c:v>
                </c:pt>
                <c:pt idx="505">
                  <c:v>26.6436654275278</c:v>
                </c:pt>
                <c:pt idx="506">
                  <c:v>32.508625353037097</c:v>
                </c:pt>
                <c:pt idx="507">
                  <c:v>16.6823620123895</c:v>
                </c:pt>
                <c:pt idx="508">
                  <c:v>14.193590125330401</c:v>
                </c:pt>
                <c:pt idx="509">
                  <c:v>28.515655600637999</c:v>
                </c:pt>
                <c:pt idx="510">
                  <c:v>28.244837295080401</c:v>
                </c:pt>
                <c:pt idx="511">
                  <c:v>39.876985560508501</c:v>
                </c:pt>
                <c:pt idx="512">
                  <c:v>26.783950925060601</c:v>
                </c:pt>
                <c:pt idx="513">
                  <c:v>25.524040708104501</c:v>
                </c:pt>
                <c:pt idx="514">
                  <c:v>32.351926264531897</c:v>
                </c:pt>
                <c:pt idx="515">
                  <c:v>38.555560128698303</c:v>
                </c:pt>
                <c:pt idx="516">
                  <c:v>22.804313026241001</c:v>
                </c:pt>
                <c:pt idx="517">
                  <c:v>31.8044003679959</c:v>
                </c:pt>
                <c:pt idx="518">
                  <c:v>35.426970193136299</c:v>
                </c:pt>
                <c:pt idx="519">
                  <c:v>24.081323024380499</c:v>
                </c:pt>
                <c:pt idx="520">
                  <c:v>29.7187869028844</c:v>
                </c:pt>
                <c:pt idx="521">
                  <c:v>34.836492675838002</c:v>
                </c:pt>
                <c:pt idx="522">
                  <c:v>29.144382532577598</c:v>
                </c:pt>
                <c:pt idx="523">
                  <c:v>17.576513088134199</c:v>
                </c:pt>
                <c:pt idx="524">
                  <c:v>42.872850110675003</c:v>
                </c:pt>
                <c:pt idx="525">
                  <c:v>50.058477223276498</c:v>
                </c:pt>
                <c:pt idx="526">
                  <c:v>17.469045814570599</c:v>
                </c:pt>
                <c:pt idx="527">
                  <c:v>30.427351890992298</c:v>
                </c:pt>
                <c:pt idx="528">
                  <c:v>32.235390633163803</c:v>
                </c:pt>
                <c:pt idx="529">
                  <c:v>29.3173459980956</c:v>
                </c:pt>
                <c:pt idx="530">
                  <c:v>36.294738291847501</c:v>
                </c:pt>
                <c:pt idx="531">
                  <c:v>34.311023670315699</c:v>
                </c:pt>
                <c:pt idx="532">
                  <c:v>33.357872224907801</c:v>
                </c:pt>
                <c:pt idx="533">
                  <c:v>32.860119445197903</c:v>
                </c:pt>
                <c:pt idx="534">
                  <c:v>46.4630097076166</c:v>
                </c:pt>
                <c:pt idx="535">
                  <c:v>23.139714848976901</c:v>
                </c:pt>
                <c:pt idx="536">
                  <c:v>32.049132340752799</c:v>
                </c:pt>
                <c:pt idx="537">
                  <c:v>20.779430017711402</c:v>
                </c:pt>
                <c:pt idx="538">
                  <c:v>7.4907706616058398</c:v>
                </c:pt>
                <c:pt idx="539">
                  <c:v>46.121898313012501</c:v>
                </c:pt>
                <c:pt idx="540">
                  <c:v>75.935170354052303</c:v>
                </c:pt>
                <c:pt idx="541">
                  <c:v>43.5885156602926</c:v>
                </c:pt>
                <c:pt idx="542">
                  <c:v>53.196978492017998</c:v>
                </c:pt>
              </c:numCache>
            </c:numRef>
          </c:xVal>
          <c:yVal>
            <c:numRef>
              <c:f>segments!$E$2:$E$544</c:f>
              <c:numCache>
                <c:formatCode>General</c:formatCode>
                <c:ptCount val="543"/>
                <c:pt idx="0">
                  <c:v>11.6039486872811</c:v>
                </c:pt>
                <c:pt idx="1">
                  <c:v>15.7333426662753</c:v>
                </c:pt>
                <c:pt idx="2">
                  <c:v>10.7686274202244</c:v>
                </c:pt>
                <c:pt idx="3">
                  <c:v>15.4818052809257</c:v>
                </c:pt>
                <c:pt idx="4">
                  <c:v>19.554010058651102</c:v>
                </c:pt>
                <c:pt idx="5">
                  <c:v>7.4935791494963802</c:v>
                </c:pt>
                <c:pt idx="6">
                  <c:v>6.87397499798029</c:v>
                </c:pt>
                <c:pt idx="7">
                  <c:v>5.9060884001012504</c:v>
                </c:pt>
                <c:pt idx="8">
                  <c:v>5.78654882698254</c:v>
                </c:pt>
                <c:pt idx="9">
                  <c:v>5.9745078123157001</c:v>
                </c:pt>
                <c:pt idx="10">
                  <c:v>2.0891074358526298</c:v>
                </c:pt>
                <c:pt idx="11">
                  <c:v>11.078030022085301</c:v>
                </c:pt>
                <c:pt idx="12">
                  <c:v>10.457536020827799</c:v>
                </c:pt>
                <c:pt idx="13">
                  <c:v>10.8191174013163</c:v>
                </c:pt>
                <c:pt idx="14">
                  <c:v>11.8559392271787</c:v>
                </c:pt>
                <c:pt idx="15">
                  <c:v>20.883743042226602</c:v>
                </c:pt>
                <c:pt idx="16">
                  <c:v>14.815296058555401</c:v>
                </c:pt>
                <c:pt idx="17">
                  <c:v>8.2832950453346701</c:v>
                </c:pt>
                <c:pt idx="18">
                  <c:v>7.1259502188687502</c:v>
                </c:pt>
                <c:pt idx="19">
                  <c:v>6.0266842593557097</c:v>
                </c:pt>
                <c:pt idx="20">
                  <c:v>6.4686343614351696</c:v>
                </c:pt>
                <c:pt idx="21">
                  <c:v>8.5993945959324094</c:v>
                </c:pt>
                <c:pt idx="22">
                  <c:v>7.5067155077820198</c:v>
                </c:pt>
                <c:pt idx="23">
                  <c:v>10.3245307415665</c:v>
                </c:pt>
                <c:pt idx="24">
                  <c:v>10.086321323528001</c:v>
                </c:pt>
                <c:pt idx="25">
                  <c:v>10.6820338779478</c:v>
                </c:pt>
                <c:pt idx="26">
                  <c:v>10.2836950814758</c:v>
                </c:pt>
                <c:pt idx="27">
                  <c:v>9.7147857856174102</c:v>
                </c:pt>
                <c:pt idx="28">
                  <c:v>9.7599920298346703</c:v>
                </c:pt>
                <c:pt idx="29">
                  <c:v>11.5366964294077</c:v>
                </c:pt>
                <c:pt idx="30">
                  <c:v>11.5807809495033</c:v>
                </c:pt>
                <c:pt idx="31">
                  <c:v>6.12083312501208</c:v>
                </c:pt>
                <c:pt idx="32">
                  <c:v>7.8968894663254101</c:v>
                </c:pt>
                <c:pt idx="33">
                  <c:v>12.546053045517599</c:v>
                </c:pt>
                <c:pt idx="34">
                  <c:v>11.4426119460291</c:v>
                </c:pt>
                <c:pt idx="35">
                  <c:v>2.8774165663076499</c:v>
                </c:pt>
                <c:pt idx="36">
                  <c:v>2.7531692419184899</c:v>
                </c:pt>
                <c:pt idx="37">
                  <c:v>2.6809422181605802</c:v>
                </c:pt>
                <c:pt idx="38">
                  <c:v>2.8418366038488099</c:v>
                </c:pt>
                <c:pt idx="39">
                  <c:v>2.7183151227707301</c:v>
                </c:pt>
                <c:pt idx="40">
                  <c:v>2.5561692971315799</c:v>
                </c:pt>
                <c:pt idx="41">
                  <c:v>2.0851478681054201</c:v>
                </c:pt>
                <c:pt idx="42">
                  <c:v>2.5808398900888001</c:v>
                </c:pt>
                <c:pt idx="43">
                  <c:v>2.0637227365014499</c:v>
                </c:pt>
                <c:pt idx="44">
                  <c:v>3.31737610036518</c:v>
                </c:pt>
                <c:pt idx="45">
                  <c:v>2.6806981313206699</c:v>
                </c:pt>
                <c:pt idx="46">
                  <c:v>5.0468396679124599</c:v>
                </c:pt>
                <c:pt idx="47">
                  <c:v>7.20413569248156</c:v>
                </c:pt>
                <c:pt idx="48">
                  <c:v>9.1274304800152208</c:v>
                </c:pt>
                <c:pt idx="49">
                  <c:v>7.1017127294581304</c:v>
                </c:pt>
                <c:pt idx="50">
                  <c:v>8.6884690095767194</c:v>
                </c:pt>
                <c:pt idx="51">
                  <c:v>9.4670250753307403</c:v>
                </c:pt>
                <c:pt idx="52">
                  <c:v>10.118791866431399</c:v>
                </c:pt>
                <c:pt idx="53">
                  <c:v>13.136513747007401</c:v>
                </c:pt>
                <c:pt idx="54">
                  <c:v>9.8203682577418601</c:v>
                </c:pt>
                <c:pt idx="55">
                  <c:v>9.2088687042625494</c:v>
                </c:pt>
                <c:pt idx="56">
                  <c:v>12.5255160336791</c:v>
                </c:pt>
                <c:pt idx="57">
                  <c:v>3.4446947721318102</c:v>
                </c:pt>
                <c:pt idx="58">
                  <c:v>3.5044254195172901</c:v>
                </c:pt>
                <c:pt idx="59">
                  <c:v>3.6387841708512099</c:v>
                </c:pt>
                <c:pt idx="60">
                  <c:v>3.60511810831657</c:v>
                </c:pt>
                <c:pt idx="61">
                  <c:v>3.2150687698349101</c:v>
                </c:pt>
                <c:pt idx="62">
                  <c:v>2.9592817986489499</c:v>
                </c:pt>
                <c:pt idx="63">
                  <c:v>3.2734670154077299</c:v>
                </c:pt>
                <c:pt idx="64">
                  <c:v>3.3944208260843798</c:v>
                </c:pt>
                <c:pt idx="65">
                  <c:v>3.53926386497132</c:v>
                </c:pt>
                <c:pt idx="66">
                  <c:v>3.4318791317438699</c:v>
                </c:pt>
                <c:pt idx="67">
                  <c:v>10.625134336000301</c:v>
                </c:pt>
                <c:pt idx="68">
                  <c:v>7.6197138651708602</c:v>
                </c:pt>
                <c:pt idx="69">
                  <c:v>3.5155016973540398</c:v>
                </c:pt>
                <c:pt idx="70">
                  <c:v>3.9225706759468002</c:v>
                </c:pt>
                <c:pt idx="71">
                  <c:v>4.8920520613062797</c:v>
                </c:pt>
                <c:pt idx="72">
                  <c:v>8.9021044888107497</c:v>
                </c:pt>
                <c:pt idx="73">
                  <c:v>8.3801833385977105</c:v>
                </c:pt>
                <c:pt idx="74">
                  <c:v>8.0328157034984198</c:v>
                </c:pt>
                <c:pt idx="75">
                  <c:v>10.032531634274299</c:v>
                </c:pt>
                <c:pt idx="76">
                  <c:v>11.9121096917288</c:v>
                </c:pt>
                <c:pt idx="77">
                  <c:v>5.8832625386810102</c:v>
                </c:pt>
                <c:pt idx="78">
                  <c:v>4.5334332553996104</c:v>
                </c:pt>
                <c:pt idx="79">
                  <c:v>2.2468466921922299</c:v>
                </c:pt>
                <c:pt idx="80">
                  <c:v>4.97677399626832</c:v>
                </c:pt>
                <c:pt idx="81">
                  <c:v>6.4832001391407301</c:v>
                </c:pt>
                <c:pt idx="82">
                  <c:v>9.2372356951436796</c:v>
                </c:pt>
                <c:pt idx="83">
                  <c:v>7.4140403698667203</c:v>
                </c:pt>
                <c:pt idx="84">
                  <c:v>10.5357633768926</c:v>
                </c:pt>
                <c:pt idx="85">
                  <c:v>11.112158413182501</c:v>
                </c:pt>
                <c:pt idx="86">
                  <c:v>8.5468493511522894</c:v>
                </c:pt>
                <c:pt idx="87">
                  <c:v>4.5613236292332298</c:v>
                </c:pt>
                <c:pt idx="88">
                  <c:v>3.1989768988651601</c:v>
                </c:pt>
                <c:pt idx="89">
                  <c:v>3.2693816290159399</c:v>
                </c:pt>
                <c:pt idx="90">
                  <c:v>3.4108709922782601</c:v>
                </c:pt>
                <c:pt idx="91">
                  <c:v>4.71748123958566</c:v>
                </c:pt>
                <c:pt idx="92">
                  <c:v>7.9046082807584996</c:v>
                </c:pt>
                <c:pt idx="93">
                  <c:v>7.8754895494364101</c:v>
                </c:pt>
                <c:pt idx="94">
                  <c:v>8.2889030228003193</c:v>
                </c:pt>
                <c:pt idx="95">
                  <c:v>8.1930850214147792</c:v>
                </c:pt>
                <c:pt idx="96">
                  <c:v>8.6868513639606597</c:v>
                </c:pt>
                <c:pt idx="97">
                  <c:v>2.1392537923905302</c:v>
                </c:pt>
                <c:pt idx="98">
                  <c:v>8.2351638042052695</c:v>
                </c:pt>
                <c:pt idx="99">
                  <c:v>9.6250711109468501</c:v>
                </c:pt>
                <c:pt idx="100">
                  <c:v>11.848152401637901</c:v>
                </c:pt>
                <c:pt idx="101">
                  <c:v>9.6646455160019897</c:v>
                </c:pt>
                <c:pt idx="102">
                  <c:v>17.9507251098821</c:v>
                </c:pt>
                <c:pt idx="103">
                  <c:v>19.131559726098001</c:v>
                </c:pt>
                <c:pt idx="104">
                  <c:v>9.8084141073437507</c:v>
                </c:pt>
                <c:pt idx="105">
                  <c:v>7.8076940735375802</c:v>
                </c:pt>
                <c:pt idx="106">
                  <c:v>7.0139425786139702</c:v>
                </c:pt>
                <c:pt idx="107">
                  <c:v>6.1256855707642304</c:v>
                </c:pt>
                <c:pt idx="108">
                  <c:v>5.8861902814808298</c:v>
                </c:pt>
                <c:pt idx="109">
                  <c:v>4.3986398744574098</c:v>
                </c:pt>
                <c:pt idx="110">
                  <c:v>12.1415823528248</c:v>
                </c:pt>
                <c:pt idx="111">
                  <c:v>8.8515809019871092</c:v>
                </c:pt>
                <c:pt idx="112">
                  <c:v>12.0725484966834</c:v>
                </c:pt>
                <c:pt idx="113">
                  <c:v>25.882007616649499</c:v>
                </c:pt>
                <c:pt idx="114">
                  <c:v>34.196336102267097</c:v>
                </c:pt>
                <c:pt idx="115">
                  <c:v>19.279616094927601</c:v>
                </c:pt>
                <c:pt idx="116">
                  <c:v>9.6640514438081198</c:v>
                </c:pt>
                <c:pt idx="117">
                  <c:v>14.694406951221699</c:v>
                </c:pt>
                <c:pt idx="118">
                  <c:v>10.161815836603999</c:v>
                </c:pt>
                <c:pt idx="119">
                  <c:v>10.2175024421344</c:v>
                </c:pt>
                <c:pt idx="120">
                  <c:v>8.6396687230577598</c:v>
                </c:pt>
                <c:pt idx="121">
                  <c:v>5.3859228589007797</c:v>
                </c:pt>
                <c:pt idx="122">
                  <c:v>10.6086306052932</c:v>
                </c:pt>
                <c:pt idx="123">
                  <c:v>6.6721450844252796</c:v>
                </c:pt>
                <c:pt idx="124">
                  <c:v>7.3842467215976599</c:v>
                </c:pt>
                <c:pt idx="125">
                  <c:v>5.6223678529082202</c:v>
                </c:pt>
                <c:pt idx="126">
                  <c:v>7.7644232991144797</c:v>
                </c:pt>
                <c:pt idx="127">
                  <c:v>12.416491823223801</c:v>
                </c:pt>
                <c:pt idx="128">
                  <c:v>10.3443362987662</c:v>
                </c:pt>
                <c:pt idx="129">
                  <c:v>11.198838480854601</c:v>
                </c:pt>
                <c:pt idx="130">
                  <c:v>12.741953071244399</c:v>
                </c:pt>
                <c:pt idx="131">
                  <c:v>13.3644086731197</c:v>
                </c:pt>
                <c:pt idx="132">
                  <c:v>9.6809333333261094</c:v>
                </c:pt>
                <c:pt idx="133">
                  <c:v>1.30042739693584</c:v>
                </c:pt>
                <c:pt idx="134">
                  <c:v>8.3967507966277903</c:v>
                </c:pt>
                <c:pt idx="135">
                  <c:v>2.21669693329829</c:v>
                </c:pt>
                <c:pt idx="136">
                  <c:v>5.79857317449724</c:v>
                </c:pt>
                <c:pt idx="137">
                  <c:v>4.6865121597366501</c:v>
                </c:pt>
                <c:pt idx="138">
                  <c:v>7.1006888971597801</c:v>
                </c:pt>
                <c:pt idx="139">
                  <c:v>3.5089155122230502</c:v>
                </c:pt>
                <c:pt idx="140">
                  <c:v>6.4311031023055101</c:v>
                </c:pt>
                <c:pt idx="141">
                  <c:v>4.8148439571591801</c:v>
                </c:pt>
                <c:pt idx="142">
                  <c:v>3.8734166188758001</c:v>
                </c:pt>
                <c:pt idx="143">
                  <c:v>6.4082925994092896</c:v>
                </c:pt>
                <c:pt idx="144">
                  <c:v>4.3597579787383101</c:v>
                </c:pt>
                <c:pt idx="145">
                  <c:v>10.5772253744782</c:v>
                </c:pt>
                <c:pt idx="146">
                  <c:v>7.7120475751172499</c:v>
                </c:pt>
                <c:pt idx="147">
                  <c:v>7.6328135090895897</c:v>
                </c:pt>
                <c:pt idx="148">
                  <c:v>10.8635940515515</c:v>
                </c:pt>
                <c:pt idx="149">
                  <c:v>10.0156858242896</c:v>
                </c:pt>
                <c:pt idx="150">
                  <c:v>9.8580585737077193</c:v>
                </c:pt>
                <c:pt idx="151">
                  <c:v>6.5488633160197196</c:v>
                </c:pt>
                <c:pt idx="152">
                  <c:v>8.6515496222367201</c:v>
                </c:pt>
                <c:pt idx="153">
                  <c:v>11.211100204435599</c:v>
                </c:pt>
                <c:pt idx="154">
                  <c:v>8.5995000705669895</c:v>
                </c:pt>
                <c:pt idx="155">
                  <c:v>7.1610082225764096</c:v>
                </c:pt>
                <c:pt idx="156">
                  <c:v>11.629803338574201</c:v>
                </c:pt>
                <c:pt idx="157">
                  <c:v>12.6537484023224</c:v>
                </c:pt>
                <c:pt idx="158">
                  <c:v>57.500671043901797</c:v>
                </c:pt>
                <c:pt idx="159">
                  <c:v>40.441602173996003</c:v>
                </c:pt>
                <c:pt idx="160">
                  <c:v>13.4014212721641</c:v>
                </c:pt>
                <c:pt idx="161">
                  <c:v>22.439736985966299</c:v>
                </c:pt>
                <c:pt idx="162">
                  <c:v>17.149654405391299</c:v>
                </c:pt>
                <c:pt idx="163">
                  <c:v>9.4586247629433995</c:v>
                </c:pt>
                <c:pt idx="164">
                  <c:v>13.1673612054018</c:v>
                </c:pt>
                <c:pt idx="165">
                  <c:v>31.654120933781002</c:v>
                </c:pt>
                <c:pt idx="166">
                  <c:v>59.2627028755035</c:v>
                </c:pt>
                <c:pt idx="167">
                  <c:v>56.351446735144599</c:v>
                </c:pt>
                <c:pt idx="168">
                  <c:v>21.555269250542</c:v>
                </c:pt>
                <c:pt idx="169">
                  <c:v>14.8197092583819</c:v>
                </c:pt>
                <c:pt idx="170">
                  <c:v>17.264001224394399</c:v>
                </c:pt>
                <c:pt idx="171">
                  <c:v>23.724839453904401</c:v>
                </c:pt>
                <c:pt idx="172">
                  <c:v>3.9627461929163701</c:v>
                </c:pt>
                <c:pt idx="173">
                  <c:v>3.0428823713180302</c:v>
                </c:pt>
                <c:pt idx="174">
                  <c:v>4.0197087159043496</c:v>
                </c:pt>
                <c:pt idx="175">
                  <c:v>4.3335382435751999</c:v>
                </c:pt>
                <c:pt idx="176">
                  <c:v>2.9829053776935801</c:v>
                </c:pt>
                <c:pt idx="177">
                  <c:v>2.2684749162735698</c:v>
                </c:pt>
                <c:pt idx="178">
                  <c:v>3.0818815880797099</c:v>
                </c:pt>
                <c:pt idx="179">
                  <c:v>3.0343120148643199</c:v>
                </c:pt>
                <c:pt idx="180">
                  <c:v>4.1308184403896098</c:v>
                </c:pt>
                <c:pt idx="181">
                  <c:v>3.4914330531800899</c:v>
                </c:pt>
                <c:pt idx="182">
                  <c:v>3.2857621222942499</c:v>
                </c:pt>
                <c:pt idx="183">
                  <c:v>3.7764505978231799</c:v>
                </c:pt>
                <c:pt idx="184">
                  <c:v>3.4093050074267301</c:v>
                </c:pt>
                <c:pt idx="185">
                  <c:v>3.2047882737797999</c:v>
                </c:pt>
                <c:pt idx="186">
                  <c:v>3.4661228338819199</c:v>
                </c:pt>
                <c:pt idx="187">
                  <c:v>3.6196814647298501</c:v>
                </c:pt>
                <c:pt idx="188">
                  <c:v>3.67578132451797</c:v>
                </c:pt>
                <c:pt idx="189">
                  <c:v>3.7444033283858702</c:v>
                </c:pt>
                <c:pt idx="190">
                  <c:v>3.73651332383902</c:v>
                </c:pt>
                <c:pt idx="191">
                  <c:v>3.40121284066411</c:v>
                </c:pt>
                <c:pt idx="192">
                  <c:v>3.6475262145774998</c:v>
                </c:pt>
                <c:pt idx="193">
                  <c:v>2.95170035232203</c:v>
                </c:pt>
                <c:pt idx="194">
                  <c:v>5.70715450194841</c:v>
                </c:pt>
                <c:pt idx="195">
                  <c:v>3.7835443538956999</c:v>
                </c:pt>
                <c:pt idx="196">
                  <c:v>5.04185730983738</c:v>
                </c:pt>
                <c:pt idx="197">
                  <c:v>36.671803588410398</c:v>
                </c:pt>
                <c:pt idx="198">
                  <c:v>16.627843301253201</c:v>
                </c:pt>
                <c:pt idx="199">
                  <c:v>4.5427369102599604</c:v>
                </c:pt>
                <c:pt idx="200">
                  <c:v>4.7166603033047503</c:v>
                </c:pt>
                <c:pt idx="201">
                  <c:v>3.1544629523813499</c:v>
                </c:pt>
                <c:pt idx="202">
                  <c:v>3.6512343101681801</c:v>
                </c:pt>
                <c:pt idx="203">
                  <c:v>3.80406740543016</c:v>
                </c:pt>
                <c:pt idx="204">
                  <c:v>5.1150174385332701</c:v>
                </c:pt>
                <c:pt idx="205">
                  <c:v>4.5329046315061197</c:v>
                </c:pt>
                <c:pt idx="206">
                  <c:v>3.85801076005521</c:v>
                </c:pt>
                <c:pt idx="207">
                  <c:v>5.2859674332844602</c:v>
                </c:pt>
                <c:pt idx="208">
                  <c:v>3.3972004616803702</c:v>
                </c:pt>
                <c:pt idx="209">
                  <c:v>3.75615750215918</c:v>
                </c:pt>
                <c:pt idx="210">
                  <c:v>3.52410234662316</c:v>
                </c:pt>
                <c:pt idx="211">
                  <c:v>4.0728229418277397</c:v>
                </c:pt>
                <c:pt idx="212">
                  <c:v>6.44737560560701</c:v>
                </c:pt>
                <c:pt idx="213">
                  <c:v>9.9520447638829808</c:v>
                </c:pt>
                <c:pt idx="214">
                  <c:v>9.7679123034603101</c:v>
                </c:pt>
                <c:pt idx="215">
                  <c:v>8.1611606109109491</c:v>
                </c:pt>
                <c:pt idx="216">
                  <c:v>9.7515084128939797</c:v>
                </c:pt>
                <c:pt idx="217">
                  <c:v>9.0043550602158202</c:v>
                </c:pt>
                <c:pt idx="218">
                  <c:v>9.2721786203466205</c:v>
                </c:pt>
                <c:pt idx="219">
                  <c:v>9.1683504521343409</c:v>
                </c:pt>
                <c:pt idx="220">
                  <c:v>2.7600982045542199</c:v>
                </c:pt>
                <c:pt idx="221">
                  <c:v>3.1251898050339499</c:v>
                </c:pt>
                <c:pt idx="222">
                  <c:v>2.3857329538696499</c:v>
                </c:pt>
                <c:pt idx="223">
                  <c:v>3.0091236397731098</c:v>
                </c:pt>
                <c:pt idx="224">
                  <c:v>2.4332754174683102</c:v>
                </c:pt>
                <c:pt idx="225">
                  <c:v>2.7319927582118799</c:v>
                </c:pt>
                <c:pt idx="226">
                  <c:v>2.69180741222414</c:v>
                </c:pt>
                <c:pt idx="227">
                  <c:v>2.7217782481928001</c:v>
                </c:pt>
                <c:pt idx="228">
                  <c:v>2.8856817993496202</c:v>
                </c:pt>
                <c:pt idx="229">
                  <c:v>2.7676137780188501</c:v>
                </c:pt>
                <c:pt idx="230">
                  <c:v>2.60273724455908</c:v>
                </c:pt>
                <c:pt idx="231">
                  <c:v>2.4024907358093799</c:v>
                </c:pt>
                <c:pt idx="232">
                  <c:v>2.8458491385099198</c:v>
                </c:pt>
                <c:pt idx="233">
                  <c:v>2.9200289406205502</c:v>
                </c:pt>
                <c:pt idx="234">
                  <c:v>2.7422936799806399</c:v>
                </c:pt>
                <c:pt idx="235">
                  <c:v>2.4253677337103898</c:v>
                </c:pt>
                <c:pt idx="236">
                  <c:v>3.27827672687931</c:v>
                </c:pt>
                <c:pt idx="237">
                  <c:v>2.9552431370654202</c:v>
                </c:pt>
                <c:pt idx="238">
                  <c:v>3.04188619850042</c:v>
                </c:pt>
                <c:pt idx="239">
                  <c:v>2.9090408827371901</c:v>
                </c:pt>
                <c:pt idx="240">
                  <c:v>2.84920267594614</c:v>
                </c:pt>
                <c:pt idx="241">
                  <c:v>2.5706560272766099</c:v>
                </c:pt>
                <c:pt idx="242">
                  <c:v>3.9156462445051399</c:v>
                </c:pt>
                <c:pt idx="243">
                  <c:v>2.82897918191841</c:v>
                </c:pt>
                <c:pt idx="244">
                  <c:v>2.28619014600537</c:v>
                </c:pt>
                <c:pt idx="245">
                  <c:v>3.0646575455963401</c:v>
                </c:pt>
                <c:pt idx="246">
                  <c:v>2.9613006392410202</c:v>
                </c:pt>
                <c:pt idx="247">
                  <c:v>2.9642148743646799</c:v>
                </c:pt>
                <c:pt idx="248">
                  <c:v>3.06241285242307</c:v>
                </c:pt>
                <c:pt idx="249">
                  <c:v>3.1531992575806398</c:v>
                </c:pt>
                <c:pt idx="250">
                  <c:v>3.1554863594930902</c:v>
                </c:pt>
                <c:pt idx="251">
                  <c:v>3.24384760208829</c:v>
                </c:pt>
                <c:pt idx="252">
                  <c:v>3.1656803334275101</c:v>
                </c:pt>
                <c:pt idx="253">
                  <c:v>3.05452551413891</c:v>
                </c:pt>
                <c:pt idx="254">
                  <c:v>8.4191062261064697</c:v>
                </c:pt>
                <c:pt idx="255">
                  <c:v>8.2906184970269496</c:v>
                </c:pt>
                <c:pt idx="256">
                  <c:v>8.1456412413111199</c:v>
                </c:pt>
                <c:pt idx="257">
                  <c:v>8.6764693141272602</c:v>
                </c:pt>
                <c:pt idx="258">
                  <c:v>2.9519524993205302</c:v>
                </c:pt>
                <c:pt idx="259">
                  <c:v>3.1802512314495899</c:v>
                </c:pt>
                <c:pt idx="260">
                  <c:v>3.6330700786386498</c:v>
                </c:pt>
                <c:pt idx="261">
                  <c:v>5.1116192424849096</c:v>
                </c:pt>
                <c:pt idx="262">
                  <c:v>6.2977369915727897</c:v>
                </c:pt>
                <c:pt idx="263">
                  <c:v>7.2144601647585702</c:v>
                </c:pt>
                <c:pt idx="264">
                  <c:v>7.22468982679331</c:v>
                </c:pt>
                <c:pt idx="265">
                  <c:v>5.6175780968256204</c:v>
                </c:pt>
                <c:pt idx="266">
                  <c:v>7.5560315891267598</c:v>
                </c:pt>
                <c:pt idx="267">
                  <c:v>9.8387100666192797</c:v>
                </c:pt>
                <c:pt idx="268">
                  <c:v>5.3620835796931798</c:v>
                </c:pt>
                <c:pt idx="269">
                  <c:v>4.9992202277243001</c:v>
                </c:pt>
                <c:pt idx="270">
                  <c:v>12.6898869823601</c:v>
                </c:pt>
                <c:pt idx="271">
                  <c:v>20.0363501166423</c:v>
                </c:pt>
                <c:pt idx="272">
                  <c:v>12.771501015081199</c:v>
                </c:pt>
                <c:pt idx="273">
                  <c:v>9.1307523032924092</c:v>
                </c:pt>
                <c:pt idx="274">
                  <c:v>1.6530563995685501</c:v>
                </c:pt>
                <c:pt idx="275">
                  <c:v>1.27946155653753</c:v>
                </c:pt>
                <c:pt idx="276">
                  <c:v>9.8262523133009108</c:v>
                </c:pt>
                <c:pt idx="277">
                  <c:v>10.2228109437974</c:v>
                </c:pt>
                <c:pt idx="278">
                  <c:v>2.8484416892401199</c:v>
                </c:pt>
                <c:pt idx="279">
                  <c:v>8.3983618643245705</c:v>
                </c:pt>
                <c:pt idx="280">
                  <c:v>12.3767058823606</c:v>
                </c:pt>
                <c:pt idx="281">
                  <c:v>15.6906720635052</c:v>
                </c:pt>
                <c:pt idx="282">
                  <c:v>19.415748749319601</c:v>
                </c:pt>
                <c:pt idx="283">
                  <c:v>15.418849746885099</c:v>
                </c:pt>
                <c:pt idx="284">
                  <c:v>8.4174738527486106</c:v>
                </c:pt>
                <c:pt idx="285">
                  <c:v>14.7482339962166</c:v>
                </c:pt>
                <c:pt idx="286">
                  <c:v>9.8710941169786306</c:v>
                </c:pt>
                <c:pt idx="287">
                  <c:v>10.819001793134101</c:v>
                </c:pt>
                <c:pt idx="288">
                  <c:v>15.1809339460864</c:v>
                </c:pt>
                <c:pt idx="289">
                  <c:v>14.7884728060416</c:v>
                </c:pt>
                <c:pt idx="290">
                  <c:v>21.281410520764101</c:v>
                </c:pt>
                <c:pt idx="291">
                  <c:v>16.312254437420101</c:v>
                </c:pt>
                <c:pt idx="292">
                  <c:v>9.9425417628411292</c:v>
                </c:pt>
                <c:pt idx="293">
                  <c:v>6.2917904924972703</c:v>
                </c:pt>
                <c:pt idx="294">
                  <c:v>7.0077367545040099</c:v>
                </c:pt>
                <c:pt idx="295">
                  <c:v>7.6856631969474902</c:v>
                </c:pt>
                <c:pt idx="296">
                  <c:v>10.3081310509889</c:v>
                </c:pt>
                <c:pt idx="297">
                  <c:v>8.9915028659685099</c:v>
                </c:pt>
                <c:pt idx="298">
                  <c:v>4.3874748577209299</c:v>
                </c:pt>
                <c:pt idx="299">
                  <c:v>9.65533414400943</c:v>
                </c:pt>
                <c:pt idx="300">
                  <c:v>11.389471302216799</c:v>
                </c:pt>
                <c:pt idx="301">
                  <c:v>19.614459098547499</c:v>
                </c:pt>
                <c:pt idx="302">
                  <c:v>31.950191807586101</c:v>
                </c:pt>
                <c:pt idx="303">
                  <c:v>16.605045517980901</c:v>
                </c:pt>
                <c:pt idx="304">
                  <c:v>9.0072394031496597</c:v>
                </c:pt>
                <c:pt idx="305">
                  <c:v>11.0069083788841</c:v>
                </c:pt>
                <c:pt idx="306">
                  <c:v>8.5778737100430806</c:v>
                </c:pt>
                <c:pt idx="307">
                  <c:v>9.80596021307292</c:v>
                </c:pt>
                <c:pt idx="308">
                  <c:v>14.349817528435</c:v>
                </c:pt>
                <c:pt idx="309">
                  <c:v>6.3221374010703704</c:v>
                </c:pt>
                <c:pt idx="310">
                  <c:v>11.7090907383296</c:v>
                </c:pt>
                <c:pt idx="311">
                  <c:v>15.372149719322801</c:v>
                </c:pt>
                <c:pt idx="312">
                  <c:v>13.100439726531199</c:v>
                </c:pt>
                <c:pt idx="313">
                  <c:v>14.5209665433298</c:v>
                </c:pt>
                <c:pt idx="314">
                  <c:v>24.410859396510901</c:v>
                </c:pt>
                <c:pt idx="315">
                  <c:v>30.935984860099499</c:v>
                </c:pt>
                <c:pt idx="316">
                  <c:v>15.3960505380741</c:v>
                </c:pt>
                <c:pt idx="317">
                  <c:v>3.7707301909338198</c:v>
                </c:pt>
                <c:pt idx="318">
                  <c:v>2.9905644451356999</c:v>
                </c:pt>
                <c:pt idx="319">
                  <c:v>4.9129871402169796</c:v>
                </c:pt>
                <c:pt idx="320">
                  <c:v>3.9172743724901302</c:v>
                </c:pt>
                <c:pt idx="321">
                  <c:v>3.0558775566697101</c:v>
                </c:pt>
                <c:pt idx="322">
                  <c:v>1.6258424465933401</c:v>
                </c:pt>
                <c:pt idx="323">
                  <c:v>2.1383920707991</c:v>
                </c:pt>
                <c:pt idx="324">
                  <c:v>6.5786552628125996</c:v>
                </c:pt>
                <c:pt idx="325">
                  <c:v>9.9941946595798807</c:v>
                </c:pt>
                <c:pt idx="326">
                  <c:v>12.7517761697595</c:v>
                </c:pt>
                <c:pt idx="327">
                  <c:v>7.2494969231469302</c:v>
                </c:pt>
                <c:pt idx="328">
                  <c:v>9.9391269851472401</c:v>
                </c:pt>
                <c:pt idx="329">
                  <c:v>8.9190360120939793</c:v>
                </c:pt>
                <c:pt idx="330">
                  <c:v>13.1993238468991</c:v>
                </c:pt>
                <c:pt idx="331">
                  <c:v>17.0003821395395</c:v>
                </c:pt>
                <c:pt idx="332">
                  <c:v>20.105035340946898</c:v>
                </c:pt>
                <c:pt idx="333">
                  <c:v>4.0254703329152699</c:v>
                </c:pt>
                <c:pt idx="334">
                  <c:v>43.025831715364099</c:v>
                </c:pt>
                <c:pt idx="335">
                  <c:v>55.333776272926301</c:v>
                </c:pt>
                <c:pt idx="336">
                  <c:v>61.354487857258903</c:v>
                </c:pt>
                <c:pt idx="337">
                  <c:v>41.072055219351299</c:v>
                </c:pt>
                <c:pt idx="338">
                  <c:v>3.5165726987122401</c:v>
                </c:pt>
                <c:pt idx="339">
                  <c:v>3.8958265612363698</c:v>
                </c:pt>
                <c:pt idx="340">
                  <c:v>3.6892974940255598</c:v>
                </c:pt>
                <c:pt idx="341">
                  <c:v>3.67009557908335</c:v>
                </c:pt>
                <c:pt idx="342">
                  <c:v>11.8228826441251</c:v>
                </c:pt>
                <c:pt idx="343">
                  <c:v>14.8521734195463</c:v>
                </c:pt>
                <c:pt idx="344">
                  <c:v>10.409446251234399</c:v>
                </c:pt>
                <c:pt idx="345">
                  <c:v>19.5878023501486</c:v>
                </c:pt>
                <c:pt idx="346">
                  <c:v>19.446971445481701</c:v>
                </c:pt>
                <c:pt idx="347">
                  <c:v>9.9038250524650202</c:v>
                </c:pt>
                <c:pt idx="348">
                  <c:v>8.3255667719151898</c:v>
                </c:pt>
                <c:pt idx="349">
                  <c:v>7.4880305130692397</c:v>
                </c:pt>
                <c:pt idx="350">
                  <c:v>5.4830244787840803</c:v>
                </c:pt>
                <c:pt idx="351">
                  <c:v>14.3071477515095</c:v>
                </c:pt>
                <c:pt idx="352">
                  <c:v>10.513872604452599</c:v>
                </c:pt>
                <c:pt idx="353">
                  <c:v>1.2089688147861499</c:v>
                </c:pt>
                <c:pt idx="354">
                  <c:v>7.8954937220017403</c:v>
                </c:pt>
                <c:pt idx="355">
                  <c:v>2.0880035448663299</c:v>
                </c:pt>
                <c:pt idx="356">
                  <c:v>7.5899964520473597</c:v>
                </c:pt>
                <c:pt idx="357">
                  <c:v>10.415250549080101</c:v>
                </c:pt>
                <c:pt idx="358">
                  <c:v>28.341235529553298</c:v>
                </c:pt>
                <c:pt idx="359">
                  <c:v>30.284421528884899</c:v>
                </c:pt>
                <c:pt idx="360">
                  <c:v>15.8867253128734</c:v>
                </c:pt>
                <c:pt idx="361">
                  <c:v>8.59420469283139</c:v>
                </c:pt>
                <c:pt idx="362">
                  <c:v>12.4169314817785</c:v>
                </c:pt>
                <c:pt idx="363">
                  <c:v>3.0426656939835599</c:v>
                </c:pt>
                <c:pt idx="364">
                  <c:v>11.395246589499999</c:v>
                </c:pt>
                <c:pt idx="365">
                  <c:v>6.57350805080657</c:v>
                </c:pt>
                <c:pt idx="366">
                  <c:v>13.2885981572782</c:v>
                </c:pt>
                <c:pt idx="367">
                  <c:v>20.716111355153402</c:v>
                </c:pt>
                <c:pt idx="368">
                  <c:v>34.7612151857697</c:v>
                </c:pt>
                <c:pt idx="369">
                  <c:v>15.6516232664229</c:v>
                </c:pt>
                <c:pt idx="370">
                  <c:v>1.29196945070455</c:v>
                </c:pt>
                <c:pt idx="371">
                  <c:v>2.53136946470917</c:v>
                </c:pt>
                <c:pt idx="372">
                  <c:v>4.0820701920264604</c:v>
                </c:pt>
                <c:pt idx="373">
                  <c:v>6.16687500191121</c:v>
                </c:pt>
                <c:pt idx="374">
                  <c:v>3.6148232605825301</c:v>
                </c:pt>
                <c:pt idx="375">
                  <c:v>3.54888503907465</c:v>
                </c:pt>
                <c:pt idx="376">
                  <c:v>3.6816527054866599</c:v>
                </c:pt>
                <c:pt idx="377">
                  <c:v>3.53529678867273</c:v>
                </c:pt>
                <c:pt idx="378">
                  <c:v>5.3428429494558198</c:v>
                </c:pt>
                <c:pt idx="379">
                  <c:v>13.3490220589981</c:v>
                </c:pt>
                <c:pt idx="380">
                  <c:v>8.5266618445986904</c:v>
                </c:pt>
                <c:pt idx="381">
                  <c:v>29.4262194534282</c:v>
                </c:pt>
                <c:pt idx="382">
                  <c:v>31.094777180475202</c:v>
                </c:pt>
                <c:pt idx="383">
                  <c:v>13.792509735614299</c:v>
                </c:pt>
                <c:pt idx="384">
                  <c:v>12.665561024465401</c:v>
                </c:pt>
                <c:pt idx="385">
                  <c:v>9.4418918243835002</c:v>
                </c:pt>
                <c:pt idx="386">
                  <c:v>7.5569760132186401</c:v>
                </c:pt>
                <c:pt idx="387">
                  <c:v>3.3844421723834901</c:v>
                </c:pt>
                <c:pt idx="388">
                  <c:v>19.754460378110402</c:v>
                </c:pt>
                <c:pt idx="389">
                  <c:v>8.5778060047722704</c:v>
                </c:pt>
                <c:pt idx="390">
                  <c:v>33.804150056678402</c:v>
                </c:pt>
                <c:pt idx="391">
                  <c:v>64.103370790049595</c:v>
                </c:pt>
                <c:pt idx="392">
                  <c:v>51.809021722423601</c:v>
                </c:pt>
                <c:pt idx="393">
                  <c:v>16.5472406974331</c:v>
                </c:pt>
                <c:pt idx="394">
                  <c:v>2.9282259146322001</c:v>
                </c:pt>
                <c:pt idx="395">
                  <c:v>2.7938736222758198</c:v>
                </c:pt>
                <c:pt idx="396">
                  <c:v>2.8742724213678401</c:v>
                </c:pt>
                <c:pt idx="397">
                  <c:v>2.7539726826632198</c:v>
                </c:pt>
                <c:pt idx="398">
                  <c:v>2.6579640438922598</c:v>
                </c:pt>
                <c:pt idx="399">
                  <c:v>3.1768757650516801</c:v>
                </c:pt>
                <c:pt idx="400">
                  <c:v>12.700609343881499</c:v>
                </c:pt>
                <c:pt idx="401">
                  <c:v>5.8648332110256503</c:v>
                </c:pt>
                <c:pt idx="402">
                  <c:v>2.6347634805596098</c:v>
                </c:pt>
                <c:pt idx="403">
                  <c:v>49.148507263555999</c:v>
                </c:pt>
                <c:pt idx="404">
                  <c:v>62.911211859734401</c:v>
                </c:pt>
                <c:pt idx="405">
                  <c:v>39.512128733806499</c:v>
                </c:pt>
                <c:pt idx="406">
                  <c:v>26.124216933246299</c:v>
                </c:pt>
                <c:pt idx="407">
                  <c:v>25.098518243833698</c:v>
                </c:pt>
                <c:pt idx="408">
                  <c:v>28.9680345801799</c:v>
                </c:pt>
                <c:pt idx="409">
                  <c:v>30.382813203278602</c:v>
                </c:pt>
                <c:pt idx="410">
                  <c:v>32.220967760706102</c:v>
                </c:pt>
                <c:pt idx="411">
                  <c:v>25.1299903962074</c:v>
                </c:pt>
                <c:pt idx="412">
                  <c:v>52.6476266961851</c:v>
                </c:pt>
                <c:pt idx="413">
                  <c:v>49.6372492756797</c:v>
                </c:pt>
                <c:pt idx="414">
                  <c:v>48.0997772799617</c:v>
                </c:pt>
                <c:pt idx="415">
                  <c:v>19.817216876105899</c:v>
                </c:pt>
                <c:pt idx="416">
                  <c:v>23.163166327097301</c:v>
                </c:pt>
                <c:pt idx="417">
                  <c:v>48.608624586166002</c:v>
                </c:pt>
                <c:pt idx="418">
                  <c:v>46.427260105689697</c:v>
                </c:pt>
                <c:pt idx="419">
                  <c:v>38.845186038288801</c:v>
                </c:pt>
                <c:pt idx="420">
                  <c:v>10.4728967079686</c:v>
                </c:pt>
                <c:pt idx="421">
                  <c:v>9.8225226354403699</c:v>
                </c:pt>
                <c:pt idx="422">
                  <c:v>20.234103460514099</c:v>
                </c:pt>
                <c:pt idx="423">
                  <c:v>47.825360193863901</c:v>
                </c:pt>
                <c:pt idx="424">
                  <c:v>31.270042938702499</c:v>
                </c:pt>
                <c:pt idx="425">
                  <c:v>19.4043146717094</c:v>
                </c:pt>
                <c:pt idx="426">
                  <c:v>4.5388069993703102</c:v>
                </c:pt>
                <c:pt idx="427">
                  <c:v>10.2696935344183</c:v>
                </c:pt>
                <c:pt idx="428">
                  <c:v>10.1131220791801</c:v>
                </c:pt>
                <c:pt idx="429">
                  <c:v>9.65461503029832</c:v>
                </c:pt>
                <c:pt idx="430">
                  <c:v>12.3504879434304</c:v>
                </c:pt>
                <c:pt idx="431">
                  <c:v>16.6223203439659</c:v>
                </c:pt>
                <c:pt idx="432">
                  <c:v>14.8314887681931</c:v>
                </c:pt>
                <c:pt idx="433">
                  <c:v>21.258305715323701</c:v>
                </c:pt>
                <c:pt idx="434">
                  <c:v>18.577933489690601</c:v>
                </c:pt>
                <c:pt idx="435">
                  <c:v>21.7478103065793</c:v>
                </c:pt>
                <c:pt idx="436">
                  <c:v>18.142937184383399</c:v>
                </c:pt>
                <c:pt idx="437">
                  <c:v>33.7371608264096</c:v>
                </c:pt>
                <c:pt idx="438">
                  <c:v>32.825363200261698</c:v>
                </c:pt>
                <c:pt idx="439">
                  <c:v>20.801171102195099</c:v>
                </c:pt>
                <c:pt idx="440">
                  <c:v>32.935394390685801</c:v>
                </c:pt>
                <c:pt idx="441">
                  <c:v>63.467377500881099</c:v>
                </c:pt>
                <c:pt idx="442">
                  <c:v>59.342378077892299</c:v>
                </c:pt>
                <c:pt idx="443">
                  <c:v>23.151850555137401</c:v>
                </c:pt>
                <c:pt idx="444">
                  <c:v>15.032671077877101</c:v>
                </c:pt>
                <c:pt idx="445">
                  <c:v>14.433623919573</c:v>
                </c:pt>
                <c:pt idx="446">
                  <c:v>31.480906670699</c:v>
                </c:pt>
                <c:pt idx="447">
                  <c:v>57.766347051919297</c:v>
                </c:pt>
                <c:pt idx="448">
                  <c:v>65.394910316437205</c:v>
                </c:pt>
                <c:pt idx="449">
                  <c:v>48.003555111363703</c:v>
                </c:pt>
                <c:pt idx="450">
                  <c:v>2.4746950785620401</c:v>
                </c:pt>
                <c:pt idx="451">
                  <c:v>3.1398359697465801</c:v>
                </c:pt>
                <c:pt idx="452">
                  <c:v>23.677124350280501</c:v>
                </c:pt>
                <c:pt idx="453">
                  <c:v>51.150032827889902</c:v>
                </c:pt>
                <c:pt idx="454">
                  <c:v>64.727469423196197</c:v>
                </c:pt>
                <c:pt idx="455">
                  <c:v>30.0046769497363</c:v>
                </c:pt>
                <c:pt idx="456">
                  <c:v>20.434748064863498</c:v>
                </c:pt>
                <c:pt idx="457">
                  <c:v>9.8586793926312009</c:v>
                </c:pt>
                <c:pt idx="458">
                  <c:v>8.7118017315296292</c:v>
                </c:pt>
                <c:pt idx="459">
                  <c:v>12.0868497978093</c:v>
                </c:pt>
                <c:pt idx="460">
                  <c:v>13.8283627577009</c:v>
                </c:pt>
                <c:pt idx="461">
                  <c:v>27.0224538499474</c:v>
                </c:pt>
                <c:pt idx="462">
                  <c:v>32.268156926741497</c:v>
                </c:pt>
                <c:pt idx="463">
                  <c:v>30.384832699761699</c:v>
                </c:pt>
                <c:pt idx="464">
                  <c:v>28.9301256719815</c:v>
                </c:pt>
                <c:pt idx="465">
                  <c:v>13.2907639163761</c:v>
                </c:pt>
                <c:pt idx="466">
                  <c:v>8.5345754968487704</c:v>
                </c:pt>
                <c:pt idx="467">
                  <c:v>3.6085707852702398</c:v>
                </c:pt>
                <c:pt idx="468">
                  <c:v>3.7123243366043801</c:v>
                </c:pt>
                <c:pt idx="469">
                  <c:v>3.4139781640467501</c:v>
                </c:pt>
                <c:pt idx="470">
                  <c:v>3.1130507285670301</c:v>
                </c:pt>
                <c:pt idx="471">
                  <c:v>8.49789891393036</c:v>
                </c:pt>
                <c:pt idx="472">
                  <c:v>9.5233032939968698</c:v>
                </c:pt>
                <c:pt idx="473">
                  <c:v>11.6720681258713</c:v>
                </c:pt>
                <c:pt idx="474">
                  <c:v>9.0451578516182707</c:v>
                </c:pt>
                <c:pt idx="475">
                  <c:v>1.3515878611224399</c:v>
                </c:pt>
                <c:pt idx="476">
                  <c:v>10.3328214758121</c:v>
                </c:pt>
                <c:pt idx="477">
                  <c:v>12.245825839757501</c:v>
                </c:pt>
                <c:pt idx="478">
                  <c:v>4.8958062498133401</c:v>
                </c:pt>
                <c:pt idx="479">
                  <c:v>5.9611061983238001</c:v>
                </c:pt>
                <c:pt idx="480">
                  <c:v>9.9595875975871699</c:v>
                </c:pt>
                <c:pt idx="481">
                  <c:v>20.3361442602057</c:v>
                </c:pt>
                <c:pt idx="482">
                  <c:v>40.735942617721904</c:v>
                </c:pt>
                <c:pt idx="483">
                  <c:v>29.587486425332301</c:v>
                </c:pt>
                <c:pt idx="484">
                  <c:v>21.126335875864498</c:v>
                </c:pt>
                <c:pt idx="485">
                  <c:v>10.192238822634099</c:v>
                </c:pt>
                <c:pt idx="486">
                  <c:v>24.5203546035351</c:v>
                </c:pt>
                <c:pt idx="487">
                  <c:v>20.480376831218301</c:v>
                </c:pt>
                <c:pt idx="488">
                  <c:v>10.285392962314001</c:v>
                </c:pt>
                <c:pt idx="489">
                  <c:v>12.7390647029479</c:v>
                </c:pt>
                <c:pt idx="490">
                  <c:v>10.4674615588323</c:v>
                </c:pt>
                <c:pt idx="491">
                  <c:v>9.6959881033586797</c:v>
                </c:pt>
                <c:pt idx="492">
                  <c:v>13.765023665905399</c:v>
                </c:pt>
                <c:pt idx="493">
                  <c:v>13.393672164564901</c:v>
                </c:pt>
                <c:pt idx="494">
                  <c:v>13.6842411255864</c:v>
                </c:pt>
                <c:pt idx="495">
                  <c:v>8.7148823925601402</c:v>
                </c:pt>
                <c:pt idx="496">
                  <c:v>9.1581509387369007</c:v>
                </c:pt>
                <c:pt idx="497">
                  <c:v>5.1136953176256403</c:v>
                </c:pt>
                <c:pt idx="498">
                  <c:v>5.6777804959296798</c:v>
                </c:pt>
                <c:pt idx="499">
                  <c:v>17.278191412308399</c:v>
                </c:pt>
                <c:pt idx="500">
                  <c:v>12.999385046339601</c:v>
                </c:pt>
                <c:pt idx="501">
                  <c:v>12.194211546800901</c:v>
                </c:pt>
                <c:pt idx="502">
                  <c:v>17.176873878866999</c:v>
                </c:pt>
                <c:pt idx="503">
                  <c:v>13.819656886168699</c:v>
                </c:pt>
                <c:pt idx="504">
                  <c:v>8.1874000318401396</c:v>
                </c:pt>
                <c:pt idx="505">
                  <c:v>11.008547623181901</c:v>
                </c:pt>
                <c:pt idx="506">
                  <c:v>7.2152456273377297</c:v>
                </c:pt>
                <c:pt idx="507">
                  <c:v>5.2924492786977204</c:v>
                </c:pt>
                <c:pt idx="508">
                  <c:v>9.6545884486178402</c:v>
                </c:pt>
                <c:pt idx="509">
                  <c:v>9.8482357376707501</c:v>
                </c:pt>
                <c:pt idx="510">
                  <c:v>13.7887032236029</c:v>
                </c:pt>
                <c:pt idx="511">
                  <c:v>13.362599410828899</c:v>
                </c:pt>
                <c:pt idx="512">
                  <c:v>11.669604183370399</c:v>
                </c:pt>
                <c:pt idx="513">
                  <c:v>8.5283779268955602</c:v>
                </c:pt>
                <c:pt idx="514">
                  <c:v>12.3935254292693</c:v>
                </c:pt>
                <c:pt idx="515">
                  <c:v>8.8999361040118892</c:v>
                </c:pt>
                <c:pt idx="516">
                  <c:v>9.1846969022943394</c:v>
                </c:pt>
                <c:pt idx="517">
                  <c:v>14.604029785614999</c:v>
                </c:pt>
                <c:pt idx="518">
                  <c:v>13.013620289170801</c:v>
                </c:pt>
                <c:pt idx="519">
                  <c:v>2.5033794600519301</c:v>
                </c:pt>
                <c:pt idx="520">
                  <c:v>13.2361631155203</c:v>
                </c:pt>
                <c:pt idx="521">
                  <c:v>13.0446752669163</c:v>
                </c:pt>
                <c:pt idx="522">
                  <c:v>16.9584199603289</c:v>
                </c:pt>
                <c:pt idx="523">
                  <c:v>7.7840642570170004</c:v>
                </c:pt>
                <c:pt idx="524">
                  <c:v>11.6024171380471</c:v>
                </c:pt>
                <c:pt idx="525">
                  <c:v>6.9796848760369397</c:v>
                </c:pt>
                <c:pt idx="526">
                  <c:v>8.0671368923035303</c:v>
                </c:pt>
                <c:pt idx="527">
                  <c:v>12.5617123615107</c:v>
                </c:pt>
                <c:pt idx="528">
                  <c:v>9.5063430486237799</c:v>
                </c:pt>
                <c:pt idx="529">
                  <c:v>9.3532170905261207</c:v>
                </c:pt>
                <c:pt idx="530">
                  <c:v>12.1653153541658</c:v>
                </c:pt>
                <c:pt idx="531">
                  <c:v>13.802591244673</c:v>
                </c:pt>
                <c:pt idx="532">
                  <c:v>9.8406713795638403</c:v>
                </c:pt>
                <c:pt idx="533">
                  <c:v>11.144055408348301</c:v>
                </c:pt>
                <c:pt idx="534">
                  <c:v>9.0713973631292095</c:v>
                </c:pt>
                <c:pt idx="535">
                  <c:v>8.5905471523508901</c:v>
                </c:pt>
                <c:pt idx="536">
                  <c:v>13.2216743808846</c:v>
                </c:pt>
                <c:pt idx="537">
                  <c:v>7.9419848867193998</c:v>
                </c:pt>
                <c:pt idx="538">
                  <c:v>1.65351702562503</c:v>
                </c:pt>
                <c:pt idx="539">
                  <c:v>6.3335413091181598</c:v>
                </c:pt>
                <c:pt idx="540">
                  <c:v>24.986935335527502</c:v>
                </c:pt>
                <c:pt idx="541">
                  <c:v>21.759702917521398</c:v>
                </c:pt>
                <c:pt idx="542">
                  <c:v>27.2217093293558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871136"/>
        <c:axId val="250872704"/>
      </c:scatterChart>
      <c:valAx>
        <c:axId val="250871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Maximum Speed (mph)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872704"/>
        <c:crosses val="autoZero"/>
        <c:crossBetween val="midCat"/>
      </c:valAx>
      <c:valAx>
        <c:axId val="25087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Speed (mph)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871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segments!$F$1</c:f>
              <c:strCache>
                <c:ptCount val="1"/>
                <c:pt idx="0">
                  <c:v>MEANHDCHG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FF0000"/>
              </a:solidFill>
              <a:ln w="3175">
                <a:noFill/>
              </a:ln>
              <a:effectLst/>
            </c:spPr>
          </c:marker>
          <c:trendline>
            <c:spPr>
              <a:ln w="22225" cap="rnd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xVal>
            <c:numRef>
              <c:f>segments!$E$2:$E$544</c:f>
              <c:numCache>
                <c:formatCode>General</c:formatCode>
                <c:ptCount val="543"/>
                <c:pt idx="0">
                  <c:v>11.6039486872811</c:v>
                </c:pt>
                <c:pt idx="1">
                  <c:v>15.7333426662753</c:v>
                </c:pt>
                <c:pt idx="2">
                  <c:v>10.7686274202244</c:v>
                </c:pt>
                <c:pt idx="3">
                  <c:v>15.4818052809257</c:v>
                </c:pt>
                <c:pt idx="4">
                  <c:v>19.554010058651102</c:v>
                </c:pt>
                <c:pt idx="5">
                  <c:v>7.4935791494963802</c:v>
                </c:pt>
                <c:pt idx="6">
                  <c:v>6.87397499798029</c:v>
                </c:pt>
                <c:pt idx="7">
                  <c:v>5.9060884001012504</c:v>
                </c:pt>
                <c:pt idx="8">
                  <c:v>5.78654882698254</c:v>
                </c:pt>
                <c:pt idx="9">
                  <c:v>5.9745078123157001</c:v>
                </c:pt>
                <c:pt idx="10">
                  <c:v>2.0891074358526298</c:v>
                </c:pt>
                <c:pt idx="11">
                  <c:v>11.078030022085301</c:v>
                </c:pt>
                <c:pt idx="12">
                  <c:v>10.457536020827799</c:v>
                </c:pt>
                <c:pt idx="13">
                  <c:v>10.8191174013163</c:v>
                </c:pt>
                <c:pt idx="14">
                  <c:v>11.8559392271787</c:v>
                </c:pt>
                <c:pt idx="15">
                  <c:v>20.883743042226602</c:v>
                </c:pt>
                <c:pt idx="16">
                  <c:v>14.815296058555401</c:v>
                </c:pt>
                <c:pt idx="17">
                  <c:v>8.2832950453346701</c:v>
                </c:pt>
                <c:pt idx="18">
                  <c:v>7.1259502188687502</c:v>
                </c:pt>
                <c:pt idx="19">
                  <c:v>6.0266842593557097</c:v>
                </c:pt>
                <c:pt idx="20">
                  <c:v>6.4686343614351696</c:v>
                </c:pt>
                <c:pt idx="21">
                  <c:v>8.5993945959324094</c:v>
                </c:pt>
                <c:pt idx="22">
                  <c:v>7.5067155077820198</c:v>
                </c:pt>
                <c:pt idx="23">
                  <c:v>10.3245307415665</c:v>
                </c:pt>
                <c:pt idx="24">
                  <c:v>10.086321323528001</c:v>
                </c:pt>
                <c:pt idx="25">
                  <c:v>10.6820338779478</c:v>
                </c:pt>
                <c:pt idx="26">
                  <c:v>10.2836950814758</c:v>
                </c:pt>
                <c:pt idx="27">
                  <c:v>9.7147857856174102</c:v>
                </c:pt>
                <c:pt idx="28">
                  <c:v>9.7599920298346703</c:v>
                </c:pt>
                <c:pt idx="29">
                  <c:v>11.5366964294077</c:v>
                </c:pt>
                <c:pt idx="30">
                  <c:v>11.5807809495033</c:v>
                </c:pt>
                <c:pt idx="31">
                  <c:v>6.12083312501208</c:v>
                </c:pt>
                <c:pt idx="32">
                  <c:v>7.8968894663254101</c:v>
                </c:pt>
                <c:pt idx="33">
                  <c:v>12.546053045517599</c:v>
                </c:pt>
                <c:pt idx="34">
                  <c:v>11.4426119460291</c:v>
                </c:pt>
                <c:pt idx="35">
                  <c:v>2.8774165663076499</c:v>
                </c:pt>
                <c:pt idx="36">
                  <c:v>2.7531692419184899</c:v>
                </c:pt>
                <c:pt idx="37">
                  <c:v>2.6809422181605802</c:v>
                </c:pt>
                <c:pt idx="38">
                  <c:v>2.8418366038488099</c:v>
                </c:pt>
                <c:pt idx="39">
                  <c:v>2.7183151227707301</c:v>
                </c:pt>
                <c:pt idx="40">
                  <c:v>2.5561692971315799</c:v>
                </c:pt>
                <c:pt idx="41">
                  <c:v>2.0851478681054201</c:v>
                </c:pt>
                <c:pt idx="42">
                  <c:v>2.5808398900888001</c:v>
                </c:pt>
                <c:pt idx="43">
                  <c:v>2.0637227365014499</c:v>
                </c:pt>
                <c:pt idx="44">
                  <c:v>3.31737610036518</c:v>
                </c:pt>
                <c:pt idx="45">
                  <c:v>2.6806981313206699</c:v>
                </c:pt>
                <c:pt idx="46">
                  <c:v>5.0468396679124599</c:v>
                </c:pt>
                <c:pt idx="47">
                  <c:v>7.20413569248156</c:v>
                </c:pt>
                <c:pt idx="48">
                  <c:v>9.1274304800152208</c:v>
                </c:pt>
                <c:pt idx="49">
                  <c:v>7.1017127294581304</c:v>
                </c:pt>
                <c:pt idx="50">
                  <c:v>8.6884690095767194</c:v>
                </c:pt>
                <c:pt idx="51">
                  <c:v>9.4670250753307403</c:v>
                </c:pt>
                <c:pt idx="52">
                  <c:v>10.118791866431399</c:v>
                </c:pt>
                <c:pt idx="53">
                  <c:v>13.136513747007401</c:v>
                </c:pt>
                <c:pt idx="54">
                  <c:v>9.8203682577418601</c:v>
                </c:pt>
                <c:pt idx="55">
                  <c:v>9.2088687042625494</c:v>
                </c:pt>
                <c:pt idx="56">
                  <c:v>12.5255160336791</c:v>
                </c:pt>
                <c:pt idx="57">
                  <c:v>3.4446947721318102</c:v>
                </c:pt>
                <c:pt idx="58">
                  <c:v>3.5044254195172901</c:v>
                </c:pt>
                <c:pt idx="59">
                  <c:v>3.6387841708512099</c:v>
                </c:pt>
                <c:pt idx="60">
                  <c:v>3.60511810831657</c:v>
                </c:pt>
                <c:pt idx="61">
                  <c:v>3.2150687698349101</c:v>
                </c:pt>
                <c:pt idx="62">
                  <c:v>2.9592817986489499</c:v>
                </c:pt>
                <c:pt idx="63">
                  <c:v>3.2734670154077299</c:v>
                </c:pt>
                <c:pt idx="64">
                  <c:v>3.3944208260843798</c:v>
                </c:pt>
                <c:pt idx="65">
                  <c:v>3.53926386497132</c:v>
                </c:pt>
                <c:pt idx="66">
                  <c:v>3.4318791317438699</c:v>
                </c:pt>
                <c:pt idx="67">
                  <c:v>10.625134336000301</c:v>
                </c:pt>
                <c:pt idx="68">
                  <c:v>7.6197138651708602</c:v>
                </c:pt>
                <c:pt idx="69">
                  <c:v>3.5155016973540398</c:v>
                </c:pt>
                <c:pt idx="70">
                  <c:v>3.9225706759468002</c:v>
                </c:pt>
                <c:pt idx="71">
                  <c:v>4.8920520613062797</c:v>
                </c:pt>
                <c:pt idx="72">
                  <c:v>8.9021044888107497</c:v>
                </c:pt>
                <c:pt idx="73">
                  <c:v>8.3801833385977105</c:v>
                </c:pt>
                <c:pt idx="74">
                  <c:v>8.0328157034984198</c:v>
                </c:pt>
                <c:pt idx="75">
                  <c:v>10.032531634274299</c:v>
                </c:pt>
                <c:pt idx="76">
                  <c:v>11.9121096917288</c:v>
                </c:pt>
                <c:pt idx="77">
                  <c:v>5.8832625386810102</c:v>
                </c:pt>
                <c:pt idx="78">
                  <c:v>4.5334332553996104</c:v>
                </c:pt>
                <c:pt idx="79">
                  <c:v>2.2468466921922299</c:v>
                </c:pt>
                <c:pt idx="80">
                  <c:v>4.97677399626832</c:v>
                </c:pt>
                <c:pt idx="81">
                  <c:v>6.4832001391407301</c:v>
                </c:pt>
                <c:pt idx="82">
                  <c:v>9.2372356951436796</c:v>
                </c:pt>
                <c:pt idx="83">
                  <c:v>7.4140403698667203</c:v>
                </c:pt>
                <c:pt idx="84">
                  <c:v>10.5357633768926</c:v>
                </c:pt>
                <c:pt idx="85">
                  <c:v>11.112158413182501</c:v>
                </c:pt>
                <c:pt idx="86">
                  <c:v>8.5468493511522894</c:v>
                </c:pt>
                <c:pt idx="87">
                  <c:v>4.5613236292332298</c:v>
                </c:pt>
                <c:pt idx="88">
                  <c:v>3.1989768988651601</c:v>
                </c:pt>
                <c:pt idx="89">
                  <c:v>3.2693816290159399</c:v>
                </c:pt>
                <c:pt idx="90">
                  <c:v>3.4108709922782601</c:v>
                </c:pt>
                <c:pt idx="91">
                  <c:v>4.71748123958566</c:v>
                </c:pt>
                <c:pt idx="92">
                  <c:v>7.9046082807584996</c:v>
                </c:pt>
                <c:pt idx="93">
                  <c:v>7.8754895494364101</c:v>
                </c:pt>
                <c:pt idx="94">
                  <c:v>8.2889030228003193</c:v>
                </c:pt>
                <c:pt idx="95">
                  <c:v>8.1930850214147792</c:v>
                </c:pt>
                <c:pt idx="96">
                  <c:v>8.6868513639606597</c:v>
                </c:pt>
                <c:pt idx="97">
                  <c:v>2.1392537923905302</c:v>
                </c:pt>
                <c:pt idx="98">
                  <c:v>8.2351638042052695</c:v>
                </c:pt>
                <c:pt idx="99">
                  <c:v>9.6250711109468501</c:v>
                </c:pt>
                <c:pt idx="100">
                  <c:v>11.848152401637901</c:v>
                </c:pt>
                <c:pt idx="101">
                  <c:v>9.6646455160019897</c:v>
                </c:pt>
                <c:pt idx="102">
                  <c:v>17.9507251098821</c:v>
                </c:pt>
                <c:pt idx="103">
                  <c:v>19.131559726098001</c:v>
                </c:pt>
                <c:pt idx="104">
                  <c:v>9.8084141073437507</c:v>
                </c:pt>
                <c:pt idx="105">
                  <c:v>7.8076940735375802</c:v>
                </c:pt>
                <c:pt idx="106">
                  <c:v>7.0139425786139702</c:v>
                </c:pt>
                <c:pt idx="107">
                  <c:v>6.1256855707642304</c:v>
                </c:pt>
                <c:pt idx="108">
                  <c:v>5.8861902814808298</c:v>
                </c:pt>
                <c:pt idx="109">
                  <c:v>4.3986398744574098</c:v>
                </c:pt>
                <c:pt idx="110">
                  <c:v>12.1415823528248</c:v>
                </c:pt>
                <c:pt idx="111">
                  <c:v>8.8515809019871092</c:v>
                </c:pt>
                <c:pt idx="112">
                  <c:v>12.0725484966834</c:v>
                </c:pt>
                <c:pt idx="113">
                  <c:v>25.882007616649499</c:v>
                </c:pt>
                <c:pt idx="114">
                  <c:v>34.196336102267097</c:v>
                </c:pt>
                <c:pt idx="115">
                  <c:v>19.279616094927601</c:v>
                </c:pt>
                <c:pt idx="116">
                  <c:v>9.6640514438081198</c:v>
                </c:pt>
                <c:pt idx="117">
                  <c:v>14.694406951221699</c:v>
                </c:pt>
                <c:pt idx="118">
                  <c:v>10.161815836603999</c:v>
                </c:pt>
                <c:pt idx="119">
                  <c:v>10.2175024421344</c:v>
                </c:pt>
                <c:pt idx="120">
                  <c:v>8.6396687230577598</c:v>
                </c:pt>
                <c:pt idx="121">
                  <c:v>5.3859228589007797</c:v>
                </c:pt>
                <c:pt idx="122">
                  <c:v>10.6086306052932</c:v>
                </c:pt>
                <c:pt idx="123">
                  <c:v>6.6721450844252796</c:v>
                </c:pt>
                <c:pt idx="124">
                  <c:v>7.3842467215976599</c:v>
                </c:pt>
                <c:pt idx="125">
                  <c:v>5.6223678529082202</c:v>
                </c:pt>
                <c:pt idx="126">
                  <c:v>7.7644232991144797</c:v>
                </c:pt>
                <c:pt idx="127">
                  <c:v>12.416491823223801</c:v>
                </c:pt>
                <c:pt idx="128">
                  <c:v>10.3443362987662</c:v>
                </c:pt>
                <c:pt idx="129">
                  <c:v>11.198838480854601</c:v>
                </c:pt>
                <c:pt idx="130">
                  <c:v>12.741953071244399</c:v>
                </c:pt>
                <c:pt idx="131">
                  <c:v>13.3644086731197</c:v>
                </c:pt>
                <c:pt idx="132">
                  <c:v>9.6809333333261094</c:v>
                </c:pt>
                <c:pt idx="133">
                  <c:v>1.30042739693584</c:v>
                </c:pt>
                <c:pt idx="134">
                  <c:v>8.3967507966277903</c:v>
                </c:pt>
                <c:pt idx="135">
                  <c:v>2.21669693329829</c:v>
                </c:pt>
                <c:pt idx="136">
                  <c:v>5.79857317449724</c:v>
                </c:pt>
                <c:pt idx="137">
                  <c:v>4.6865121597366501</c:v>
                </c:pt>
                <c:pt idx="138">
                  <c:v>7.1006888971597801</c:v>
                </c:pt>
                <c:pt idx="139">
                  <c:v>3.5089155122230502</c:v>
                </c:pt>
                <c:pt idx="140">
                  <c:v>6.4311031023055101</c:v>
                </c:pt>
                <c:pt idx="141">
                  <c:v>4.8148439571591801</c:v>
                </c:pt>
                <c:pt idx="142">
                  <c:v>3.8734166188758001</c:v>
                </c:pt>
                <c:pt idx="143">
                  <c:v>6.4082925994092896</c:v>
                </c:pt>
                <c:pt idx="144">
                  <c:v>4.3597579787383101</c:v>
                </c:pt>
                <c:pt idx="145">
                  <c:v>10.5772253744782</c:v>
                </c:pt>
                <c:pt idx="146">
                  <c:v>7.7120475751172499</c:v>
                </c:pt>
                <c:pt idx="147">
                  <c:v>7.6328135090895897</c:v>
                </c:pt>
                <c:pt idx="148">
                  <c:v>10.8635940515515</c:v>
                </c:pt>
                <c:pt idx="149">
                  <c:v>10.0156858242896</c:v>
                </c:pt>
                <c:pt idx="150">
                  <c:v>9.8580585737077193</c:v>
                </c:pt>
                <c:pt idx="151">
                  <c:v>6.5488633160197196</c:v>
                </c:pt>
                <c:pt idx="152">
                  <c:v>8.6515496222367201</c:v>
                </c:pt>
                <c:pt idx="153">
                  <c:v>11.211100204435599</c:v>
                </c:pt>
                <c:pt idx="154">
                  <c:v>8.5995000705669895</c:v>
                </c:pt>
                <c:pt idx="155">
                  <c:v>7.1610082225764096</c:v>
                </c:pt>
                <c:pt idx="156">
                  <c:v>11.629803338574201</c:v>
                </c:pt>
                <c:pt idx="157">
                  <c:v>12.6537484023224</c:v>
                </c:pt>
                <c:pt idx="158">
                  <c:v>57.500671043901797</c:v>
                </c:pt>
                <c:pt idx="159">
                  <c:v>40.441602173996003</c:v>
                </c:pt>
                <c:pt idx="160">
                  <c:v>13.4014212721641</c:v>
                </c:pt>
                <c:pt idx="161">
                  <c:v>22.439736985966299</c:v>
                </c:pt>
                <c:pt idx="162">
                  <c:v>17.149654405391299</c:v>
                </c:pt>
                <c:pt idx="163">
                  <c:v>9.4586247629433995</c:v>
                </c:pt>
                <c:pt idx="164">
                  <c:v>13.1673612054018</c:v>
                </c:pt>
                <c:pt idx="165">
                  <c:v>31.654120933781002</c:v>
                </c:pt>
                <c:pt idx="166">
                  <c:v>59.2627028755035</c:v>
                </c:pt>
                <c:pt idx="167">
                  <c:v>56.351446735144599</c:v>
                </c:pt>
                <c:pt idx="168">
                  <c:v>21.555269250542</c:v>
                </c:pt>
                <c:pt idx="169">
                  <c:v>14.8197092583819</c:v>
                </c:pt>
                <c:pt idx="170">
                  <c:v>17.264001224394399</c:v>
                </c:pt>
                <c:pt idx="171">
                  <c:v>23.724839453904401</c:v>
                </c:pt>
                <c:pt idx="172">
                  <c:v>3.9627461929163701</c:v>
                </c:pt>
                <c:pt idx="173">
                  <c:v>3.0428823713180302</c:v>
                </c:pt>
                <c:pt idx="174">
                  <c:v>4.0197087159043496</c:v>
                </c:pt>
                <c:pt idx="175">
                  <c:v>4.3335382435751999</c:v>
                </c:pt>
                <c:pt idx="176">
                  <c:v>2.9829053776935801</c:v>
                </c:pt>
                <c:pt idx="177">
                  <c:v>2.2684749162735698</c:v>
                </c:pt>
                <c:pt idx="178">
                  <c:v>3.0818815880797099</c:v>
                </c:pt>
                <c:pt idx="179">
                  <c:v>3.0343120148643199</c:v>
                </c:pt>
                <c:pt idx="180">
                  <c:v>4.1308184403896098</c:v>
                </c:pt>
                <c:pt idx="181">
                  <c:v>3.4914330531800899</c:v>
                </c:pt>
                <c:pt idx="182">
                  <c:v>3.2857621222942499</c:v>
                </c:pt>
                <c:pt idx="183">
                  <c:v>3.7764505978231799</c:v>
                </c:pt>
                <c:pt idx="184">
                  <c:v>3.4093050074267301</c:v>
                </c:pt>
                <c:pt idx="185">
                  <c:v>3.2047882737797999</c:v>
                </c:pt>
                <c:pt idx="186">
                  <c:v>3.4661228338819199</c:v>
                </c:pt>
                <c:pt idx="187">
                  <c:v>3.6196814647298501</c:v>
                </c:pt>
                <c:pt idx="188">
                  <c:v>3.67578132451797</c:v>
                </c:pt>
                <c:pt idx="189">
                  <c:v>3.7444033283858702</c:v>
                </c:pt>
                <c:pt idx="190">
                  <c:v>3.73651332383902</c:v>
                </c:pt>
                <c:pt idx="191">
                  <c:v>3.40121284066411</c:v>
                </c:pt>
                <c:pt idx="192">
                  <c:v>3.6475262145774998</c:v>
                </c:pt>
                <c:pt idx="193">
                  <c:v>2.95170035232203</c:v>
                </c:pt>
                <c:pt idx="194">
                  <c:v>5.70715450194841</c:v>
                </c:pt>
                <c:pt idx="195">
                  <c:v>3.7835443538956999</c:v>
                </c:pt>
                <c:pt idx="196">
                  <c:v>5.04185730983738</c:v>
                </c:pt>
                <c:pt idx="197">
                  <c:v>36.671803588410398</c:v>
                </c:pt>
                <c:pt idx="198">
                  <c:v>16.627843301253201</c:v>
                </c:pt>
                <c:pt idx="199">
                  <c:v>4.5427369102599604</c:v>
                </c:pt>
                <c:pt idx="200">
                  <c:v>4.7166603033047503</c:v>
                </c:pt>
                <c:pt idx="201">
                  <c:v>3.1544629523813499</c:v>
                </c:pt>
                <c:pt idx="202">
                  <c:v>3.6512343101681801</c:v>
                </c:pt>
                <c:pt idx="203">
                  <c:v>3.80406740543016</c:v>
                </c:pt>
                <c:pt idx="204">
                  <c:v>5.1150174385332701</c:v>
                </c:pt>
                <c:pt idx="205">
                  <c:v>4.5329046315061197</c:v>
                </c:pt>
                <c:pt idx="206">
                  <c:v>3.85801076005521</c:v>
                </c:pt>
                <c:pt idx="207">
                  <c:v>5.2859674332844602</c:v>
                </c:pt>
                <c:pt idx="208">
                  <c:v>3.3972004616803702</c:v>
                </c:pt>
                <c:pt idx="209">
                  <c:v>3.75615750215918</c:v>
                </c:pt>
                <c:pt idx="210">
                  <c:v>3.52410234662316</c:v>
                </c:pt>
                <c:pt idx="211">
                  <c:v>4.0728229418277397</c:v>
                </c:pt>
                <c:pt idx="212">
                  <c:v>6.44737560560701</c:v>
                </c:pt>
                <c:pt idx="213">
                  <c:v>9.9520447638829808</c:v>
                </c:pt>
                <c:pt idx="214">
                  <c:v>9.7679123034603101</c:v>
                </c:pt>
                <c:pt idx="215">
                  <c:v>8.1611606109109491</c:v>
                </c:pt>
                <c:pt idx="216">
                  <c:v>9.7515084128939797</c:v>
                </c:pt>
                <c:pt idx="217">
                  <c:v>9.0043550602158202</c:v>
                </c:pt>
                <c:pt idx="218">
                  <c:v>9.2721786203466205</c:v>
                </c:pt>
                <c:pt idx="219">
                  <c:v>9.1683504521343409</c:v>
                </c:pt>
                <c:pt idx="220">
                  <c:v>2.7600982045542199</c:v>
                </c:pt>
                <c:pt idx="221">
                  <c:v>3.1251898050339499</c:v>
                </c:pt>
                <c:pt idx="222">
                  <c:v>2.3857329538696499</c:v>
                </c:pt>
                <c:pt idx="223">
                  <c:v>3.0091236397731098</c:v>
                </c:pt>
                <c:pt idx="224">
                  <c:v>2.4332754174683102</c:v>
                </c:pt>
                <c:pt idx="225">
                  <c:v>2.7319927582118799</c:v>
                </c:pt>
                <c:pt idx="226">
                  <c:v>2.69180741222414</c:v>
                </c:pt>
                <c:pt idx="227">
                  <c:v>2.7217782481928001</c:v>
                </c:pt>
                <c:pt idx="228">
                  <c:v>2.8856817993496202</c:v>
                </c:pt>
                <c:pt idx="229">
                  <c:v>2.7676137780188501</c:v>
                </c:pt>
                <c:pt idx="230">
                  <c:v>2.60273724455908</c:v>
                </c:pt>
                <c:pt idx="231">
                  <c:v>2.4024907358093799</c:v>
                </c:pt>
                <c:pt idx="232">
                  <c:v>2.8458491385099198</c:v>
                </c:pt>
                <c:pt idx="233">
                  <c:v>2.9200289406205502</c:v>
                </c:pt>
                <c:pt idx="234">
                  <c:v>2.7422936799806399</c:v>
                </c:pt>
                <c:pt idx="235">
                  <c:v>2.4253677337103898</c:v>
                </c:pt>
                <c:pt idx="236">
                  <c:v>3.27827672687931</c:v>
                </c:pt>
                <c:pt idx="237">
                  <c:v>2.9552431370654202</c:v>
                </c:pt>
                <c:pt idx="238">
                  <c:v>3.04188619850042</c:v>
                </c:pt>
                <c:pt idx="239">
                  <c:v>2.9090408827371901</c:v>
                </c:pt>
                <c:pt idx="240">
                  <c:v>2.84920267594614</c:v>
                </c:pt>
                <c:pt idx="241">
                  <c:v>2.5706560272766099</c:v>
                </c:pt>
                <c:pt idx="242">
                  <c:v>3.9156462445051399</c:v>
                </c:pt>
                <c:pt idx="243">
                  <c:v>2.82897918191841</c:v>
                </c:pt>
                <c:pt idx="244">
                  <c:v>2.28619014600537</c:v>
                </c:pt>
                <c:pt idx="245">
                  <c:v>3.0646575455963401</c:v>
                </c:pt>
                <c:pt idx="246">
                  <c:v>2.9613006392410202</c:v>
                </c:pt>
                <c:pt idx="247">
                  <c:v>2.9642148743646799</c:v>
                </c:pt>
                <c:pt idx="248">
                  <c:v>3.06241285242307</c:v>
                </c:pt>
                <c:pt idx="249">
                  <c:v>3.1531992575806398</c:v>
                </c:pt>
                <c:pt idx="250">
                  <c:v>3.1554863594930902</c:v>
                </c:pt>
                <c:pt idx="251">
                  <c:v>3.24384760208829</c:v>
                </c:pt>
                <c:pt idx="252">
                  <c:v>3.1656803334275101</c:v>
                </c:pt>
                <c:pt idx="253">
                  <c:v>3.05452551413891</c:v>
                </c:pt>
                <c:pt idx="254">
                  <c:v>8.4191062261064697</c:v>
                </c:pt>
                <c:pt idx="255">
                  <c:v>8.2906184970269496</c:v>
                </c:pt>
                <c:pt idx="256">
                  <c:v>8.1456412413111199</c:v>
                </c:pt>
                <c:pt idx="257">
                  <c:v>8.6764693141272602</c:v>
                </c:pt>
                <c:pt idx="258">
                  <c:v>2.9519524993205302</c:v>
                </c:pt>
                <c:pt idx="259">
                  <c:v>3.1802512314495899</c:v>
                </c:pt>
                <c:pt idx="260">
                  <c:v>3.6330700786386498</c:v>
                </c:pt>
                <c:pt idx="261">
                  <c:v>5.1116192424849096</c:v>
                </c:pt>
                <c:pt idx="262">
                  <c:v>6.2977369915727897</c:v>
                </c:pt>
                <c:pt idx="263">
                  <c:v>7.2144601647585702</c:v>
                </c:pt>
                <c:pt idx="264">
                  <c:v>7.22468982679331</c:v>
                </c:pt>
                <c:pt idx="265">
                  <c:v>5.6175780968256204</c:v>
                </c:pt>
                <c:pt idx="266">
                  <c:v>7.5560315891267598</c:v>
                </c:pt>
                <c:pt idx="267">
                  <c:v>9.8387100666192797</c:v>
                </c:pt>
                <c:pt idx="268">
                  <c:v>5.3620835796931798</c:v>
                </c:pt>
                <c:pt idx="269">
                  <c:v>4.9992202277243001</c:v>
                </c:pt>
                <c:pt idx="270">
                  <c:v>12.6898869823601</c:v>
                </c:pt>
                <c:pt idx="271">
                  <c:v>20.0363501166423</c:v>
                </c:pt>
                <c:pt idx="272">
                  <c:v>12.771501015081199</c:v>
                </c:pt>
                <c:pt idx="273">
                  <c:v>9.1307523032924092</c:v>
                </c:pt>
                <c:pt idx="274">
                  <c:v>1.6530563995685501</c:v>
                </c:pt>
                <c:pt idx="275">
                  <c:v>1.27946155653753</c:v>
                </c:pt>
                <c:pt idx="276">
                  <c:v>9.8262523133009108</c:v>
                </c:pt>
                <c:pt idx="277">
                  <c:v>10.2228109437974</c:v>
                </c:pt>
                <c:pt idx="278">
                  <c:v>2.8484416892401199</c:v>
                </c:pt>
                <c:pt idx="279">
                  <c:v>8.3983618643245705</c:v>
                </c:pt>
                <c:pt idx="280">
                  <c:v>12.3767058823606</c:v>
                </c:pt>
                <c:pt idx="281">
                  <c:v>15.6906720635052</c:v>
                </c:pt>
                <c:pt idx="282">
                  <c:v>19.415748749319601</c:v>
                </c:pt>
                <c:pt idx="283">
                  <c:v>15.418849746885099</c:v>
                </c:pt>
                <c:pt idx="284">
                  <c:v>8.4174738527486106</c:v>
                </c:pt>
                <c:pt idx="285">
                  <c:v>14.7482339962166</c:v>
                </c:pt>
                <c:pt idx="286">
                  <c:v>9.8710941169786306</c:v>
                </c:pt>
                <c:pt idx="287">
                  <c:v>10.819001793134101</c:v>
                </c:pt>
                <c:pt idx="288">
                  <c:v>15.1809339460864</c:v>
                </c:pt>
                <c:pt idx="289">
                  <c:v>14.7884728060416</c:v>
                </c:pt>
                <c:pt idx="290">
                  <c:v>21.281410520764101</c:v>
                </c:pt>
                <c:pt idx="291">
                  <c:v>16.312254437420101</c:v>
                </c:pt>
                <c:pt idx="292">
                  <c:v>9.9425417628411292</c:v>
                </c:pt>
                <c:pt idx="293">
                  <c:v>6.2917904924972703</c:v>
                </c:pt>
                <c:pt idx="294">
                  <c:v>7.0077367545040099</c:v>
                </c:pt>
                <c:pt idx="295">
                  <c:v>7.6856631969474902</c:v>
                </c:pt>
                <c:pt idx="296">
                  <c:v>10.3081310509889</c:v>
                </c:pt>
                <c:pt idx="297">
                  <c:v>8.9915028659685099</c:v>
                </c:pt>
                <c:pt idx="298">
                  <c:v>4.3874748577209299</c:v>
                </c:pt>
                <c:pt idx="299">
                  <c:v>9.65533414400943</c:v>
                </c:pt>
                <c:pt idx="300">
                  <c:v>11.389471302216799</c:v>
                </c:pt>
                <c:pt idx="301">
                  <c:v>19.614459098547499</c:v>
                </c:pt>
                <c:pt idx="302">
                  <c:v>31.950191807586101</c:v>
                </c:pt>
                <c:pt idx="303">
                  <c:v>16.605045517980901</c:v>
                </c:pt>
                <c:pt idx="304">
                  <c:v>9.0072394031496597</c:v>
                </c:pt>
                <c:pt idx="305">
                  <c:v>11.0069083788841</c:v>
                </c:pt>
                <c:pt idx="306">
                  <c:v>8.5778737100430806</c:v>
                </c:pt>
                <c:pt idx="307">
                  <c:v>9.80596021307292</c:v>
                </c:pt>
                <c:pt idx="308">
                  <c:v>14.349817528435</c:v>
                </c:pt>
                <c:pt idx="309">
                  <c:v>6.3221374010703704</c:v>
                </c:pt>
                <c:pt idx="310">
                  <c:v>11.7090907383296</c:v>
                </c:pt>
                <c:pt idx="311">
                  <c:v>15.372149719322801</c:v>
                </c:pt>
                <c:pt idx="312">
                  <c:v>13.100439726531199</c:v>
                </c:pt>
                <c:pt idx="313">
                  <c:v>14.5209665433298</c:v>
                </c:pt>
                <c:pt idx="314">
                  <c:v>24.410859396510901</c:v>
                </c:pt>
                <c:pt idx="315">
                  <c:v>30.935984860099499</c:v>
                </c:pt>
                <c:pt idx="316">
                  <c:v>15.3960505380741</c:v>
                </c:pt>
                <c:pt idx="317">
                  <c:v>3.7707301909338198</c:v>
                </c:pt>
                <c:pt idx="318">
                  <c:v>2.9905644451356999</c:v>
                </c:pt>
                <c:pt idx="319">
                  <c:v>4.9129871402169796</c:v>
                </c:pt>
                <c:pt idx="320">
                  <c:v>3.9172743724901302</c:v>
                </c:pt>
                <c:pt idx="321">
                  <c:v>3.0558775566697101</c:v>
                </c:pt>
                <c:pt idx="322">
                  <c:v>1.6258424465933401</c:v>
                </c:pt>
                <c:pt idx="323">
                  <c:v>2.1383920707991</c:v>
                </c:pt>
                <c:pt idx="324">
                  <c:v>6.5786552628125996</c:v>
                </c:pt>
                <c:pt idx="325">
                  <c:v>9.9941946595798807</c:v>
                </c:pt>
                <c:pt idx="326">
                  <c:v>12.7517761697595</c:v>
                </c:pt>
                <c:pt idx="327">
                  <c:v>7.2494969231469302</c:v>
                </c:pt>
                <c:pt idx="328">
                  <c:v>9.9391269851472401</c:v>
                </c:pt>
                <c:pt idx="329">
                  <c:v>8.9190360120939793</c:v>
                </c:pt>
                <c:pt idx="330">
                  <c:v>13.1993238468991</c:v>
                </c:pt>
                <c:pt idx="331">
                  <c:v>17.0003821395395</c:v>
                </c:pt>
                <c:pt idx="332">
                  <c:v>20.105035340946898</c:v>
                </c:pt>
                <c:pt idx="333">
                  <c:v>4.0254703329152699</c:v>
                </c:pt>
                <c:pt idx="334">
                  <c:v>43.025831715364099</c:v>
                </c:pt>
                <c:pt idx="335">
                  <c:v>55.333776272926301</c:v>
                </c:pt>
                <c:pt idx="336">
                  <c:v>61.354487857258903</c:v>
                </c:pt>
                <c:pt idx="337">
                  <c:v>41.072055219351299</c:v>
                </c:pt>
                <c:pt idx="338">
                  <c:v>3.5165726987122401</c:v>
                </c:pt>
                <c:pt idx="339">
                  <c:v>3.8958265612363698</c:v>
                </c:pt>
                <c:pt idx="340">
                  <c:v>3.6892974940255598</c:v>
                </c:pt>
                <c:pt idx="341">
                  <c:v>3.67009557908335</c:v>
                </c:pt>
                <c:pt idx="342">
                  <c:v>11.8228826441251</c:v>
                </c:pt>
                <c:pt idx="343">
                  <c:v>14.8521734195463</c:v>
                </c:pt>
                <c:pt idx="344">
                  <c:v>10.409446251234399</c:v>
                </c:pt>
                <c:pt idx="345">
                  <c:v>19.5878023501486</c:v>
                </c:pt>
                <c:pt idx="346">
                  <c:v>19.446971445481701</c:v>
                </c:pt>
                <c:pt idx="347">
                  <c:v>9.9038250524650202</c:v>
                </c:pt>
                <c:pt idx="348">
                  <c:v>8.3255667719151898</c:v>
                </c:pt>
                <c:pt idx="349">
                  <c:v>7.4880305130692397</c:v>
                </c:pt>
                <c:pt idx="350">
                  <c:v>5.4830244787840803</c:v>
                </c:pt>
                <c:pt idx="351">
                  <c:v>14.3071477515095</c:v>
                </c:pt>
                <c:pt idx="352">
                  <c:v>10.513872604452599</c:v>
                </c:pt>
                <c:pt idx="353">
                  <c:v>1.2089688147861499</c:v>
                </c:pt>
                <c:pt idx="354">
                  <c:v>7.8954937220017403</c:v>
                </c:pt>
                <c:pt idx="355">
                  <c:v>2.0880035448663299</c:v>
                </c:pt>
                <c:pt idx="356">
                  <c:v>7.5899964520473597</c:v>
                </c:pt>
                <c:pt idx="357">
                  <c:v>10.415250549080101</c:v>
                </c:pt>
                <c:pt idx="358">
                  <c:v>28.341235529553298</c:v>
                </c:pt>
                <c:pt idx="359">
                  <c:v>30.284421528884899</c:v>
                </c:pt>
                <c:pt idx="360">
                  <c:v>15.8867253128734</c:v>
                </c:pt>
                <c:pt idx="361">
                  <c:v>8.59420469283139</c:v>
                </c:pt>
                <c:pt idx="362">
                  <c:v>12.4169314817785</c:v>
                </c:pt>
                <c:pt idx="363">
                  <c:v>3.0426656939835599</c:v>
                </c:pt>
                <c:pt idx="364">
                  <c:v>11.395246589499999</c:v>
                </c:pt>
                <c:pt idx="365">
                  <c:v>6.57350805080657</c:v>
                </c:pt>
                <c:pt idx="366">
                  <c:v>13.2885981572782</c:v>
                </c:pt>
                <c:pt idx="367">
                  <c:v>20.716111355153402</c:v>
                </c:pt>
                <c:pt idx="368">
                  <c:v>34.7612151857697</c:v>
                </c:pt>
                <c:pt idx="369">
                  <c:v>15.6516232664229</c:v>
                </c:pt>
                <c:pt idx="370">
                  <c:v>1.29196945070455</c:v>
                </c:pt>
                <c:pt idx="371">
                  <c:v>2.53136946470917</c:v>
                </c:pt>
                <c:pt idx="372">
                  <c:v>4.0820701920264604</c:v>
                </c:pt>
                <c:pt idx="373">
                  <c:v>6.16687500191121</c:v>
                </c:pt>
                <c:pt idx="374">
                  <c:v>3.6148232605825301</c:v>
                </c:pt>
                <c:pt idx="375">
                  <c:v>3.54888503907465</c:v>
                </c:pt>
                <c:pt idx="376">
                  <c:v>3.6816527054866599</c:v>
                </c:pt>
                <c:pt idx="377">
                  <c:v>3.53529678867273</c:v>
                </c:pt>
                <c:pt idx="378">
                  <c:v>5.3428429494558198</c:v>
                </c:pt>
                <c:pt idx="379">
                  <c:v>13.3490220589981</c:v>
                </c:pt>
                <c:pt idx="380">
                  <c:v>8.5266618445986904</c:v>
                </c:pt>
                <c:pt idx="381">
                  <c:v>29.4262194534282</c:v>
                </c:pt>
                <c:pt idx="382">
                  <c:v>31.094777180475202</c:v>
                </c:pt>
                <c:pt idx="383">
                  <c:v>13.792509735614299</c:v>
                </c:pt>
                <c:pt idx="384">
                  <c:v>12.665561024465401</c:v>
                </c:pt>
                <c:pt idx="385">
                  <c:v>9.4418918243835002</c:v>
                </c:pt>
                <c:pt idx="386">
                  <c:v>7.5569760132186401</c:v>
                </c:pt>
                <c:pt idx="387">
                  <c:v>3.3844421723834901</c:v>
                </c:pt>
                <c:pt idx="388">
                  <c:v>19.754460378110402</c:v>
                </c:pt>
                <c:pt idx="389">
                  <c:v>8.5778060047722704</c:v>
                </c:pt>
                <c:pt idx="390">
                  <c:v>33.804150056678402</c:v>
                </c:pt>
                <c:pt idx="391">
                  <c:v>64.103370790049595</c:v>
                </c:pt>
                <c:pt idx="392">
                  <c:v>51.809021722423601</c:v>
                </c:pt>
                <c:pt idx="393">
                  <c:v>16.5472406974331</c:v>
                </c:pt>
                <c:pt idx="394">
                  <c:v>2.9282259146322001</c:v>
                </c:pt>
                <c:pt idx="395">
                  <c:v>2.7938736222758198</c:v>
                </c:pt>
                <c:pt idx="396">
                  <c:v>2.8742724213678401</c:v>
                </c:pt>
                <c:pt idx="397">
                  <c:v>2.7539726826632198</c:v>
                </c:pt>
                <c:pt idx="398">
                  <c:v>2.6579640438922598</c:v>
                </c:pt>
                <c:pt idx="399">
                  <c:v>3.1768757650516801</c:v>
                </c:pt>
                <c:pt idx="400">
                  <c:v>12.700609343881499</c:v>
                </c:pt>
                <c:pt idx="401">
                  <c:v>5.8648332110256503</c:v>
                </c:pt>
                <c:pt idx="402">
                  <c:v>2.6347634805596098</c:v>
                </c:pt>
                <c:pt idx="403">
                  <c:v>49.148507263555999</c:v>
                </c:pt>
                <c:pt idx="404">
                  <c:v>62.911211859734401</c:v>
                </c:pt>
                <c:pt idx="405">
                  <c:v>39.512128733806499</c:v>
                </c:pt>
                <c:pt idx="406">
                  <c:v>26.124216933246299</c:v>
                </c:pt>
                <c:pt idx="407">
                  <c:v>25.098518243833698</c:v>
                </c:pt>
                <c:pt idx="408">
                  <c:v>28.9680345801799</c:v>
                </c:pt>
                <c:pt idx="409">
                  <c:v>30.382813203278602</c:v>
                </c:pt>
                <c:pt idx="410">
                  <c:v>32.220967760706102</c:v>
                </c:pt>
                <c:pt idx="411">
                  <c:v>25.1299903962074</c:v>
                </c:pt>
                <c:pt idx="412">
                  <c:v>52.6476266961851</c:v>
                </c:pt>
                <c:pt idx="413">
                  <c:v>49.6372492756797</c:v>
                </c:pt>
                <c:pt idx="414">
                  <c:v>48.0997772799617</c:v>
                </c:pt>
                <c:pt idx="415">
                  <c:v>19.817216876105899</c:v>
                </c:pt>
                <c:pt idx="416">
                  <c:v>23.163166327097301</c:v>
                </c:pt>
                <c:pt idx="417">
                  <c:v>48.608624586166002</c:v>
                </c:pt>
                <c:pt idx="418">
                  <c:v>46.427260105689697</c:v>
                </c:pt>
                <c:pt idx="419">
                  <c:v>38.845186038288801</c:v>
                </c:pt>
                <c:pt idx="420">
                  <c:v>10.4728967079686</c:v>
                </c:pt>
                <c:pt idx="421">
                  <c:v>9.8225226354403699</c:v>
                </c:pt>
                <c:pt idx="422">
                  <c:v>20.234103460514099</c:v>
                </c:pt>
                <c:pt idx="423">
                  <c:v>47.825360193863901</c:v>
                </c:pt>
                <c:pt idx="424">
                  <c:v>31.270042938702499</c:v>
                </c:pt>
                <c:pt idx="425">
                  <c:v>19.4043146717094</c:v>
                </c:pt>
                <c:pt idx="426">
                  <c:v>4.5388069993703102</c:v>
                </c:pt>
                <c:pt idx="427">
                  <c:v>10.2696935344183</c:v>
                </c:pt>
                <c:pt idx="428">
                  <c:v>10.1131220791801</c:v>
                </c:pt>
                <c:pt idx="429">
                  <c:v>9.65461503029832</c:v>
                </c:pt>
                <c:pt idx="430">
                  <c:v>12.3504879434304</c:v>
                </c:pt>
                <c:pt idx="431">
                  <c:v>16.6223203439659</c:v>
                </c:pt>
                <c:pt idx="432">
                  <c:v>14.8314887681931</c:v>
                </c:pt>
                <c:pt idx="433">
                  <c:v>21.258305715323701</c:v>
                </c:pt>
                <c:pt idx="434">
                  <c:v>18.577933489690601</c:v>
                </c:pt>
                <c:pt idx="435">
                  <c:v>21.7478103065793</c:v>
                </c:pt>
                <c:pt idx="436">
                  <c:v>18.142937184383399</c:v>
                </c:pt>
                <c:pt idx="437">
                  <c:v>33.7371608264096</c:v>
                </c:pt>
                <c:pt idx="438">
                  <c:v>32.825363200261698</c:v>
                </c:pt>
                <c:pt idx="439">
                  <c:v>20.801171102195099</c:v>
                </c:pt>
                <c:pt idx="440">
                  <c:v>32.935394390685801</c:v>
                </c:pt>
                <c:pt idx="441">
                  <c:v>63.467377500881099</c:v>
                </c:pt>
                <c:pt idx="442">
                  <c:v>59.342378077892299</c:v>
                </c:pt>
                <c:pt idx="443">
                  <c:v>23.151850555137401</c:v>
                </c:pt>
                <c:pt idx="444">
                  <c:v>15.032671077877101</c:v>
                </c:pt>
                <c:pt idx="445">
                  <c:v>14.433623919573</c:v>
                </c:pt>
                <c:pt idx="446">
                  <c:v>31.480906670699</c:v>
                </c:pt>
                <c:pt idx="447">
                  <c:v>57.766347051919297</c:v>
                </c:pt>
                <c:pt idx="448">
                  <c:v>65.394910316437205</c:v>
                </c:pt>
                <c:pt idx="449">
                  <c:v>48.003555111363703</c:v>
                </c:pt>
                <c:pt idx="450">
                  <c:v>2.4746950785620401</c:v>
                </c:pt>
                <c:pt idx="451">
                  <c:v>3.1398359697465801</c:v>
                </c:pt>
                <c:pt idx="452">
                  <c:v>23.677124350280501</c:v>
                </c:pt>
                <c:pt idx="453">
                  <c:v>51.150032827889902</c:v>
                </c:pt>
                <c:pt idx="454">
                  <c:v>64.727469423196197</c:v>
                </c:pt>
                <c:pt idx="455">
                  <c:v>30.0046769497363</c:v>
                </c:pt>
                <c:pt idx="456">
                  <c:v>20.434748064863498</c:v>
                </c:pt>
                <c:pt idx="457">
                  <c:v>9.8586793926312009</c:v>
                </c:pt>
                <c:pt idx="458">
                  <c:v>8.7118017315296292</c:v>
                </c:pt>
                <c:pt idx="459">
                  <c:v>12.0868497978093</c:v>
                </c:pt>
                <c:pt idx="460">
                  <c:v>13.8283627577009</c:v>
                </c:pt>
                <c:pt idx="461">
                  <c:v>27.0224538499474</c:v>
                </c:pt>
                <c:pt idx="462">
                  <c:v>32.268156926741497</c:v>
                </c:pt>
                <c:pt idx="463">
                  <c:v>30.384832699761699</c:v>
                </c:pt>
                <c:pt idx="464">
                  <c:v>28.9301256719815</c:v>
                </c:pt>
                <c:pt idx="465">
                  <c:v>13.2907639163761</c:v>
                </c:pt>
                <c:pt idx="466">
                  <c:v>8.5345754968487704</c:v>
                </c:pt>
                <c:pt idx="467">
                  <c:v>3.6085707852702398</c:v>
                </c:pt>
                <c:pt idx="468">
                  <c:v>3.7123243366043801</c:v>
                </c:pt>
                <c:pt idx="469">
                  <c:v>3.4139781640467501</c:v>
                </c:pt>
                <c:pt idx="470">
                  <c:v>3.1130507285670301</c:v>
                </c:pt>
                <c:pt idx="471">
                  <c:v>8.49789891393036</c:v>
                </c:pt>
                <c:pt idx="472">
                  <c:v>9.5233032939968698</c:v>
                </c:pt>
                <c:pt idx="473">
                  <c:v>11.6720681258713</c:v>
                </c:pt>
                <c:pt idx="474">
                  <c:v>9.0451578516182707</c:v>
                </c:pt>
                <c:pt idx="475">
                  <c:v>1.3515878611224399</c:v>
                </c:pt>
                <c:pt idx="476">
                  <c:v>10.3328214758121</c:v>
                </c:pt>
                <c:pt idx="477">
                  <c:v>12.245825839757501</c:v>
                </c:pt>
                <c:pt idx="478">
                  <c:v>4.8958062498133401</c:v>
                </c:pt>
                <c:pt idx="479">
                  <c:v>5.9611061983238001</c:v>
                </c:pt>
                <c:pt idx="480">
                  <c:v>9.9595875975871699</c:v>
                </c:pt>
                <c:pt idx="481">
                  <c:v>20.3361442602057</c:v>
                </c:pt>
                <c:pt idx="482">
                  <c:v>40.735942617721904</c:v>
                </c:pt>
                <c:pt idx="483">
                  <c:v>29.587486425332301</c:v>
                </c:pt>
                <c:pt idx="484">
                  <c:v>21.126335875864498</c:v>
                </c:pt>
                <c:pt idx="485">
                  <c:v>10.192238822634099</c:v>
                </c:pt>
                <c:pt idx="486">
                  <c:v>24.5203546035351</c:v>
                </c:pt>
                <c:pt idx="487">
                  <c:v>20.480376831218301</c:v>
                </c:pt>
                <c:pt idx="488">
                  <c:v>10.285392962314001</c:v>
                </c:pt>
                <c:pt idx="489">
                  <c:v>12.7390647029479</c:v>
                </c:pt>
                <c:pt idx="490">
                  <c:v>10.4674615588323</c:v>
                </c:pt>
                <c:pt idx="491">
                  <c:v>9.6959881033586797</c:v>
                </c:pt>
                <c:pt idx="492">
                  <c:v>13.765023665905399</c:v>
                </c:pt>
                <c:pt idx="493">
                  <c:v>13.393672164564901</c:v>
                </c:pt>
                <c:pt idx="494">
                  <c:v>13.6842411255864</c:v>
                </c:pt>
                <c:pt idx="495">
                  <c:v>8.7148823925601402</c:v>
                </c:pt>
                <c:pt idx="496">
                  <c:v>9.1581509387369007</c:v>
                </c:pt>
                <c:pt idx="497">
                  <c:v>5.1136953176256403</c:v>
                </c:pt>
                <c:pt idx="498">
                  <c:v>5.6777804959296798</c:v>
                </c:pt>
                <c:pt idx="499">
                  <c:v>17.278191412308399</c:v>
                </c:pt>
                <c:pt idx="500">
                  <c:v>12.999385046339601</c:v>
                </c:pt>
                <c:pt idx="501">
                  <c:v>12.194211546800901</c:v>
                </c:pt>
                <c:pt idx="502">
                  <c:v>17.176873878866999</c:v>
                </c:pt>
                <c:pt idx="503">
                  <c:v>13.819656886168699</c:v>
                </c:pt>
                <c:pt idx="504">
                  <c:v>8.1874000318401396</c:v>
                </c:pt>
                <c:pt idx="505">
                  <c:v>11.008547623181901</c:v>
                </c:pt>
                <c:pt idx="506">
                  <c:v>7.2152456273377297</c:v>
                </c:pt>
                <c:pt idx="507">
                  <c:v>5.2924492786977204</c:v>
                </c:pt>
                <c:pt idx="508">
                  <c:v>9.6545884486178402</c:v>
                </c:pt>
                <c:pt idx="509">
                  <c:v>9.8482357376707501</c:v>
                </c:pt>
                <c:pt idx="510">
                  <c:v>13.7887032236029</c:v>
                </c:pt>
                <c:pt idx="511">
                  <c:v>13.362599410828899</c:v>
                </c:pt>
                <c:pt idx="512">
                  <c:v>11.669604183370399</c:v>
                </c:pt>
                <c:pt idx="513">
                  <c:v>8.5283779268955602</c:v>
                </c:pt>
                <c:pt idx="514">
                  <c:v>12.3935254292693</c:v>
                </c:pt>
                <c:pt idx="515">
                  <c:v>8.8999361040118892</c:v>
                </c:pt>
                <c:pt idx="516">
                  <c:v>9.1846969022943394</c:v>
                </c:pt>
                <c:pt idx="517">
                  <c:v>14.604029785614999</c:v>
                </c:pt>
                <c:pt idx="518">
                  <c:v>13.013620289170801</c:v>
                </c:pt>
                <c:pt idx="519">
                  <c:v>2.5033794600519301</c:v>
                </c:pt>
                <c:pt idx="520">
                  <c:v>13.2361631155203</c:v>
                </c:pt>
                <c:pt idx="521">
                  <c:v>13.0446752669163</c:v>
                </c:pt>
                <c:pt idx="522">
                  <c:v>16.9584199603289</c:v>
                </c:pt>
                <c:pt idx="523">
                  <c:v>7.7840642570170004</c:v>
                </c:pt>
                <c:pt idx="524">
                  <c:v>11.6024171380471</c:v>
                </c:pt>
                <c:pt idx="525">
                  <c:v>6.9796848760369397</c:v>
                </c:pt>
                <c:pt idx="526">
                  <c:v>8.0671368923035303</c:v>
                </c:pt>
                <c:pt idx="527">
                  <c:v>12.5617123615107</c:v>
                </c:pt>
                <c:pt idx="528">
                  <c:v>9.5063430486237799</c:v>
                </c:pt>
                <c:pt idx="529">
                  <c:v>9.3532170905261207</c:v>
                </c:pt>
                <c:pt idx="530">
                  <c:v>12.1653153541658</c:v>
                </c:pt>
                <c:pt idx="531">
                  <c:v>13.802591244673</c:v>
                </c:pt>
                <c:pt idx="532">
                  <c:v>9.8406713795638403</c:v>
                </c:pt>
                <c:pt idx="533">
                  <c:v>11.144055408348301</c:v>
                </c:pt>
                <c:pt idx="534">
                  <c:v>9.0713973631292095</c:v>
                </c:pt>
                <c:pt idx="535">
                  <c:v>8.5905471523508901</c:v>
                </c:pt>
                <c:pt idx="536">
                  <c:v>13.2216743808846</c:v>
                </c:pt>
                <c:pt idx="537">
                  <c:v>7.9419848867193998</c:v>
                </c:pt>
                <c:pt idx="538">
                  <c:v>1.65351702562503</c:v>
                </c:pt>
                <c:pt idx="539">
                  <c:v>6.3335413091181598</c:v>
                </c:pt>
                <c:pt idx="540">
                  <c:v>24.986935335527502</c:v>
                </c:pt>
                <c:pt idx="541">
                  <c:v>21.759702917521398</c:v>
                </c:pt>
                <c:pt idx="542">
                  <c:v>27.2217093293558</c:v>
                </c:pt>
              </c:numCache>
            </c:numRef>
          </c:xVal>
          <c:yVal>
            <c:numRef>
              <c:f>segments!$F$2:$F$544</c:f>
              <c:numCache>
                <c:formatCode>General</c:formatCode>
                <c:ptCount val="543"/>
                <c:pt idx="0">
                  <c:v>32.713509500000001</c:v>
                </c:pt>
                <c:pt idx="1">
                  <c:v>65.185355999999899</c:v>
                </c:pt>
                <c:pt idx="2">
                  <c:v>57.9510884166666</c:v>
                </c:pt>
                <c:pt idx="3">
                  <c:v>11.981059249999999</c:v>
                </c:pt>
                <c:pt idx="4">
                  <c:v>10.476990499999999</c:v>
                </c:pt>
                <c:pt idx="5">
                  <c:v>6.0376014999999903</c:v>
                </c:pt>
                <c:pt idx="6">
                  <c:v>19.500956916666599</c:v>
                </c:pt>
                <c:pt idx="7">
                  <c:v>0.156272416666666</c:v>
                </c:pt>
                <c:pt idx="8">
                  <c:v>7.6861030833333297</c:v>
                </c:pt>
                <c:pt idx="9">
                  <c:v>25.411912916666601</c:v>
                </c:pt>
                <c:pt idx="10">
                  <c:v>38.924154916666602</c:v>
                </c:pt>
                <c:pt idx="11">
                  <c:v>25.3354513333333</c:v>
                </c:pt>
                <c:pt idx="12">
                  <c:v>95.837133833333297</c:v>
                </c:pt>
                <c:pt idx="13">
                  <c:v>109.181562583333</c:v>
                </c:pt>
                <c:pt idx="14">
                  <c:v>35.999533083333297</c:v>
                </c:pt>
                <c:pt idx="15">
                  <c:v>20.959823416666602</c:v>
                </c:pt>
                <c:pt idx="16">
                  <c:v>10.5895156666666</c:v>
                </c:pt>
                <c:pt idx="17">
                  <c:v>102.00515375000001</c:v>
                </c:pt>
                <c:pt idx="18">
                  <c:v>152.99595833333299</c:v>
                </c:pt>
                <c:pt idx="19">
                  <c:v>49.514448333333299</c:v>
                </c:pt>
                <c:pt idx="20">
                  <c:v>46.169087750000003</c:v>
                </c:pt>
                <c:pt idx="21">
                  <c:v>72.978238833333293</c:v>
                </c:pt>
                <c:pt idx="22">
                  <c:v>70.085619499999893</c:v>
                </c:pt>
                <c:pt idx="23">
                  <c:v>93.5328655</c:v>
                </c:pt>
                <c:pt idx="24">
                  <c:v>71.371614500000007</c:v>
                </c:pt>
                <c:pt idx="25">
                  <c:v>112.482684416666</c:v>
                </c:pt>
                <c:pt idx="26">
                  <c:v>71.397785833333302</c:v>
                </c:pt>
                <c:pt idx="27">
                  <c:v>86.768166666666602</c:v>
                </c:pt>
                <c:pt idx="28">
                  <c:v>90.780539333333294</c:v>
                </c:pt>
                <c:pt idx="29">
                  <c:v>94.084835083333303</c:v>
                </c:pt>
                <c:pt idx="30">
                  <c:v>87.866265583333202</c:v>
                </c:pt>
                <c:pt idx="31">
                  <c:v>120.01917583333299</c:v>
                </c:pt>
                <c:pt idx="32">
                  <c:v>57.975925666666598</c:v>
                </c:pt>
                <c:pt idx="33">
                  <c:v>74.195428000000007</c:v>
                </c:pt>
                <c:pt idx="34">
                  <c:v>82.085257333333303</c:v>
                </c:pt>
                <c:pt idx="35">
                  <c:v>3.115383</c:v>
                </c:pt>
                <c:pt idx="36">
                  <c:v>28.415863333333299</c:v>
                </c:pt>
                <c:pt idx="37">
                  <c:v>61.345568666666601</c:v>
                </c:pt>
                <c:pt idx="38">
                  <c:v>145.444893583333</c:v>
                </c:pt>
                <c:pt idx="39">
                  <c:v>97.326960333333304</c:v>
                </c:pt>
                <c:pt idx="40">
                  <c:v>65.656963916666598</c:v>
                </c:pt>
                <c:pt idx="41">
                  <c:v>127.37186424999901</c:v>
                </c:pt>
                <c:pt idx="42">
                  <c:v>122.951640166666</c:v>
                </c:pt>
                <c:pt idx="43">
                  <c:v>121.55374366666599</c:v>
                </c:pt>
                <c:pt idx="44">
                  <c:v>24.0441911666666</c:v>
                </c:pt>
                <c:pt idx="45">
                  <c:v>15.088809999999899</c:v>
                </c:pt>
                <c:pt idx="46">
                  <c:v>23.9390805833333</c:v>
                </c:pt>
                <c:pt idx="47">
                  <c:v>28.2952558333333</c:v>
                </c:pt>
                <c:pt idx="48">
                  <c:v>6.0646289166666598</c:v>
                </c:pt>
                <c:pt idx="49">
                  <c:v>13.515606500000001</c:v>
                </c:pt>
                <c:pt idx="50">
                  <c:v>3.0261409166666602</c:v>
                </c:pt>
                <c:pt idx="51">
                  <c:v>1.6982916666666601E-2</c:v>
                </c:pt>
                <c:pt idx="52">
                  <c:v>40.037544750000002</c:v>
                </c:pt>
                <c:pt idx="53">
                  <c:v>60.804785500000001</c:v>
                </c:pt>
                <c:pt idx="54">
                  <c:v>66.816988749999993</c:v>
                </c:pt>
                <c:pt idx="55">
                  <c:v>48.982578333333301</c:v>
                </c:pt>
                <c:pt idx="56">
                  <c:v>61.014735249999902</c:v>
                </c:pt>
                <c:pt idx="57">
                  <c:v>106.485510083333</c:v>
                </c:pt>
                <c:pt idx="58">
                  <c:v>103.495411583333</c:v>
                </c:pt>
                <c:pt idx="59">
                  <c:v>100.42049008333299</c:v>
                </c:pt>
                <c:pt idx="60">
                  <c:v>158.99228424999899</c:v>
                </c:pt>
                <c:pt idx="61">
                  <c:v>105.017601333333</c:v>
                </c:pt>
                <c:pt idx="62">
                  <c:v>34.712927083333298</c:v>
                </c:pt>
                <c:pt idx="63">
                  <c:v>4.3381250000000003E-2</c:v>
                </c:pt>
                <c:pt idx="64">
                  <c:v>6.0353866666666596</c:v>
                </c:pt>
                <c:pt idx="65">
                  <c:v>5.79450833333333E-2</c:v>
                </c:pt>
                <c:pt idx="66">
                  <c:v>3.73281666666666E-2</c:v>
                </c:pt>
                <c:pt idx="67">
                  <c:v>22.549549249999899</c:v>
                </c:pt>
                <c:pt idx="68">
                  <c:v>43.497318249999999</c:v>
                </c:pt>
                <c:pt idx="69">
                  <c:v>34.6678845</c:v>
                </c:pt>
                <c:pt idx="70">
                  <c:v>60.033083916666598</c:v>
                </c:pt>
                <c:pt idx="71">
                  <c:v>34.6419505</c:v>
                </c:pt>
                <c:pt idx="72">
                  <c:v>0.19856016666666601</c:v>
                </c:pt>
                <c:pt idx="73">
                  <c:v>10.5730301666666</c:v>
                </c:pt>
                <c:pt idx="74">
                  <c:v>49.0180245833333</c:v>
                </c:pt>
                <c:pt idx="75">
                  <c:v>0.151698166666666</c:v>
                </c:pt>
                <c:pt idx="76">
                  <c:v>14.9984111666666</c:v>
                </c:pt>
                <c:pt idx="77">
                  <c:v>18.245058166666599</c:v>
                </c:pt>
                <c:pt idx="78">
                  <c:v>6.2008083333333301</c:v>
                </c:pt>
                <c:pt idx="79">
                  <c:v>37.620716083333299</c:v>
                </c:pt>
                <c:pt idx="80">
                  <c:v>52.398071166666597</c:v>
                </c:pt>
                <c:pt idx="81">
                  <c:v>24.1842519166666</c:v>
                </c:pt>
                <c:pt idx="82">
                  <c:v>12.07783375</c:v>
                </c:pt>
                <c:pt idx="83">
                  <c:v>10.5461719166666</c:v>
                </c:pt>
                <c:pt idx="84">
                  <c:v>7.5355415833333197</c:v>
                </c:pt>
                <c:pt idx="85">
                  <c:v>0.11805758333333299</c:v>
                </c:pt>
                <c:pt idx="86">
                  <c:v>1.60391383333333</c:v>
                </c:pt>
                <c:pt idx="87">
                  <c:v>24.009106166666601</c:v>
                </c:pt>
                <c:pt idx="88">
                  <c:v>99.008995583333203</c:v>
                </c:pt>
                <c:pt idx="89">
                  <c:v>102.01002</c:v>
                </c:pt>
                <c:pt idx="90">
                  <c:v>114.028774666666</c:v>
                </c:pt>
                <c:pt idx="91">
                  <c:v>86.880601749999897</c:v>
                </c:pt>
                <c:pt idx="92">
                  <c:v>28.330989166666601</c:v>
                </c:pt>
                <c:pt idx="93">
                  <c:v>62.640442583333297</c:v>
                </c:pt>
                <c:pt idx="94">
                  <c:v>26.96167775</c:v>
                </c:pt>
                <c:pt idx="95">
                  <c:v>67.065411583333301</c:v>
                </c:pt>
                <c:pt idx="96">
                  <c:v>60.973741166666599</c:v>
                </c:pt>
                <c:pt idx="97">
                  <c:v>46.437944083333299</c:v>
                </c:pt>
                <c:pt idx="98">
                  <c:v>66.943071083333294</c:v>
                </c:pt>
                <c:pt idx="99">
                  <c:v>43.027744666666599</c:v>
                </c:pt>
                <c:pt idx="100">
                  <c:v>57.870726416666599</c:v>
                </c:pt>
                <c:pt idx="101">
                  <c:v>28.277191166666601</c:v>
                </c:pt>
                <c:pt idx="102">
                  <c:v>31.181426833333301</c:v>
                </c:pt>
                <c:pt idx="103">
                  <c:v>1.5075229999999999</c:v>
                </c:pt>
                <c:pt idx="104">
                  <c:v>19.4906461666666</c:v>
                </c:pt>
                <c:pt idx="105">
                  <c:v>28.364788999999899</c:v>
                </c:pt>
                <c:pt idx="106">
                  <c:v>0.151462666666666</c:v>
                </c:pt>
                <c:pt idx="107">
                  <c:v>25.3551933333333</c:v>
                </c:pt>
                <c:pt idx="108">
                  <c:v>26.920180916666599</c:v>
                </c:pt>
                <c:pt idx="109">
                  <c:v>40.417071166666602</c:v>
                </c:pt>
                <c:pt idx="110">
                  <c:v>29.712267333333301</c:v>
                </c:pt>
                <c:pt idx="111">
                  <c:v>21.068841916666599</c:v>
                </c:pt>
                <c:pt idx="112">
                  <c:v>65.920791083333299</c:v>
                </c:pt>
                <c:pt idx="113">
                  <c:v>58.495953833333303</c:v>
                </c:pt>
                <c:pt idx="114">
                  <c:v>70.584918916666595</c:v>
                </c:pt>
                <c:pt idx="115">
                  <c:v>61.117091916666602</c:v>
                </c:pt>
                <c:pt idx="116">
                  <c:v>73.303147249999995</c:v>
                </c:pt>
                <c:pt idx="117">
                  <c:v>84.687435916666601</c:v>
                </c:pt>
                <c:pt idx="118">
                  <c:v>129.017269249999</c:v>
                </c:pt>
                <c:pt idx="119">
                  <c:v>84.960538916666593</c:v>
                </c:pt>
                <c:pt idx="120">
                  <c:v>98.752219666666704</c:v>
                </c:pt>
                <c:pt idx="121">
                  <c:v>83.951746916666593</c:v>
                </c:pt>
                <c:pt idx="122">
                  <c:v>49.168036749999899</c:v>
                </c:pt>
                <c:pt idx="123">
                  <c:v>80.914880416666605</c:v>
                </c:pt>
                <c:pt idx="124">
                  <c:v>55.036654499999997</c:v>
                </c:pt>
                <c:pt idx="125">
                  <c:v>64.448299916666599</c:v>
                </c:pt>
                <c:pt idx="126">
                  <c:v>62.498672083333297</c:v>
                </c:pt>
                <c:pt idx="127">
                  <c:v>63.802418833333299</c:v>
                </c:pt>
                <c:pt idx="128">
                  <c:v>61.074209666666597</c:v>
                </c:pt>
                <c:pt idx="129">
                  <c:v>92.707978333333301</c:v>
                </c:pt>
                <c:pt idx="130">
                  <c:v>131.99662874999899</c:v>
                </c:pt>
                <c:pt idx="131">
                  <c:v>110.98635791666599</c:v>
                </c:pt>
                <c:pt idx="132">
                  <c:v>53.496662749999899</c:v>
                </c:pt>
                <c:pt idx="133">
                  <c:v>10.690796333333299</c:v>
                </c:pt>
                <c:pt idx="134">
                  <c:v>27.0181610833333</c:v>
                </c:pt>
                <c:pt idx="135">
                  <c:v>24.076321416666602</c:v>
                </c:pt>
                <c:pt idx="136">
                  <c:v>52.491173500000002</c:v>
                </c:pt>
                <c:pt idx="137">
                  <c:v>12.2513814166666</c:v>
                </c:pt>
                <c:pt idx="138">
                  <c:v>0.184283166666666</c:v>
                </c:pt>
                <c:pt idx="139">
                  <c:v>24.239012833333302</c:v>
                </c:pt>
                <c:pt idx="140">
                  <c:v>16.661651749999901</c:v>
                </c:pt>
                <c:pt idx="141">
                  <c:v>33.009920999999999</c:v>
                </c:pt>
                <c:pt idx="142">
                  <c:v>50.879289416666701</c:v>
                </c:pt>
                <c:pt idx="143">
                  <c:v>63.748159333333298</c:v>
                </c:pt>
                <c:pt idx="144">
                  <c:v>43.342498749999898</c:v>
                </c:pt>
                <c:pt idx="145">
                  <c:v>50.431381833333297</c:v>
                </c:pt>
                <c:pt idx="146">
                  <c:v>68.358369416666605</c:v>
                </c:pt>
                <c:pt idx="147">
                  <c:v>26.8898086666666</c:v>
                </c:pt>
                <c:pt idx="148">
                  <c:v>3.7295249999999898E-2</c:v>
                </c:pt>
                <c:pt idx="149">
                  <c:v>2.507475E-2</c:v>
                </c:pt>
                <c:pt idx="150">
                  <c:v>2.9181499999999898E-2</c:v>
                </c:pt>
                <c:pt idx="151">
                  <c:v>0.15442166666666601</c:v>
                </c:pt>
                <c:pt idx="152">
                  <c:v>6.0664131666666599</c:v>
                </c:pt>
                <c:pt idx="153">
                  <c:v>0.122397916666666</c:v>
                </c:pt>
                <c:pt idx="154">
                  <c:v>9.1012331666666597</c:v>
                </c:pt>
                <c:pt idx="155">
                  <c:v>53.6389167499999</c:v>
                </c:pt>
                <c:pt idx="156">
                  <c:v>51.843331166666601</c:v>
                </c:pt>
                <c:pt idx="157">
                  <c:v>42.970354833333303</c:v>
                </c:pt>
                <c:pt idx="158">
                  <c:v>3.0228778333333302</c:v>
                </c:pt>
                <c:pt idx="159">
                  <c:v>13.5188395833333</c:v>
                </c:pt>
                <c:pt idx="160">
                  <c:v>61.072108666666601</c:v>
                </c:pt>
                <c:pt idx="161">
                  <c:v>20.942541749999901</c:v>
                </c:pt>
                <c:pt idx="162">
                  <c:v>85.219996249999895</c:v>
                </c:pt>
                <c:pt idx="163">
                  <c:v>30.1013743333333</c:v>
                </c:pt>
                <c:pt idx="164">
                  <c:v>67.5166159999999</c:v>
                </c:pt>
                <c:pt idx="165">
                  <c:v>50.574215833333298</c:v>
                </c:pt>
                <c:pt idx="166">
                  <c:v>24.000991999999901</c:v>
                </c:pt>
                <c:pt idx="167">
                  <c:v>21.006625166666598</c:v>
                </c:pt>
                <c:pt idx="168">
                  <c:v>68.744325833333306</c:v>
                </c:pt>
                <c:pt idx="169">
                  <c:v>125.829070666666</c:v>
                </c:pt>
                <c:pt idx="170">
                  <c:v>3.9320583333333298E-2</c:v>
                </c:pt>
                <c:pt idx="171">
                  <c:v>97.479128083333293</c:v>
                </c:pt>
                <c:pt idx="172">
                  <c:v>97.367838250000005</c:v>
                </c:pt>
                <c:pt idx="173">
                  <c:v>94.969977916666593</c:v>
                </c:pt>
                <c:pt idx="174">
                  <c:v>58.0966618333333</c:v>
                </c:pt>
                <c:pt idx="175">
                  <c:v>80.593777166666598</c:v>
                </c:pt>
                <c:pt idx="176">
                  <c:v>50.5080265</c:v>
                </c:pt>
                <c:pt idx="177">
                  <c:v>65.748691583333297</c:v>
                </c:pt>
                <c:pt idx="178">
                  <c:v>71.308466583333299</c:v>
                </c:pt>
                <c:pt idx="179">
                  <c:v>87.723826583333306</c:v>
                </c:pt>
                <c:pt idx="180">
                  <c:v>0.25001091666666603</c:v>
                </c:pt>
                <c:pt idx="181">
                  <c:v>0.32162191666666601</c:v>
                </c:pt>
                <c:pt idx="182">
                  <c:v>0.27511991666666602</c:v>
                </c:pt>
                <c:pt idx="183">
                  <c:v>118.436560916666</c:v>
                </c:pt>
                <c:pt idx="184">
                  <c:v>116.944528333333</c:v>
                </c:pt>
                <c:pt idx="185">
                  <c:v>132.02245499999901</c:v>
                </c:pt>
                <c:pt idx="186">
                  <c:v>88.368933583333302</c:v>
                </c:pt>
                <c:pt idx="187">
                  <c:v>49.377795416666601</c:v>
                </c:pt>
                <c:pt idx="188">
                  <c:v>74.825823749999898</c:v>
                </c:pt>
                <c:pt idx="189">
                  <c:v>109.47275366666599</c:v>
                </c:pt>
                <c:pt idx="190">
                  <c:v>111.898314916666</c:v>
                </c:pt>
                <c:pt idx="191">
                  <c:v>75.655875916666602</c:v>
                </c:pt>
                <c:pt idx="192">
                  <c:v>69.730266499999999</c:v>
                </c:pt>
                <c:pt idx="193">
                  <c:v>65.394155666666606</c:v>
                </c:pt>
                <c:pt idx="194">
                  <c:v>70.240149166666598</c:v>
                </c:pt>
                <c:pt idx="195">
                  <c:v>50.979447166666603</c:v>
                </c:pt>
                <c:pt idx="196">
                  <c:v>62.609481499999902</c:v>
                </c:pt>
                <c:pt idx="197">
                  <c:v>3.0307343333333301</c:v>
                </c:pt>
                <c:pt idx="198">
                  <c:v>16.642783499999901</c:v>
                </c:pt>
                <c:pt idx="199">
                  <c:v>55.539427916666597</c:v>
                </c:pt>
                <c:pt idx="200">
                  <c:v>38.920716916666599</c:v>
                </c:pt>
                <c:pt idx="201">
                  <c:v>70.566496749999899</c:v>
                </c:pt>
                <c:pt idx="202">
                  <c:v>57.090422416666598</c:v>
                </c:pt>
                <c:pt idx="203">
                  <c:v>53.753432249999904</c:v>
                </c:pt>
                <c:pt idx="204">
                  <c:v>42.149794749999899</c:v>
                </c:pt>
                <c:pt idx="205">
                  <c:v>51.173187916666599</c:v>
                </c:pt>
                <c:pt idx="206">
                  <c:v>18.367594666666601</c:v>
                </c:pt>
                <c:pt idx="207">
                  <c:v>76.288847583333293</c:v>
                </c:pt>
                <c:pt idx="208">
                  <c:v>119.75473616666601</c:v>
                </c:pt>
                <c:pt idx="209">
                  <c:v>125.973299</c:v>
                </c:pt>
                <c:pt idx="210">
                  <c:v>143.97746383333299</c:v>
                </c:pt>
                <c:pt idx="211">
                  <c:v>73.217760749999897</c:v>
                </c:pt>
                <c:pt idx="212">
                  <c:v>41.772659333333301</c:v>
                </c:pt>
                <c:pt idx="213">
                  <c:v>5.9920416666666601E-2</c:v>
                </c:pt>
                <c:pt idx="214">
                  <c:v>38.536638500000002</c:v>
                </c:pt>
                <c:pt idx="215">
                  <c:v>51.971971500000002</c:v>
                </c:pt>
                <c:pt idx="216">
                  <c:v>59.313376499999997</c:v>
                </c:pt>
                <c:pt idx="217">
                  <c:v>57.900010333333299</c:v>
                </c:pt>
                <c:pt idx="218">
                  <c:v>47.5004015833333</c:v>
                </c:pt>
                <c:pt idx="219">
                  <c:v>47.577258666666602</c:v>
                </c:pt>
                <c:pt idx="220">
                  <c:v>7.8572577499999996</c:v>
                </c:pt>
                <c:pt idx="221">
                  <c:v>15.1563459166666</c:v>
                </c:pt>
                <c:pt idx="222">
                  <c:v>33.208999916666599</c:v>
                </c:pt>
                <c:pt idx="223">
                  <c:v>12.231180666666599</c:v>
                </c:pt>
                <c:pt idx="224">
                  <c:v>18.262251166666601</c:v>
                </c:pt>
                <c:pt idx="225">
                  <c:v>3.22813166666666</c:v>
                </c:pt>
                <c:pt idx="226">
                  <c:v>3.2512525833333301</c:v>
                </c:pt>
                <c:pt idx="227">
                  <c:v>9.1887694999999905</c:v>
                </c:pt>
                <c:pt idx="228">
                  <c:v>0.170459</c:v>
                </c:pt>
                <c:pt idx="229">
                  <c:v>0.168119666666666</c:v>
                </c:pt>
                <c:pt idx="230">
                  <c:v>9.1472479999999905</c:v>
                </c:pt>
                <c:pt idx="231">
                  <c:v>9.2020908333333296</c:v>
                </c:pt>
                <c:pt idx="232">
                  <c:v>0.162590499999999</c:v>
                </c:pt>
                <c:pt idx="233">
                  <c:v>3.1300204999999899</c:v>
                </c:pt>
                <c:pt idx="234">
                  <c:v>6.3185402499999901</c:v>
                </c:pt>
                <c:pt idx="235">
                  <c:v>6.2414709166666604</c:v>
                </c:pt>
                <c:pt idx="236">
                  <c:v>6.1850302499999898</c:v>
                </c:pt>
                <c:pt idx="237">
                  <c:v>0.160774166666666</c:v>
                </c:pt>
                <c:pt idx="238">
                  <c:v>0.22248441666666599</c:v>
                </c:pt>
                <c:pt idx="239">
                  <c:v>0.14266674999999901</c:v>
                </c:pt>
                <c:pt idx="240">
                  <c:v>0.15792283333333301</c:v>
                </c:pt>
                <c:pt idx="241">
                  <c:v>12.273941916666599</c:v>
                </c:pt>
                <c:pt idx="242">
                  <c:v>21.0748647499999</c:v>
                </c:pt>
                <c:pt idx="243">
                  <c:v>9.24311066666667</c:v>
                </c:pt>
                <c:pt idx="244">
                  <c:v>35.768638249999903</c:v>
                </c:pt>
                <c:pt idx="245">
                  <c:v>68.2614806666666</c:v>
                </c:pt>
                <c:pt idx="246">
                  <c:v>0.18602558333333299</c:v>
                </c:pt>
                <c:pt idx="247">
                  <c:v>9.59945833333333E-2</c:v>
                </c:pt>
                <c:pt idx="248">
                  <c:v>8.0597416666666602E-2</c:v>
                </c:pt>
                <c:pt idx="249">
                  <c:v>8.6081749999999901E-2</c:v>
                </c:pt>
                <c:pt idx="250">
                  <c:v>0.14588875000000001</c:v>
                </c:pt>
                <c:pt idx="251">
                  <c:v>0.14915241666666601</c:v>
                </c:pt>
                <c:pt idx="252">
                  <c:v>0.13679116666666599</c:v>
                </c:pt>
                <c:pt idx="253">
                  <c:v>0.101548583333333</c:v>
                </c:pt>
                <c:pt idx="254">
                  <c:v>6.0637848333333304</c:v>
                </c:pt>
                <c:pt idx="255">
                  <c:v>3.1472380833333302</c:v>
                </c:pt>
                <c:pt idx="256">
                  <c:v>32.724875583333301</c:v>
                </c:pt>
                <c:pt idx="257">
                  <c:v>55.119832749999901</c:v>
                </c:pt>
                <c:pt idx="258">
                  <c:v>58.2410911666666</c:v>
                </c:pt>
                <c:pt idx="259">
                  <c:v>24.148543750000002</c:v>
                </c:pt>
                <c:pt idx="260">
                  <c:v>59.805317333333299</c:v>
                </c:pt>
                <c:pt idx="261">
                  <c:v>24.161520416666601</c:v>
                </c:pt>
                <c:pt idx="262">
                  <c:v>97.453054833333297</c:v>
                </c:pt>
                <c:pt idx="263">
                  <c:v>76.531397249999998</c:v>
                </c:pt>
                <c:pt idx="264">
                  <c:v>83.948777999999905</c:v>
                </c:pt>
                <c:pt idx="265">
                  <c:v>106.50464908333301</c:v>
                </c:pt>
                <c:pt idx="266">
                  <c:v>92.880847416666597</c:v>
                </c:pt>
                <c:pt idx="267">
                  <c:v>61.624146750000001</c:v>
                </c:pt>
                <c:pt idx="268">
                  <c:v>45.0657009166666</c:v>
                </c:pt>
                <c:pt idx="269">
                  <c:v>70.302607666666603</c:v>
                </c:pt>
                <c:pt idx="270">
                  <c:v>94.533412166666594</c:v>
                </c:pt>
                <c:pt idx="271">
                  <c:v>82.641293749999903</c:v>
                </c:pt>
                <c:pt idx="272">
                  <c:v>67.569260416666694</c:v>
                </c:pt>
                <c:pt idx="273">
                  <c:v>46.229477750000001</c:v>
                </c:pt>
                <c:pt idx="274">
                  <c:v>64.363175916666705</c:v>
                </c:pt>
                <c:pt idx="275">
                  <c:v>86.561345583333207</c:v>
                </c:pt>
                <c:pt idx="276">
                  <c:v>77.4254191666667</c:v>
                </c:pt>
                <c:pt idx="277">
                  <c:v>29.877150916666601</c:v>
                </c:pt>
                <c:pt idx="278">
                  <c:v>21.272690999999998</c:v>
                </c:pt>
                <c:pt idx="279">
                  <c:v>39.124412166666602</c:v>
                </c:pt>
                <c:pt idx="280">
                  <c:v>73.543231750000004</c:v>
                </c:pt>
                <c:pt idx="281">
                  <c:v>120.038692083333</c:v>
                </c:pt>
                <c:pt idx="282">
                  <c:v>78.107951833333303</c:v>
                </c:pt>
                <c:pt idx="283">
                  <c:v>104.84432458333301</c:v>
                </c:pt>
                <c:pt idx="284">
                  <c:v>37.385267999999897</c:v>
                </c:pt>
                <c:pt idx="285">
                  <c:v>63.664820333333303</c:v>
                </c:pt>
                <c:pt idx="286">
                  <c:v>12.0498958333333</c:v>
                </c:pt>
                <c:pt idx="287">
                  <c:v>75.768463333333301</c:v>
                </c:pt>
                <c:pt idx="288">
                  <c:v>76.911071666666601</c:v>
                </c:pt>
                <c:pt idx="289">
                  <c:v>47.377881583333298</c:v>
                </c:pt>
                <c:pt idx="290">
                  <c:v>4.4980065833333303</c:v>
                </c:pt>
                <c:pt idx="291">
                  <c:v>4.5116176666666599</c:v>
                </c:pt>
                <c:pt idx="292">
                  <c:v>13.5211279166666</c:v>
                </c:pt>
                <c:pt idx="293">
                  <c:v>6.1553211666666598</c:v>
                </c:pt>
                <c:pt idx="294">
                  <c:v>19.5165388333333</c:v>
                </c:pt>
                <c:pt idx="295">
                  <c:v>25.3545575833333</c:v>
                </c:pt>
                <c:pt idx="296">
                  <c:v>23.850697416666598</c:v>
                </c:pt>
                <c:pt idx="297">
                  <c:v>100.392334416666</c:v>
                </c:pt>
                <c:pt idx="298">
                  <c:v>50.8417334166666</c:v>
                </c:pt>
                <c:pt idx="299">
                  <c:v>91.243129666666604</c:v>
                </c:pt>
                <c:pt idx="300">
                  <c:v>44.927577416666601</c:v>
                </c:pt>
                <c:pt idx="301">
                  <c:v>33.160378916666602</c:v>
                </c:pt>
                <c:pt idx="302">
                  <c:v>82.514427416666607</c:v>
                </c:pt>
                <c:pt idx="303">
                  <c:v>92.826973999999893</c:v>
                </c:pt>
                <c:pt idx="304">
                  <c:v>58.3947385833333</c:v>
                </c:pt>
                <c:pt idx="305">
                  <c:v>56.644820833333299</c:v>
                </c:pt>
                <c:pt idx="306">
                  <c:v>44.888258166666702</c:v>
                </c:pt>
                <c:pt idx="307">
                  <c:v>47.825594166666598</c:v>
                </c:pt>
                <c:pt idx="308">
                  <c:v>56.958734166666602</c:v>
                </c:pt>
                <c:pt idx="309">
                  <c:v>73.512875666666602</c:v>
                </c:pt>
                <c:pt idx="310">
                  <c:v>106.482428333333</c:v>
                </c:pt>
                <c:pt idx="311">
                  <c:v>91.051429499999898</c:v>
                </c:pt>
                <c:pt idx="312">
                  <c:v>49.432364749999998</c:v>
                </c:pt>
                <c:pt idx="313">
                  <c:v>31.8099814999999</c:v>
                </c:pt>
                <c:pt idx="314">
                  <c:v>48.019553583333298</c:v>
                </c:pt>
                <c:pt idx="315">
                  <c:v>45.0060273333333</c:v>
                </c:pt>
                <c:pt idx="316">
                  <c:v>71.962782916666598</c:v>
                </c:pt>
                <c:pt idx="317">
                  <c:v>119.93174575</c:v>
                </c:pt>
                <c:pt idx="318">
                  <c:v>4.7958868333333298</c:v>
                </c:pt>
                <c:pt idx="319">
                  <c:v>33.060640833333302</c:v>
                </c:pt>
                <c:pt idx="320">
                  <c:v>18.187042083333299</c:v>
                </c:pt>
                <c:pt idx="321">
                  <c:v>3.2908116666666598</c:v>
                </c:pt>
                <c:pt idx="322">
                  <c:v>15.2369756666666</c:v>
                </c:pt>
                <c:pt idx="323">
                  <c:v>27.2030349999999</c:v>
                </c:pt>
                <c:pt idx="324">
                  <c:v>58.597575833333302</c:v>
                </c:pt>
                <c:pt idx="325">
                  <c:v>95.906011749999905</c:v>
                </c:pt>
                <c:pt idx="326">
                  <c:v>103.49140983333299</c:v>
                </c:pt>
                <c:pt idx="327">
                  <c:v>78.937889749999997</c:v>
                </c:pt>
                <c:pt idx="328">
                  <c:v>7.6936419999999899</c:v>
                </c:pt>
                <c:pt idx="329">
                  <c:v>15.272970999999901</c:v>
                </c:pt>
                <c:pt idx="330">
                  <c:v>18.0599635833333</c:v>
                </c:pt>
                <c:pt idx="331">
                  <c:v>12.0818004999999</c:v>
                </c:pt>
                <c:pt idx="332">
                  <c:v>6.3674499999999995E-2</c:v>
                </c:pt>
                <c:pt idx="333">
                  <c:v>27.440647250000001</c:v>
                </c:pt>
                <c:pt idx="334">
                  <c:v>7.5454333333333304E-2</c:v>
                </c:pt>
                <c:pt idx="335">
                  <c:v>0.133545999999999</c:v>
                </c:pt>
                <c:pt idx="336">
                  <c:v>11.932627083333299</c:v>
                </c:pt>
                <c:pt idx="337">
                  <c:v>19.470668666666601</c:v>
                </c:pt>
                <c:pt idx="338">
                  <c:v>12.0073185</c:v>
                </c:pt>
                <c:pt idx="339">
                  <c:v>6.7020750000000004E-2</c:v>
                </c:pt>
                <c:pt idx="340">
                  <c:v>6.0432499999999903E-2</c:v>
                </c:pt>
                <c:pt idx="341">
                  <c:v>10.592608333333301</c:v>
                </c:pt>
                <c:pt idx="342">
                  <c:v>77.396422000000001</c:v>
                </c:pt>
                <c:pt idx="343">
                  <c:v>60.740747999999897</c:v>
                </c:pt>
                <c:pt idx="344">
                  <c:v>44.528576333333298</c:v>
                </c:pt>
                <c:pt idx="345">
                  <c:v>14.960225249999899</c:v>
                </c:pt>
                <c:pt idx="346">
                  <c:v>7.4970113333333304</c:v>
                </c:pt>
                <c:pt idx="347">
                  <c:v>13.523359999999901</c:v>
                </c:pt>
                <c:pt idx="348">
                  <c:v>0.10071624999999999</c:v>
                </c:pt>
                <c:pt idx="349">
                  <c:v>22.391344083333301</c:v>
                </c:pt>
                <c:pt idx="350">
                  <c:v>31.343042333333301</c:v>
                </c:pt>
                <c:pt idx="351">
                  <c:v>20.9333209999999</c:v>
                </c:pt>
                <c:pt idx="352">
                  <c:v>71.952612166666597</c:v>
                </c:pt>
                <c:pt idx="353">
                  <c:v>46.641456750000003</c:v>
                </c:pt>
                <c:pt idx="354">
                  <c:v>77.7217688333333</c:v>
                </c:pt>
                <c:pt idx="355">
                  <c:v>42.251867083333302</c:v>
                </c:pt>
                <c:pt idx="356">
                  <c:v>38.769481749999997</c:v>
                </c:pt>
                <c:pt idx="357">
                  <c:v>18.268872916666599</c:v>
                </c:pt>
                <c:pt idx="358">
                  <c:v>41.9231885833333</c:v>
                </c:pt>
                <c:pt idx="359">
                  <c:v>42.024379750000001</c:v>
                </c:pt>
                <c:pt idx="360">
                  <c:v>59.689708583333299</c:v>
                </c:pt>
                <c:pt idx="361">
                  <c:v>56.838778083333303</c:v>
                </c:pt>
                <c:pt idx="362">
                  <c:v>47.383890333333298</c:v>
                </c:pt>
                <c:pt idx="363">
                  <c:v>71.941989166666602</c:v>
                </c:pt>
                <c:pt idx="364">
                  <c:v>56.559513499999902</c:v>
                </c:pt>
                <c:pt idx="365">
                  <c:v>65.736776583333295</c:v>
                </c:pt>
                <c:pt idx="366">
                  <c:v>84.8933885</c:v>
                </c:pt>
                <c:pt idx="367">
                  <c:v>22.400324749999999</c:v>
                </c:pt>
                <c:pt idx="368">
                  <c:v>21.010385750000001</c:v>
                </c:pt>
                <c:pt idx="369">
                  <c:v>20.9892793333333</c:v>
                </c:pt>
                <c:pt idx="370">
                  <c:v>22.7472459166666</c:v>
                </c:pt>
                <c:pt idx="371">
                  <c:v>28.5544184166666</c:v>
                </c:pt>
                <c:pt idx="372">
                  <c:v>22.492391333333298</c:v>
                </c:pt>
                <c:pt idx="373">
                  <c:v>7.5740350833333299</c:v>
                </c:pt>
                <c:pt idx="374">
                  <c:v>7.0386249999999997E-2</c:v>
                </c:pt>
                <c:pt idx="375">
                  <c:v>21.032569333333299</c:v>
                </c:pt>
                <c:pt idx="376">
                  <c:v>64.460971583333304</c:v>
                </c:pt>
                <c:pt idx="377">
                  <c:v>123.01289741666599</c:v>
                </c:pt>
                <c:pt idx="378">
                  <c:v>80.845999000000006</c:v>
                </c:pt>
                <c:pt idx="379">
                  <c:v>58.350368166666598</c:v>
                </c:pt>
                <c:pt idx="380">
                  <c:v>12.0739968333333</c:v>
                </c:pt>
                <c:pt idx="381">
                  <c:v>24.029026833333301</c:v>
                </c:pt>
                <c:pt idx="382">
                  <c:v>58.485235833333299</c:v>
                </c:pt>
                <c:pt idx="383">
                  <c:v>55.285941999999999</c:v>
                </c:pt>
                <c:pt idx="384">
                  <c:v>50.619017833333302</c:v>
                </c:pt>
                <c:pt idx="385">
                  <c:v>37.569593583333301</c:v>
                </c:pt>
                <c:pt idx="386">
                  <c:v>52.1824801666666</c:v>
                </c:pt>
                <c:pt idx="387">
                  <c:v>146.98757533333301</c:v>
                </c:pt>
                <c:pt idx="388">
                  <c:v>19.360356083333301</c:v>
                </c:pt>
                <c:pt idx="389">
                  <c:v>56.842652999999999</c:v>
                </c:pt>
                <c:pt idx="390">
                  <c:v>26.8333269166666</c:v>
                </c:pt>
                <c:pt idx="391">
                  <c:v>2.9993780000000001</c:v>
                </c:pt>
                <c:pt idx="392">
                  <c:v>9.0238125</c:v>
                </c:pt>
                <c:pt idx="393">
                  <c:v>40.462535000000003</c:v>
                </c:pt>
                <c:pt idx="394">
                  <c:v>103.399144249999</c:v>
                </c:pt>
                <c:pt idx="395">
                  <c:v>13.6183759999999</c:v>
                </c:pt>
                <c:pt idx="396">
                  <c:v>12.165578999999999</c:v>
                </c:pt>
                <c:pt idx="397">
                  <c:v>23.9849675</c:v>
                </c:pt>
                <c:pt idx="398">
                  <c:v>24.084266499999899</c:v>
                </c:pt>
                <c:pt idx="399">
                  <c:v>30.161325583333301</c:v>
                </c:pt>
                <c:pt idx="400">
                  <c:v>25.4637629166666</c:v>
                </c:pt>
                <c:pt idx="401">
                  <c:v>7.6865154166666603</c:v>
                </c:pt>
                <c:pt idx="402">
                  <c:v>15.1942871666666</c:v>
                </c:pt>
                <c:pt idx="403">
                  <c:v>16.446533166666601</c:v>
                </c:pt>
                <c:pt idx="404">
                  <c:v>35.768589083333303</c:v>
                </c:pt>
                <c:pt idx="405">
                  <c:v>26.977619249999901</c:v>
                </c:pt>
                <c:pt idx="406">
                  <c:v>98.924065333333303</c:v>
                </c:pt>
                <c:pt idx="407">
                  <c:v>4.5153049166666603</c:v>
                </c:pt>
                <c:pt idx="408">
                  <c:v>9.0476997499999996</c:v>
                </c:pt>
                <c:pt idx="409">
                  <c:v>1.596365</c:v>
                </c:pt>
                <c:pt idx="410">
                  <c:v>16.495752583333299</c:v>
                </c:pt>
                <c:pt idx="411">
                  <c:v>6.0507421666666596</c:v>
                </c:pt>
                <c:pt idx="412">
                  <c:v>3.1487000000000001E-2</c:v>
                </c:pt>
                <c:pt idx="413">
                  <c:v>8.9630188333333294</c:v>
                </c:pt>
                <c:pt idx="414">
                  <c:v>5.1379583333333298E-2</c:v>
                </c:pt>
                <c:pt idx="415">
                  <c:v>22.538276083333301</c:v>
                </c:pt>
                <c:pt idx="416">
                  <c:v>21.043072833333301</c:v>
                </c:pt>
                <c:pt idx="417">
                  <c:v>23.993002749999999</c:v>
                </c:pt>
                <c:pt idx="418">
                  <c:v>41.922467499999897</c:v>
                </c:pt>
                <c:pt idx="419">
                  <c:v>26.974387166666599</c:v>
                </c:pt>
                <c:pt idx="420">
                  <c:v>30.273634666666599</c:v>
                </c:pt>
                <c:pt idx="421">
                  <c:v>73.661871583333294</c:v>
                </c:pt>
                <c:pt idx="422">
                  <c:v>64.587087166666606</c:v>
                </c:pt>
                <c:pt idx="423">
                  <c:v>23.9314498333333</c:v>
                </c:pt>
                <c:pt idx="424">
                  <c:v>35.968191916666598</c:v>
                </c:pt>
                <c:pt idx="425">
                  <c:v>108.04421883333301</c:v>
                </c:pt>
                <c:pt idx="426">
                  <c:v>55.648549916666703</c:v>
                </c:pt>
                <c:pt idx="427">
                  <c:v>62.476380916666599</c:v>
                </c:pt>
                <c:pt idx="428">
                  <c:v>70.2468218333333</c:v>
                </c:pt>
                <c:pt idx="429">
                  <c:v>22.382833916666598</c:v>
                </c:pt>
                <c:pt idx="430">
                  <c:v>23.757943999999998</c:v>
                </c:pt>
                <c:pt idx="431">
                  <c:v>29.707225249999901</c:v>
                </c:pt>
                <c:pt idx="432">
                  <c:v>38.854211166666602</c:v>
                </c:pt>
                <c:pt idx="433">
                  <c:v>80.037157083333298</c:v>
                </c:pt>
                <c:pt idx="434">
                  <c:v>54.925928249999899</c:v>
                </c:pt>
                <c:pt idx="435">
                  <c:v>65.218026750000007</c:v>
                </c:pt>
                <c:pt idx="436">
                  <c:v>50.433538499999997</c:v>
                </c:pt>
                <c:pt idx="437">
                  <c:v>7.4607204166666596</c:v>
                </c:pt>
                <c:pt idx="438">
                  <c:v>19.473083166666601</c:v>
                </c:pt>
                <c:pt idx="439">
                  <c:v>40.326098916666602</c:v>
                </c:pt>
                <c:pt idx="440">
                  <c:v>51.990143083333301</c:v>
                </c:pt>
                <c:pt idx="441">
                  <c:v>20.850335583333301</c:v>
                </c:pt>
                <c:pt idx="442">
                  <c:v>10.3945925</c:v>
                </c:pt>
                <c:pt idx="443">
                  <c:v>39.102174083333303</c:v>
                </c:pt>
                <c:pt idx="444">
                  <c:v>64.815557499999997</c:v>
                </c:pt>
                <c:pt idx="445">
                  <c:v>30.119186416666601</c:v>
                </c:pt>
                <c:pt idx="446">
                  <c:v>21.091037249999999</c:v>
                </c:pt>
                <c:pt idx="447">
                  <c:v>0.116997333333333</c:v>
                </c:pt>
                <c:pt idx="448">
                  <c:v>6.0266797499999996</c:v>
                </c:pt>
                <c:pt idx="449">
                  <c:v>20.9460001666666</c:v>
                </c:pt>
                <c:pt idx="450">
                  <c:v>54.116241916666603</c:v>
                </c:pt>
                <c:pt idx="451">
                  <c:v>18.249516666666601</c:v>
                </c:pt>
                <c:pt idx="452">
                  <c:v>26.8240086666666</c:v>
                </c:pt>
                <c:pt idx="453">
                  <c:v>13.538075416666601</c:v>
                </c:pt>
                <c:pt idx="454">
                  <c:v>23.832688583333301</c:v>
                </c:pt>
                <c:pt idx="455">
                  <c:v>27.027957499999999</c:v>
                </c:pt>
                <c:pt idx="456">
                  <c:v>93.049604583333306</c:v>
                </c:pt>
                <c:pt idx="457">
                  <c:v>101.988505416666</c:v>
                </c:pt>
                <c:pt idx="458">
                  <c:v>19.592063416666601</c:v>
                </c:pt>
                <c:pt idx="459">
                  <c:v>9.0589765</c:v>
                </c:pt>
                <c:pt idx="460">
                  <c:v>60.056195333333299</c:v>
                </c:pt>
                <c:pt idx="461">
                  <c:v>9.2152936666666605</c:v>
                </c:pt>
                <c:pt idx="462">
                  <c:v>6.0230309166666602</c:v>
                </c:pt>
                <c:pt idx="463">
                  <c:v>19.458124666666599</c:v>
                </c:pt>
                <c:pt idx="464">
                  <c:v>18.022238333333298</c:v>
                </c:pt>
                <c:pt idx="465">
                  <c:v>13.7425178333333</c:v>
                </c:pt>
                <c:pt idx="466">
                  <c:v>52.240720166666598</c:v>
                </c:pt>
                <c:pt idx="467">
                  <c:v>59.927198583333301</c:v>
                </c:pt>
                <c:pt idx="468">
                  <c:v>13.590252083333301</c:v>
                </c:pt>
                <c:pt idx="469">
                  <c:v>36.068103916666601</c:v>
                </c:pt>
                <c:pt idx="470">
                  <c:v>3.29650183333333</c:v>
                </c:pt>
                <c:pt idx="471">
                  <c:v>61.493637833333302</c:v>
                </c:pt>
                <c:pt idx="472">
                  <c:v>113.758643083333</c:v>
                </c:pt>
                <c:pt idx="473">
                  <c:v>22.5903839166666</c:v>
                </c:pt>
                <c:pt idx="474">
                  <c:v>78.097646999999895</c:v>
                </c:pt>
                <c:pt idx="475">
                  <c:v>54.130063166666602</c:v>
                </c:pt>
                <c:pt idx="476">
                  <c:v>7.5268149999999903</c:v>
                </c:pt>
                <c:pt idx="477">
                  <c:v>2.7373916666666599E-2</c:v>
                </c:pt>
                <c:pt idx="478">
                  <c:v>34.594862416666601</c:v>
                </c:pt>
                <c:pt idx="479">
                  <c:v>12.1682246666666</c:v>
                </c:pt>
                <c:pt idx="480">
                  <c:v>13.4618380833333</c:v>
                </c:pt>
                <c:pt idx="481">
                  <c:v>60.1129306666666</c:v>
                </c:pt>
                <c:pt idx="482">
                  <c:v>22.499078916666601</c:v>
                </c:pt>
                <c:pt idx="483">
                  <c:v>61.335318916666601</c:v>
                </c:pt>
                <c:pt idx="484">
                  <c:v>51.866129416666602</c:v>
                </c:pt>
                <c:pt idx="485">
                  <c:v>53.784827166666602</c:v>
                </c:pt>
                <c:pt idx="486">
                  <c:v>89.601819833333295</c:v>
                </c:pt>
                <c:pt idx="487">
                  <c:v>85.2100330833333</c:v>
                </c:pt>
                <c:pt idx="488">
                  <c:v>3.05743125</c:v>
                </c:pt>
                <c:pt idx="489">
                  <c:v>1.9242333333333299E-2</c:v>
                </c:pt>
                <c:pt idx="490">
                  <c:v>1.9084583333333301E-2</c:v>
                </c:pt>
                <c:pt idx="491">
                  <c:v>9.0171122500000003</c:v>
                </c:pt>
                <c:pt idx="492">
                  <c:v>44.412209916666598</c:v>
                </c:pt>
                <c:pt idx="493">
                  <c:v>6.13599083333333</c:v>
                </c:pt>
                <c:pt idx="494">
                  <c:v>17.874191750000001</c:v>
                </c:pt>
                <c:pt idx="495">
                  <c:v>32.7545491666666</c:v>
                </c:pt>
                <c:pt idx="496">
                  <c:v>103.310650499999</c:v>
                </c:pt>
                <c:pt idx="497">
                  <c:v>76.641873749999903</c:v>
                </c:pt>
                <c:pt idx="498">
                  <c:v>34.353920166666597</c:v>
                </c:pt>
                <c:pt idx="499">
                  <c:v>23.903762749999999</c:v>
                </c:pt>
                <c:pt idx="500">
                  <c:v>25.520425583333299</c:v>
                </c:pt>
                <c:pt idx="501">
                  <c:v>51.894859499999903</c:v>
                </c:pt>
                <c:pt idx="502">
                  <c:v>90.001552000000004</c:v>
                </c:pt>
                <c:pt idx="503">
                  <c:v>57.048261750000002</c:v>
                </c:pt>
                <c:pt idx="504">
                  <c:v>131.999890499999</c:v>
                </c:pt>
                <c:pt idx="505">
                  <c:v>3.0467166666666601E-2</c:v>
                </c:pt>
                <c:pt idx="506">
                  <c:v>33.105330250000002</c:v>
                </c:pt>
                <c:pt idx="507">
                  <c:v>3.0120573333333298</c:v>
                </c:pt>
                <c:pt idx="508">
                  <c:v>1.83798333333333E-2</c:v>
                </c:pt>
                <c:pt idx="509">
                  <c:v>3.0419201666666602</c:v>
                </c:pt>
                <c:pt idx="510">
                  <c:v>68.113507083333303</c:v>
                </c:pt>
                <c:pt idx="511">
                  <c:v>3.1442752500000002</c:v>
                </c:pt>
                <c:pt idx="512">
                  <c:v>7.5241198333333301</c:v>
                </c:pt>
                <c:pt idx="513">
                  <c:v>58.036155916666601</c:v>
                </c:pt>
                <c:pt idx="514">
                  <c:v>3.8853749999999999E-2</c:v>
                </c:pt>
                <c:pt idx="515">
                  <c:v>52.441417916666602</c:v>
                </c:pt>
                <c:pt idx="516">
                  <c:v>83.907771916666704</c:v>
                </c:pt>
                <c:pt idx="517">
                  <c:v>23.864415083333299</c:v>
                </c:pt>
                <c:pt idx="518">
                  <c:v>15.0188924999999</c:v>
                </c:pt>
                <c:pt idx="519">
                  <c:v>21.020928333333298</c:v>
                </c:pt>
                <c:pt idx="520">
                  <c:v>44.624366999999999</c:v>
                </c:pt>
                <c:pt idx="521">
                  <c:v>132.02522033333301</c:v>
                </c:pt>
                <c:pt idx="522">
                  <c:v>24.006276666666601</c:v>
                </c:pt>
                <c:pt idx="523">
                  <c:v>108.00125666666599</c:v>
                </c:pt>
                <c:pt idx="524">
                  <c:v>3.0005345833333301</c:v>
                </c:pt>
                <c:pt idx="525">
                  <c:v>43.604115583333297</c:v>
                </c:pt>
                <c:pt idx="526">
                  <c:v>1.52712466666666</c:v>
                </c:pt>
                <c:pt idx="527">
                  <c:v>3.7390583333333297E-2</c:v>
                </c:pt>
                <c:pt idx="528">
                  <c:v>35.734280499999898</c:v>
                </c:pt>
                <c:pt idx="529">
                  <c:v>50.657226166666597</c:v>
                </c:pt>
                <c:pt idx="530">
                  <c:v>3.1188025833333302</c:v>
                </c:pt>
                <c:pt idx="531">
                  <c:v>13.4699254166666</c:v>
                </c:pt>
                <c:pt idx="532">
                  <c:v>37.122063083333302</c:v>
                </c:pt>
                <c:pt idx="533">
                  <c:v>4.5283218333333304</c:v>
                </c:pt>
                <c:pt idx="534">
                  <c:v>101.962905749999</c:v>
                </c:pt>
                <c:pt idx="535">
                  <c:v>103.41016391666599</c:v>
                </c:pt>
                <c:pt idx="536">
                  <c:v>31.480416583333302</c:v>
                </c:pt>
                <c:pt idx="537">
                  <c:v>111.121939999999</c:v>
                </c:pt>
                <c:pt idx="538">
                  <c:v>33.164462333333297</c:v>
                </c:pt>
                <c:pt idx="539">
                  <c:v>16.646974833333299</c:v>
                </c:pt>
                <c:pt idx="540">
                  <c:v>6.1081068333333297</c:v>
                </c:pt>
                <c:pt idx="541">
                  <c:v>64.209264666666698</c:v>
                </c:pt>
                <c:pt idx="542">
                  <c:v>69.007601333333298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933984"/>
        <c:axId val="251934376"/>
      </c:scatterChart>
      <c:valAx>
        <c:axId val="25193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Speed (mph)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34376"/>
        <c:crosses val="autoZero"/>
        <c:crossBetween val="midCat"/>
      </c:valAx>
      <c:valAx>
        <c:axId val="25193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Heading Change (rad)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339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segments!$G$1</c:f>
              <c:strCache>
                <c:ptCount val="1"/>
                <c:pt idx="0">
                  <c:v>ZEROSPEED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trendline>
            <c:spPr>
              <a:ln w="22225" cap="rnd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xVal>
            <c:numRef>
              <c:f>segments!$E$2:$E$544</c:f>
              <c:numCache>
                <c:formatCode>General</c:formatCode>
                <c:ptCount val="543"/>
                <c:pt idx="0">
                  <c:v>11.6039486872811</c:v>
                </c:pt>
                <c:pt idx="1">
                  <c:v>15.7333426662753</c:v>
                </c:pt>
                <c:pt idx="2">
                  <c:v>10.7686274202244</c:v>
                </c:pt>
                <c:pt idx="3">
                  <c:v>15.4818052809257</c:v>
                </c:pt>
                <c:pt idx="4">
                  <c:v>19.554010058651102</c:v>
                </c:pt>
                <c:pt idx="5">
                  <c:v>7.4935791494963802</c:v>
                </c:pt>
                <c:pt idx="6">
                  <c:v>6.87397499798029</c:v>
                </c:pt>
                <c:pt idx="7">
                  <c:v>5.9060884001012504</c:v>
                </c:pt>
                <c:pt idx="8">
                  <c:v>5.78654882698254</c:v>
                </c:pt>
                <c:pt idx="9">
                  <c:v>5.9745078123157001</c:v>
                </c:pt>
                <c:pt idx="10">
                  <c:v>2.0891074358526298</c:v>
                </c:pt>
                <c:pt idx="11">
                  <c:v>11.078030022085301</c:v>
                </c:pt>
                <c:pt idx="12">
                  <c:v>10.457536020827799</c:v>
                </c:pt>
                <c:pt idx="13">
                  <c:v>10.8191174013163</c:v>
                </c:pt>
                <c:pt idx="14">
                  <c:v>11.8559392271787</c:v>
                </c:pt>
                <c:pt idx="15">
                  <c:v>20.883743042226602</c:v>
                </c:pt>
                <c:pt idx="16">
                  <c:v>14.815296058555401</c:v>
                </c:pt>
                <c:pt idx="17">
                  <c:v>8.2832950453346701</c:v>
                </c:pt>
                <c:pt idx="18">
                  <c:v>7.1259502188687502</c:v>
                </c:pt>
                <c:pt idx="19">
                  <c:v>6.0266842593557097</c:v>
                </c:pt>
                <c:pt idx="20">
                  <c:v>6.4686343614351696</c:v>
                </c:pt>
                <c:pt idx="21">
                  <c:v>8.5993945959324094</c:v>
                </c:pt>
                <c:pt idx="22">
                  <c:v>7.5067155077820198</c:v>
                </c:pt>
                <c:pt idx="23">
                  <c:v>10.3245307415665</c:v>
                </c:pt>
                <c:pt idx="24">
                  <c:v>10.086321323528001</c:v>
                </c:pt>
                <c:pt idx="25">
                  <c:v>10.6820338779478</c:v>
                </c:pt>
                <c:pt idx="26">
                  <c:v>10.2836950814758</c:v>
                </c:pt>
                <c:pt idx="27">
                  <c:v>9.7147857856174102</c:v>
                </c:pt>
                <c:pt idx="28">
                  <c:v>9.7599920298346703</c:v>
                </c:pt>
                <c:pt idx="29">
                  <c:v>11.5366964294077</c:v>
                </c:pt>
                <c:pt idx="30">
                  <c:v>11.5807809495033</c:v>
                </c:pt>
                <c:pt idx="31">
                  <c:v>6.12083312501208</c:v>
                </c:pt>
                <c:pt idx="32">
                  <c:v>7.8968894663254101</c:v>
                </c:pt>
                <c:pt idx="33">
                  <c:v>12.546053045517599</c:v>
                </c:pt>
                <c:pt idx="34">
                  <c:v>11.4426119460291</c:v>
                </c:pt>
                <c:pt idx="35">
                  <c:v>2.8774165663076499</c:v>
                </c:pt>
                <c:pt idx="36">
                  <c:v>2.7531692419184899</c:v>
                </c:pt>
                <c:pt idx="37">
                  <c:v>2.6809422181605802</c:v>
                </c:pt>
                <c:pt idx="38">
                  <c:v>2.8418366038488099</c:v>
                </c:pt>
                <c:pt idx="39">
                  <c:v>2.7183151227707301</c:v>
                </c:pt>
                <c:pt idx="40">
                  <c:v>2.5561692971315799</c:v>
                </c:pt>
                <c:pt idx="41">
                  <c:v>2.0851478681054201</c:v>
                </c:pt>
                <c:pt idx="42">
                  <c:v>2.5808398900888001</c:v>
                </c:pt>
                <c:pt idx="43">
                  <c:v>2.0637227365014499</c:v>
                </c:pt>
                <c:pt idx="44">
                  <c:v>3.31737610036518</c:v>
                </c:pt>
                <c:pt idx="45">
                  <c:v>2.6806981313206699</c:v>
                </c:pt>
                <c:pt idx="46">
                  <c:v>5.0468396679124599</c:v>
                </c:pt>
                <c:pt idx="47">
                  <c:v>7.20413569248156</c:v>
                </c:pt>
                <c:pt idx="48">
                  <c:v>9.1274304800152208</c:v>
                </c:pt>
                <c:pt idx="49">
                  <c:v>7.1017127294581304</c:v>
                </c:pt>
                <c:pt idx="50">
                  <c:v>8.6884690095767194</c:v>
                </c:pt>
                <c:pt idx="51">
                  <c:v>9.4670250753307403</c:v>
                </c:pt>
                <c:pt idx="52">
                  <c:v>10.118791866431399</c:v>
                </c:pt>
                <c:pt idx="53">
                  <c:v>13.136513747007401</c:v>
                </c:pt>
                <c:pt idx="54">
                  <c:v>9.8203682577418601</c:v>
                </c:pt>
                <c:pt idx="55">
                  <c:v>9.2088687042625494</c:v>
                </c:pt>
                <c:pt idx="56">
                  <c:v>12.5255160336791</c:v>
                </c:pt>
                <c:pt idx="57">
                  <c:v>3.4446947721318102</c:v>
                </c:pt>
                <c:pt idx="58">
                  <c:v>3.5044254195172901</c:v>
                </c:pt>
                <c:pt idx="59">
                  <c:v>3.6387841708512099</c:v>
                </c:pt>
                <c:pt idx="60">
                  <c:v>3.60511810831657</c:v>
                </c:pt>
                <c:pt idx="61">
                  <c:v>3.2150687698349101</c:v>
                </c:pt>
                <c:pt idx="62">
                  <c:v>2.9592817986489499</c:v>
                </c:pt>
                <c:pt idx="63">
                  <c:v>3.2734670154077299</c:v>
                </c:pt>
                <c:pt idx="64">
                  <c:v>3.3944208260843798</c:v>
                </c:pt>
                <c:pt idx="65">
                  <c:v>3.53926386497132</c:v>
                </c:pt>
                <c:pt idx="66">
                  <c:v>3.4318791317438699</c:v>
                </c:pt>
                <c:pt idx="67">
                  <c:v>10.625134336000301</c:v>
                </c:pt>
                <c:pt idx="68">
                  <c:v>7.6197138651708602</c:v>
                </c:pt>
                <c:pt idx="69">
                  <c:v>3.5155016973540398</c:v>
                </c:pt>
                <c:pt idx="70">
                  <c:v>3.9225706759468002</c:v>
                </c:pt>
                <c:pt idx="71">
                  <c:v>4.8920520613062797</c:v>
                </c:pt>
                <c:pt idx="72">
                  <c:v>8.9021044888107497</c:v>
                </c:pt>
                <c:pt idx="73">
                  <c:v>8.3801833385977105</c:v>
                </c:pt>
                <c:pt idx="74">
                  <c:v>8.0328157034984198</c:v>
                </c:pt>
                <c:pt idx="75">
                  <c:v>10.032531634274299</c:v>
                </c:pt>
                <c:pt idx="76">
                  <c:v>11.9121096917288</c:v>
                </c:pt>
                <c:pt idx="77">
                  <c:v>5.8832625386810102</c:v>
                </c:pt>
                <c:pt idx="78">
                  <c:v>4.5334332553996104</c:v>
                </c:pt>
                <c:pt idx="79">
                  <c:v>2.2468466921922299</c:v>
                </c:pt>
                <c:pt idx="80">
                  <c:v>4.97677399626832</c:v>
                </c:pt>
                <c:pt idx="81">
                  <c:v>6.4832001391407301</c:v>
                </c:pt>
                <c:pt idx="82">
                  <c:v>9.2372356951436796</c:v>
                </c:pt>
                <c:pt idx="83">
                  <c:v>7.4140403698667203</c:v>
                </c:pt>
                <c:pt idx="84">
                  <c:v>10.5357633768926</c:v>
                </c:pt>
                <c:pt idx="85">
                  <c:v>11.112158413182501</c:v>
                </c:pt>
                <c:pt idx="86">
                  <c:v>8.5468493511522894</c:v>
                </c:pt>
                <c:pt idx="87">
                  <c:v>4.5613236292332298</c:v>
                </c:pt>
                <c:pt idx="88">
                  <c:v>3.1989768988651601</c:v>
                </c:pt>
                <c:pt idx="89">
                  <c:v>3.2693816290159399</c:v>
                </c:pt>
                <c:pt idx="90">
                  <c:v>3.4108709922782601</c:v>
                </c:pt>
                <c:pt idx="91">
                  <c:v>4.71748123958566</c:v>
                </c:pt>
                <c:pt idx="92">
                  <c:v>7.9046082807584996</c:v>
                </c:pt>
                <c:pt idx="93">
                  <c:v>7.8754895494364101</c:v>
                </c:pt>
                <c:pt idx="94">
                  <c:v>8.2889030228003193</c:v>
                </c:pt>
                <c:pt idx="95">
                  <c:v>8.1930850214147792</c:v>
                </c:pt>
                <c:pt idx="96">
                  <c:v>8.6868513639606597</c:v>
                </c:pt>
                <c:pt idx="97">
                  <c:v>2.1392537923905302</c:v>
                </c:pt>
                <c:pt idx="98">
                  <c:v>8.2351638042052695</c:v>
                </c:pt>
                <c:pt idx="99">
                  <c:v>9.6250711109468501</c:v>
                </c:pt>
                <c:pt idx="100">
                  <c:v>11.848152401637901</c:v>
                </c:pt>
                <c:pt idx="101">
                  <c:v>9.6646455160019897</c:v>
                </c:pt>
                <c:pt idx="102">
                  <c:v>17.9507251098821</c:v>
                </c:pt>
                <c:pt idx="103">
                  <c:v>19.131559726098001</c:v>
                </c:pt>
                <c:pt idx="104">
                  <c:v>9.8084141073437507</c:v>
                </c:pt>
                <c:pt idx="105">
                  <c:v>7.8076940735375802</c:v>
                </c:pt>
                <c:pt idx="106">
                  <c:v>7.0139425786139702</c:v>
                </c:pt>
                <c:pt idx="107">
                  <c:v>6.1256855707642304</c:v>
                </c:pt>
                <c:pt idx="108">
                  <c:v>5.8861902814808298</c:v>
                </c:pt>
                <c:pt idx="109">
                  <c:v>4.3986398744574098</c:v>
                </c:pt>
                <c:pt idx="110">
                  <c:v>12.1415823528248</c:v>
                </c:pt>
                <c:pt idx="111">
                  <c:v>8.8515809019871092</c:v>
                </c:pt>
                <c:pt idx="112">
                  <c:v>12.0725484966834</c:v>
                </c:pt>
                <c:pt idx="113">
                  <c:v>25.882007616649499</c:v>
                </c:pt>
                <c:pt idx="114">
                  <c:v>34.196336102267097</c:v>
                </c:pt>
                <c:pt idx="115">
                  <c:v>19.279616094927601</c:v>
                </c:pt>
                <c:pt idx="116">
                  <c:v>9.6640514438081198</c:v>
                </c:pt>
                <c:pt idx="117">
                  <c:v>14.694406951221699</c:v>
                </c:pt>
                <c:pt idx="118">
                  <c:v>10.161815836603999</c:v>
                </c:pt>
                <c:pt idx="119">
                  <c:v>10.2175024421344</c:v>
                </c:pt>
                <c:pt idx="120">
                  <c:v>8.6396687230577598</c:v>
                </c:pt>
                <c:pt idx="121">
                  <c:v>5.3859228589007797</c:v>
                </c:pt>
                <c:pt idx="122">
                  <c:v>10.6086306052932</c:v>
                </c:pt>
                <c:pt idx="123">
                  <c:v>6.6721450844252796</c:v>
                </c:pt>
                <c:pt idx="124">
                  <c:v>7.3842467215976599</c:v>
                </c:pt>
                <c:pt idx="125">
                  <c:v>5.6223678529082202</c:v>
                </c:pt>
                <c:pt idx="126">
                  <c:v>7.7644232991144797</c:v>
                </c:pt>
                <c:pt idx="127">
                  <c:v>12.416491823223801</c:v>
                </c:pt>
                <c:pt idx="128">
                  <c:v>10.3443362987662</c:v>
                </c:pt>
                <c:pt idx="129">
                  <c:v>11.198838480854601</c:v>
                </c:pt>
                <c:pt idx="130">
                  <c:v>12.741953071244399</c:v>
                </c:pt>
                <c:pt idx="131">
                  <c:v>13.3644086731197</c:v>
                </c:pt>
                <c:pt idx="132">
                  <c:v>9.6809333333261094</c:v>
                </c:pt>
                <c:pt idx="133">
                  <c:v>1.30042739693584</c:v>
                </c:pt>
                <c:pt idx="134">
                  <c:v>8.3967507966277903</c:v>
                </c:pt>
                <c:pt idx="135">
                  <c:v>2.21669693329829</c:v>
                </c:pt>
                <c:pt idx="136">
                  <c:v>5.79857317449724</c:v>
                </c:pt>
                <c:pt idx="137">
                  <c:v>4.6865121597366501</c:v>
                </c:pt>
                <c:pt idx="138">
                  <c:v>7.1006888971597801</c:v>
                </c:pt>
                <c:pt idx="139">
                  <c:v>3.5089155122230502</c:v>
                </c:pt>
                <c:pt idx="140">
                  <c:v>6.4311031023055101</c:v>
                </c:pt>
                <c:pt idx="141">
                  <c:v>4.8148439571591801</c:v>
                </c:pt>
                <c:pt idx="142">
                  <c:v>3.8734166188758001</c:v>
                </c:pt>
                <c:pt idx="143">
                  <c:v>6.4082925994092896</c:v>
                </c:pt>
                <c:pt idx="144">
                  <c:v>4.3597579787383101</c:v>
                </c:pt>
                <c:pt idx="145">
                  <c:v>10.5772253744782</c:v>
                </c:pt>
                <c:pt idx="146">
                  <c:v>7.7120475751172499</c:v>
                </c:pt>
                <c:pt idx="147">
                  <c:v>7.6328135090895897</c:v>
                </c:pt>
                <c:pt idx="148">
                  <c:v>10.8635940515515</c:v>
                </c:pt>
                <c:pt idx="149">
                  <c:v>10.0156858242896</c:v>
                </c:pt>
                <c:pt idx="150">
                  <c:v>9.8580585737077193</c:v>
                </c:pt>
                <c:pt idx="151">
                  <c:v>6.5488633160197196</c:v>
                </c:pt>
                <c:pt idx="152">
                  <c:v>8.6515496222367201</c:v>
                </c:pt>
                <c:pt idx="153">
                  <c:v>11.211100204435599</c:v>
                </c:pt>
                <c:pt idx="154">
                  <c:v>8.5995000705669895</c:v>
                </c:pt>
                <c:pt idx="155">
                  <c:v>7.1610082225764096</c:v>
                </c:pt>
                <c:pt idx="156">
                  <c:v>11.629803338574201</c:v>
                </c:pt>
                <c:pt idx="157">
                  <c:v>12.6537484023224</c:v>
                </c:pt>
                <c:pt idx="158">
                  <c:v>57.500671043901797</c:v>
                </c:pt>
                <c:pt idx="159">
                  <c:v>40.441602173996003</c:v>
                </c:pt>
                <c:pt idx="160">
                  <c:v>13.4014212721641</c:v>
                </c:pt>
                <c:pt idx="161">
                  <c:v>22.439736985966299</c:v>
                </c:pt>
                <c:pt idx="162">
                  <c:v>17.149654405391299</c:v>
                </c:pt>
                <c:pt idx="163">
                  <c:v>9.4586247629433995</c:v>
                </c:pt>
                <c:pt idx="164">
                  <c:v>13.1673612054018</c:v>
                </c:pt>
                <c:pt idx="165">
                  <c:v>31.654120933781002</c:v>
                </c:pt>
                <c:pt idx="166">
                  <c:v>59.2627028755035</c:v>
                </c:pt>
                <c:pt idx="167">
                  <c:v>56.351446735144599</c:v>
                </c:pt>
                <c:pt idx="168">
                  <c:v>21.555269250542</c:v>
                </c:pt>
                <c:pt idx="169">
                  <c:v>14.8197092583819</c:v>
                </c:pt>
                <c:pt idx="170">
                  <c:v>17.264001224394399</c:v>
                </c:pt>
                <c:pt idx="171">
                  <c:v>23.724839453904401</c:v>
                </c:pt>
                <c:pt idx="172">
                  <c:v>3.9627461929163701</c:v>
                </c:pt>
                <c:pt idx="173">
                  <c:v>3.0428823713180302</c:v>
                </c:pt>
                <c:pt idx="174">
                  <c:v>4.0197087159043496</c:v>
                </c:pt>
                <c:pt idx="175">
                  <c:v>4.3335382435751999</c:v>
                </c:pt>
                <c:pt idx="176">
                  <c:v>2.9829053776935801</c:v>
                </c:pt>
                <c:pt idx="177">
                  <c:v>2.2684749162735698</c:v>
                </c:pt>
                <c:pt idx="178">
                  <c:v>3.0818815880797099</c:v>
                </c:pt>
                <c:pt idx="179">
                  <c:v>3.0343120148643199</c:v>
                </c:pt>
                <c:pt idx="180">
                  <c:v>4.1308184403896098</c:v>
                </c:pt>
                <c:pt idx="181">
                  <c:v>3.4914330531800899</c:v>
                </c:pt>
                <c:pt idx="182">
                  <c:v>3.2857621222942499</c:v>
                </c:pt>
                <c:pt idx="183">
                  <c:v>3.7764505978231799</c:v>
                </c:pt>
                <c:pt idx="184">
                  <c:v>3.4093050074267301</c:v>
                </c:pt>
                <c:pt idx="185">
                  <c:v>3.2047882737797999</c:v>
                </c:pt>
                <c:pt idx="186">
                  <c:v>3.4661228338819199</c:v>
                </c:pt>
                <c:pt idx="187">
                  <c:v>3.6196814647298501</c:v>
                </c:pt>
                <c:pt idx="188">
                  <c:v>3.67578132451797</c:v>
                </c:pt>
                <c:pt idx="189">
                  <c:v>3.7444033283858702</c:v>
                </c:pt>
                <c:pt idx="190">
                  <c:v>3.73651332383902</c:v>
                </c:pt>
                <c:pt idx="191">
                  <c:v>3.40121284066411</c:v>
                </c:pt>
                <c:pt idx="192">
                  <c:v>3.6475262145774998</c:v>
                </c:pt>
                <c:pt idx="193">
                  <c:v>2.95170035232203</c:v>
                </c:pt>
                <c:pt idx="194">
                  <c:v>5.70715450194841</c:v>
                </c:pt>
                <c:pt idx="195">
                  <c:v>3.7835443538956999</c:v>
                </c:pt>
                <c:pt idx="196">
                  <c:v>5.04185730983738</c:v>
                </c:pt>
                <c:pt idx="197">
                  <c:v>36.671803588410398</c:v>
                </c:pt>
                <c:pt idx="198">
                  <c:v>16.627843301253201</c:v>
                </c:pt>
                <c:pt idx="199">
                  <c:v>4.5427369102599604</c:v>
                </c:pt>
                <c:pt idx="200">
                  <c:v>4.7166603033047503</c:v>
                </c:pt>
                <c:pt idx="201">
                  <c:v>3.1544629523813499</c:v>
                </c:pt>
                <c:pt idx="202">
                  <c:v>3.6512343101681801</c:v>
                </c:pt>
                <c:pt idx="203">
                  <c:v>3.80406740543016</c:v>
                </c:pt>
                <c:pt idx="204">
                  <c:v>5.1150174385332701</c:v>
                </c:pt>
                <c:pt idx="205">
                  <c:v>4.5329046315061197</c:v>
                </c:pt>
                <c:pt idx="206">
                  <c:v>3.85801076005521</c:v>
                </c:pt>
                <c:pt idx="207">
                  <c:v>5.2859674332844602</c:v>
                </c:pt>
                <c:pt idx="208">
                  <c:v>3.3972004616803702</c:v>
                </c:pt>
                <c:pt idx="209">
                  <c:v>3.75615750215918</c:v>
                </c:pt>
                <c:pt idx="210">
                  <c:v>3.52410234662316</c:v>
                </c:pt>
                <c:pt idx="211">
                  <c:v>4.0728229418277397</c:v>
                </c:pt>
                <c:pt idx="212">
                  <c:v>6.44737560560701</c:v>
                </c:pt>
                <c:pt idx="213">
                  <c:v>9.9520447638829808</c:v>
                </c:pt>
                <c:pt idx="214">
                  <c:v>9.7679123034603101</c:v>
                </c:pt>
                <c:pt idx="215">
                  <c:v>8.1611606109109491</c:v>
                </c:pt>
                <c:pt idx="216">
                  <c:v>9.7515084128939797</c:v>
                </c:pt>
                <c:pt idx="217">
                  <c:v>9.0043550602158202</c:v>
                </c:pt>
                <c:pt idx="218">
                  <c:v>9.2721786203466205</c:v>
                </c:pt>
                <c:pt idx="219">
                  <c:v>9.1683504521343409</c:v>
                </c:pt>
                <c:pt idx="220">
                  <c:v>2.7600982045542199</c:v>
                </c:pt>
                <c:pt idx="221">
                  <c:v>3.1251898050339499</c:v>
                </c:pt>
                <c:pt idx="222">
                  <c:v>2.3857329538696499</c:v>
                </c:pt>
                <c:pt idx="223">
                  <c:v>3.0091236397731098</c:v>
                </c:pt>
                <c:pt idx="224">
                  <c:v>2.4332754174683102</c:v>
                </c:pt>
                <c:pt idx="225">
                  <c:v>2.7319927582118799</c:v>
                </c:pt>
                <c:pt idx="226">
                  <c:v>2.69180741222414</c:v>
                </c:pt>
                <c:pt idx="227">
                  <c:v>2.7217782481928001</c:v>
                </c:pt>
                <c:pt idx="228">
                  <c:v>2.8856817993496202</c:v>
                </c:pt>
                <c:pt idx="229">
                  <c:v>2.7676137780188501</c:v>
                </c:pt>
                <c:pt idx="230">
                  <c:v>2.60273724455908</c:v>
                </c:pt>
                <c:pt idx="231">
                  <c:v>2.4024907358093799</c:v>
                </c:pt>
                <c:pt idx="232">
                  <c:v>2.8458491385099198</c:v>
                </c:pt>
                <c:pt idx="233">
                  <c:v>2.9200289406205502</c:v>
                </c:pt>
                <c:pt idx="234">
                  <c:v>2.7422936799806399</c:v>
                </c:pt>
                <c:pt idx="235">
                  <c:v>2.4253677337103898</c:v>
                </c:pt>
                <c:pt idx="236">
                  <c:v>3.27827672687931</c:v>
                </c:pt>
                <c:pt idx="237">
                  <c:v>2.9552431370654202</c:v>
                </c:pt>
                <c:pt idx="238">
                  <c:v>3.04188619850042</c:v>
                </c:pt>
                <c:pt idx="239">
                  <c:v>2.9090408827371901</c:v>
                </c:pt>
                <c:pt idx="240">
                  <c:v>2.84920267594614</c:v>
                </c:pt>
                <c:pt idx="241">
                  <c:v>2.5706560272766099</c:v>
                </c:pt>
                <c:pt idx="242">
                  <c:v>3.9156462445051399</c:v>
                </c:pt>
                <c:pt idx="243">
                  <c:v>2.82897918191841</c:v>
                </c:pt>
                <c:pt idx="244">
                  <c:v>2.28619014600537</c:v>
                </c:pt>
                <c:pt idx="245">
                  <c:v>3.0646575455963401</c:v>
                </c:pt>
                <c:pt idx="246">
                  <c:v>2.9613006392410202</c:v>
                </c:pt>
                <c:pt idx="247">
                  <c:v>2.9642148743646799</c:v>
                </c:pt>
                <c:pt idx="248">
                  <c:v>3.06241285242307</c:v>
                </c:pt>
                <c:pt idx="249">
                  <c:v>3.1531992575806398</c:v>
                </c:pt>
                <c:pt idx="250">
                  <c:v>3.1554863594930902</c:v>
                </c:pt>
                <c:pt idx="251">
                  <c:v>3.24384760208829</c:v>
                </c:pt>
                <c:pt idx="252">
                  <c:v>3.1656803334275101</c:v>
                </c:pt>
                <c:pt idx="253">
                  <c:v>3.05452551413891</c:v>
                </c:pt>
                <c:pt idx="254">
                  <c:v>8.4191062261064697</c:v>
                </c:pt>
                <c:pt idx="255">
                  <c:v>8.2906184970269496</c:v>
                </c:pt>
                <c:pt idx="256">
                  <c:v>8.1456412413111199</c:v>
                </c:pt>
                <c:pt idx="257">
                  <c:v>8.6764693141272602</c:v>
                </c:pt>
                <c:pt idx="258">
                  <c:v>2.9519524993205302</c:v>
                </c:pt>
                <c:pt idx="259">
                  <c:v>3.1802512314495899</c:v>
                </c:pt>
                <c:pt idx="260">
                  <c:v>3.6330700786386498</c:v>
                </c:pt>
                <c:pt idx="261">
                  <c:v>5.1116192424849096</c:v>
                </c:pt>
                <c:pt idx="262">
                  <c:v>6.2977369915727897</c:v>
                </c:pt>
                <c:pt idx="263">
                  <c:v>7.2144601647585702</c:v>
                </c:pt>
                <c:pt idx="264">
                  <c:v>7.22468982679331</c:v>
                </c:pt>
                <c:pt idx="265">
                  <c:v>5.6175780968256204</c:v>
                </c:pt>
                <c:pt idx="266">
                  <c:v>7.5560315891267598</c:v>
                </c:pt>
                <c:pt idx="267">
                  <c:v>9.8387100666192797</c:v>
                </c:pt>
                <c:pt idx="268">
                  <c:v>5.3620835796931798</c:v>
                </c:pt>
                <c:pt idx="269">
                  <c:v>4.9992202277243001</c:v>
                </c:pt>
                <c:pt idx="270">
                  <c:v>12.6898869823601</c:v>
                </c:pt>
                <c:pt idx="271">
                  <c:v>20.0363501166423</c:v>
                </c:pt>
                <c:pt idx="272">
                  <c:v>12.771501015081199</c:v>
                </c:pt>
                <c:pt idx="273">
                  <c:v>9.1307523032924092</c:v>
                </c:pt>
                <c:pt idx="274">
                  <c:v>1.6530563995685501</c:v>
                </c:pt>
                <c:pt idx="275">
                  <c:v>1.27946155653753</c:v>
                </c:pt>
                <c:pt idx="276">
                  <c:v>9.8262523133009108</c:v>
                </c:pt>
                <c:pt idx="277">
                  <c:v>10.2228109437974</c:v>
                </c:pt>
                <c:pt idx="278">
                  <c:v>2.8484416892401199</c:v>
                </c:pt>
                <c:pt idx="279">
                  <c:v>8.3983618643245705</c:v>
                </c:pt>
                <c:pt idx="280">
                  <c:v>12.3767058823606</c:v>
                </c:pt>
                <c:pt idx="281">
                  <c:v>15.6906720635052</c:v>
                </c:pt>
                <c:pt idx="282">
                  <c:v>19.415748749319601</c:v>
                </c:pt>
                <c:pt idx="283">
                  <c:v>15.418849746885099</c:v>
                </c:pt>
                <c:pt idx="284">
                  <c:v>8.4174738527486106</c:v>
                </c:pt>
                <c:pt idx="285">
                  <c:v>14.7482339962166</c:v>
                </c:pt>
                <c:pt idx="286">
                  <c:v>9.8710941169786306</c:v>
                </c:pt>
                <c:pt idx="287">
                  <c:v>10.819001793134101</c:v>
                </c:pt>
                <c:pt idx="288">
                  <c:v>15.1809339460864</c:v>
                </c:pt>
                <c:pt idx="289">
                  <c:v>14.7884728060416</c:v>
                </c:pt>
                <c:pt idx="290">
                  <c:v>21.281410520764101</c:v>
                </c:pt>
                <c:pt idx="291">
                  <c:v>16.312254437420101</c:v>
                </c:pt>
                <c:pt idx="292">
                  <c:v>9.9425417628411292</c:v>
                </c:pt>
                <c:pt idx="293">
                  <c:v>6.2917904924972703</c:v>
                </c:pt>
                <c:pt idx="294">
                  <c:v>7.0077367545040099</c:v>
                </c:pt>
                <c:pt idx="295">
                  <c:v>7.6856631969474902</c:v>
                </c:pt>
                <c:pt idx="296">
                  <c:v>10.3081310509889</c:v>
                </c:pt>
                <c:pt idx="297">
                  <c:v>8.9915028659685099</c:v>
                </c:pt>
                <c:pt idx="298">
                  <c:v>4.3874748577209299</c:v>
                </c:pt>
                <c:pt idx="299">
                  <c:v>9.65533414400943</c:v>
                </c:pt>
                <c:pt idx="300">
                  <c:v>11.389471302216799</c:v>
                </c:pt>
                <c:pt idx="301">
                  <c:v>19.614459098547499</c:v>
                </c:pt>
                <c:pt idx="302">
                  <c:v>31.950191807586101</c:v>
                </c:pt>
                <c:pt idx="303">
                  <c:v>16.605045517980901</c:v>
                </c:pt>
                <c:pt idx="304">
                  <c:v>9.0072394031496597</c:v>
                </c:pt>
                <c:pt idx="305">
                  <c:v>11.0069083788841</c:v>
                </c:pt>
                <c:pt idx="306">
                  <c:v>8.5778737100430806</c:v>
                </c:pt>
                <c:pt idx="307">
                  <c:v>9.80596021307292</c:v>
                </c:pt>
                <c:pt idx="308">
                  <c:v>14.349817528435</c:v>
                </c:pt>
                <c:pt idx="309">
                  <c:v>6.3221374010703704</c:v>
                </c:pt>
                <c:pt idx="310">
                  <c:v>11.7090907383296</c:v>
                </c:pt>
                <c:pt idx="311">
                  <c:v>15.372149719322801</c:v>
                </c:pt>
                <c:pt idx="312">
                  <c:v>13.100439726531199</c:v>
                </c:pt>
                <c:pt idx="313">
                  <c:v>14.5209665433298</c:v>
                </c:pt>
                <c:pt idx="314">
                  <c:v>24.410859396510901</c:v>
                </c:pt>
                <c:pt idx="315">
                  <c:v>30.935984860099499</c:v>
                </c:pt>
                <c:pt idx="316">
                  <c:v>15.3960505380741</c:v>
                </c:pt>
                <c:pt idx="317">
                  <c:v>3.7707301909338198</c:v>
                </c:pt>
                <c:pt idx="318">
                  <c:v>2.9905644451356999</c:v>
                </c:pt>
                <c:pt idx="319">
                  <c:v>4.9129871402169796</c:v>
                </c:pt>
                <c:pt idx="320">
                  <c:v>3.9172743724901302</c:v>
                </c:pt>
                <c:pt idx="321">
                  <c:v>3.0558775566697101</c:v>
                </c:pt>
                <c:pt idx="322">
                  <c:v>1.6258424465933401</c:v>
                </c:pt>
                <c:pt idx="323">
                  <c:v>2.1383920707991</c:v>
                </c:pt>
                <c:pt idx="324">
                  <c:v>6.5786552628125996</c:v>
                </c:pt>
                <c:pt idx="325">
                  <c:v>9.9941946595798807</c:v>
                </c:pt>
                <c:pt idx="326">
                  <c:v>12.7517761697595</c:v>
                </c:pt>
                <c:pt idx="327">
                  <c:v>7.2494969231469302</c:v>
                </c:pt>
                <c:pt idx="328">
                  <c:v>9.9391269851472401</c:v>
                </c:pt>
                <c:pt idx="329">
                  <c:v>8.9190360120939793</c:v>
                </c:pt>
                <c:pt idx="330">
                  <c:v>13.1993238468991</c:v>
                </c:pt>
                <c:pt idx="331">
                  <c:v>17.0003821395395</c:v>
                </c:pt>
                <c:pt idx="332">
                  <c:v>20.105035340946898</c:v>
                </c:pt>
                <c:pt idx="333">
                  <c:v>4.0254703329152699</c:v>
                </c:pt>
                <c:pt idx="334">
                  <c:v>43.025831715364099</c:v>
                </c:pt>
                <c:pt idx="335">
                  <c:v>55.333776272926301</c:v>
                </c:pt>
                <c:pt idx="336">
                  <c:v>61.354487857258903</c:v>
                </c:pt>
                <c:pt idx="337">
                  <c:v>41.072055219351299</c:v>
                </c:pt>
                <c:pt idx="338">
                  <c:v>3.5165726987122401</c:v>
                </c:pt>
                <c:pt idx="339">
                  <c:v>3.8958265612363698</c:v>
                </c:pt>
                <c:pt idx="340">
                  <c:v>3.6892974940255598</c:v>
                </c:pt>
                <c:pt idx="341">
                  <c:v>3.67009557908335</c:v>
                </c:pt>
                <c:pt idx="342">
                  <c:v>11.8228826441251</c:v>
                </c:pt>
                <c:pt idx="343">
                  <c:v>14.8521734195463</c:v>
                </c:pt>
                <c:pt idx="344">
                  <c:v>10.409446251234399</c:v>
                </c:pt>
                <c:pt idx="345">
                  <c:v>19.5878023501486</c:v>
                </c:pt>
                <c:pt idx="346">
                  <c:v>19.446971445481701</c:v>
                </c:pt>
                <c:pt idx="347">
                  <c:v>9.9038250524650202</c:v>
                </c:pt>
                <c:pt idx="348">
                  <c:v>8.3255667719151898</c:v>
                </c:pt>
                <c:pt idx="349">
                  <c:v>7.4880305130692397</c:v>
                </c:pt>
                <c:pt idx="350">
                  <c:v>5.4830244787840803</c:v>
                </c:pt>
                <c:pt idx="351">
                  <c:v>14.3071477515095</c:v>
                </c:pt>
                <c:pt idx="352">
                  <c:v>10.513872604452599</c:v>
                </c:pt>
                <c:pt idx="353">
                  <c:v>1.2089688147861499</c:v>
                </c:pt>
                <c:pt idx="354">
                  <c:v>7.8954937220017403</c:v>
                </c:pt>
                <c:pt idx="355">
                  <c:v>2.0880035448663299</c:v>
                </c:pt>
                <c:pt idx="356">
                  <c:v>7.5899964520473597</c:v>
                </c:pt>
                <c:pt idx="357">
                  <c:v>10.415250549080101</c:v>
                </c:pt>
                <c:pt idx="358">
                  <c:v>28.341235529553298</c:v>
                </c:pt>
                <c:pt idx="359">
                  <c:v>30.284421528884899</c:v>
                </c:pt>
                <c:pt idx="360">
                  <c:v>15.8867253128734</c:v>
                </c:pt>
                <c:pt idx="361">
                  <c:v>8.59420469283139</c:v>
                </c:pt>
                <c:pt idx="362">
                  <c:v>12.4169314817785</c:v>
                </c:pt>
                <c:pt idx="363">
                  <c:v>3.0426656939835599</c:v>
                </c:pt>
                <c:pt idx="364">
                  <c:v>11.395246589499999</c:v>
                </c:pt>
                <c:pt idx="365">
                  <c:v>6.57350805080657</c:v>
                </c:pt>
                <c:pt idx="366">
                  <c:v>13.2885981572782</c:v>
                </c:pt>
                <c:pt idx="367">
                  <c:v>20.716111355153402</c:v>
                </c:pt>
                <c:pt idx="368">
                  <c:v>34.7612151857697</c:v>
                </c:pt>
                <c:pt idx="369">
                  <c:v>15.6516232664229</c:v>
                </c:pt>
                <c:pt idx="370">
                  <c:v>1.29196945070455</c:v>
                </c:pt>
                <c:pt idx="371">
                  <c:v>2.53136946470917</c:v>
                </c:pt>
                <c:pt idx="372">
                  <c:v>4.0820701920264604</c:v>
                </c:pt>
                <c:pt idx="373">
                  <c:v>6.16687500191121</c:v>
                </c:pt>
                <c:pt idx="374">
                  <c:v>3.6148232605825301</c:v>
                </c:pt>
                <c:pt idx="375">
                  <c:v>3.54888503907465</c:v>
                </c:pt>
                <c:pt idx="376">
                  <c:v>3.6816527054866599</c:v>
                </c:pt>
                <c:pt idx="377">
                  <c:v>3.53529678867273</c:v>
                </c:pt>
                <c:pt idx="378">
                  <c:v>5.3428429494558198</c:v>
                </c:pt>
                <c:pt idx="379">
                  <c:v>13.3490220589981</c:v>
                </c:pt>
                <c:pt idx="380">
                  <c:v>8.5266618445986904</c:v>
                </c:pt>
                <c:pt idx="381">
                  <c:v>29.4262194534282</c:v>
                </c:pt>
                <c:pt idx="382">
                  <c:v>31.094777180475202</c:v>
                </c:pt>
                <c:pt idx="383">
                  <c:v>13.792509735614299</c:v>
                </c:pt>
                <c:pt idx="384">
                  <c:v>12.665561024465401</c:v>
                </c:pt>
                <c:pt idx="385">
                  <c:v>9.4418918243835002</c:v>
                </c:pt>
                <c:pt idx="386">
                  <c:v>7.5569760132186401</c:v>
                </c:pt>
                <c:pt idx="387">
                  <c:v>3.3844421723834901</c:v>
                </c:pt>
                <c:pt idx="388">
                  <c:v>19.754460378110402</c:v>
                </c:pt>
                <c:pt idx="389">
                  <c:v>8.5778060047722704</c:v>
                </c:pt>
                <c:pt idx="390">
                  <c:v>33.804150056678402</c:v>
                </c:pt>
                <c:pt idx="391">
                  <c:v>64.103370790049595</c:v>
                </c:pt>
                <c:pt idx="392">
                  <c:v>51.809021722423601</c:v>
                </c:pt>
                <c:pt idx="393">
                  <c:v>16.5472406974331</c:v>
                </c:pt>
                <c:pt idx="394">
                  <c:v>2.9282259146322001</c:v>
                </c:pt>
                <c:pt idx="395">
                  <c:v>2.7938736222758198</c:v>
                </c:pt>
                <c:pt idx="396">
                  <c:v>2.8742724213678401</c:v>
                </c:pt>
                <c:pt idx="397">
                  <c:v>2.7539726826632198</c:v>
                </c:pt>
                <c:pt idx="398">
                  <c:v>2.6579640438922598</c:v>
                </c:pt>
                <c:pt idx="399">
                  <c:v>3.1768757650516801</c:v>
                </c:pt>
                <c:pt idx="400">
                  <c:v>12.700609343881499</c:v>
                </c:pt>
                <c:pt idx="401">
                  <c:v>5.8648332110256503</c:v>
                </c:pt>
                <c:pt idx="402">
                  <c:v>2.6347634805596098</c:v>
                </c:pt>
                <c:pt idx="403">
                  <c:v>49.148507263555999</c:v>
                </c:pt>
                <c:pt idx="404">
                  <c:v>62.911211859734401</c:v>
                </c:pt>
                <c:pt idx="405">
                  <c:v>39.512128733806499</c:v>
                </c:pt>
                <c:pt idx="406">
                  <c:v>26.124216933246299</c:v>
                </c:pt>
                <c:pt idx="407">
                  <c:v>25.098518243833698</c:v>
                </c:pt>
                <c:pt idx="408">
                  <c:v>28.9680345801799</c:v>
                </c:pt>
                <c:pt idx="409">
                  <c:v>30.382813203278602</c:v>
                </c:pt>
                <c:pt idx="410">
                  <c:v>32.220967760706102</c:v>
                </c:pt>
                <c:pt idx="411">
                  <c:v>25.1299903962074</c:v>
                </c:pt>
                <c:pt idx="412">
                  <c:v>52.6476266961851</c:v>
                </c:pt>
                <c:pt idx="413">
                  <c:v>49.6372492756797</c:v>
                </c:pt>
                <c:pt idx="414">
                  <c:v>48.0997772799617</c:v>
                </c:pt>
                <c:pt idx="415">
                  <c:v>19.817216876105899</c:v>
                </c:pt>
                <c:pt idx="416">
                  <c:v>23.163166327097301</c:v>
                </c:pt>
                <c:pt idx="417">
                  <c:v>48.608624586166002</c:v>
                </c:pt>
                <c:pt idx="418">
                  <c:v>46.427260105689697</c:v>
                </c:pt>
                <c:pt idx="419">
                  <c:v>38.845186038288801</c:v>
                </c:pt>
                <c:pt idx="420">
                  <c:v>10.4728967079686</c:v>
                </c:pt>
                <c:pt idx="421">
                  <c:v>9.8225226354403699</c:v>
                </c:pt>
                <c:pt idx="422">
                  <c:v>20.234103460514099</c:v>
                </c:pt>
                <c:pt idx="423">
                  <c:v>47.825360193863901</c:v>
                </c:pt>
                <c:pt idx="424">
                  <c:v>31.270042938702499</c:v>
                </c:pt>
                <c:pt idx="425">
                  <c:v>19.4043146717094</c:v>
                </c:pt>
                <c:pt idx="426">
                  <c:v>4.5388069993703102</c:v>
                </c:pt>
                <c:pt idx="427">
                  <c:v>10.2696935344183</c:v>
                </c:pt>
                <c:pt idx="428">
                  <c:v>10.1131220791801</c:v>
                </c:pt>
                <c:pt idx="429">
                  <c:v>9.65461503029832</c:v>
                </c:pt>
                <c:pt idx="430">
                  <c:v>12.3504879434304</c:v>
                </c:pt>
                <c:pt idx="431">
                  <c:v>16.6223203439659</c:v>
                </c:pt>
                <c:pt idx="432">
                  <c:v>14.8314887681931</c:v>
                </c:pt>
                <c:pt idx="433">
                  <c:v>21.258305715323701</c:v>
                </c:pt>
                <c:pt idx="434">
                  <c:v>18.577933489690601</c:v>
                </c:pt>
                <c:pt idx="435">
                  <c:v>21.7478103065793</c:v>
                </c:pt>
                <c:pt idx="436">
                  <c:v>18.142937184383399</c:v>
                </c:pt>
                <c:pt idx="437">
                  <c:v>33.7371608264096</c:v>
                </c:pt>
                <c:pt idx="438">
                  <c:v>32.825363200261698</c:v>
                </c:pt>
                <c:pt idx="439">
                  <c:v>20.801171102195099</c:v>
                </c:pt>
                <c:pt idx="440">
                  <c:v>32.935394390685801</c:v>
                </c:pt>
                <c:pt idx="441">
                  <c:v>63.467377500881099</c:v>
                </c:pt>
                <c:pt idx="442">
                  <c:v>59.342378077892299</c:v>
                </c:pt>
                <c:pt idx="443">
                  <c:v>23.151850555137401</c:v>
                </c:pt>
                <c:pt idx="444">
                  <c:v>15.032671077877101</c:v>
                </c:pt>
                <c:pt idx="445">
                  <c:v>14.433623919573</c:v>
                </c:pt>
                <c:pt idx="446">
                  <c:v>31.480906670699</c:v>
                </c:pt>
                <c:pt idx="447">
                  <c:v>57.766347051919297</c:v>
                </c:pt>
                <c:pt idx="448">
                  <c:v>65.394910316437205</c:v>
                </c:pt>
                <c:pt idx="449">
                  <c:v>48.003555111363703</c:v>
                </c:pt>
                <c:pt idx="450">
                  <c:v>2.4746950785620401</c:v>
                </c:pt>
                <c:pt idx="451">
                  <c:v>3.1398359697465801</c:v>
                </c:pt>
                <c:pt idx="452">
                  <c:v>23.677124350280501</c:v>
                </c:pt>
                <c:pt idx="453">
                  <c:v>51.150032827889902</c:v>
                </c:pt>
                <c:pt idx="454">
                  <c:v>64.727469423196197</c:v>
                </c:pt>
                <c:pt idx="455">
                  <c:v>30.0046769497363</c:v>
                </c:pt>
                <c:pt idx="456">
                  <c:v>20.434748064863498</c:v>
                </c:pt>
                <c:pt idx="457">
                  <c:v>9.8586793926312009</c:v>
                </c:pt>
                <c:pt idx="458">
                  <c:v>8.7118017315296292</c:v>
                </c:pt>
                <c:pt idx="459">
                  <c:v>12.0868497978093</c:v>
                </c:pt>
                <c:pt idx="460">
                  <c:v>13.8283627577009</c:v>
                </c:pt>
                <c:pt idx="461">
                  <c:v>27.0224538499474</c:v>
                </c:pt>
                <c:pt idx="462">
                  <c:v>32.268156926741497</c:v>
                </c:pt>
                <c:pt idx="463">
                  <c:v>30.384832699761699</c:v>
                </c:pt>
                <c:pt idx="464">
                  <c:v>28.9301256719815</c:v>
                </c:pt>
                <c:pt idx="465">
                  <c:v>13.2907639163761</c:v>
                </c:pt>
                <c:pt idx="466">
                  <c:v>8.5345754968487704</c:v>
                </c:pt>
                <c:pt idx="467">
                  <c:v>3.6085707852702398</c:v>
                </c:pt>
                <c:pt idx="468">
                  <c:v>3.7123243366043801</c:v>
                </c:pt>
                <c:pt idx="469">
                  <c:v>3.4139781640467501</c:v>
                </c:pt>
                <c:pt idx="470">
                  <c:v>3.1130507285670301</c:v>
                </c:pt>
                <c:pt idx="471">
                  <c:v>8.49789891393036</c:v>
                </c:pt>
                <c:pt idx="472">
                  <c:v>9.5233032939968698</c:v>
                </c:pt>
                <c:pt idx="473">
                  <c:v>11.6720681258713</c:v>
                </c:pt>
                <c:pt idx="474">
                  <c:v>9.0451578516182707</c:v>
                </c:pt>
                <c:pt idx="475">
                  <c:v>1.3515878611224399</c:v>
                </c:pt>
                <c:pt idx="476">
                  <c:v>10.3328214758121</c:v>
                </c:pt>
                <c:pt idx="477">
                  <c:v>12.245825839757501</c:v>
                </c:pt>
                <c:pt idx="478">
                  <c:v>4.8958062498133401</c:v>
                </c:pt>
                <c:pt idx="479">
                  <c:v>5.9611061983238001</c:v>
                </c:pt>
                <c:pt idx="480">
                  <c:v>9.9595875975871699</c:v>
                </c:pt>
                <c:pt idx="481">
                  <c:v>20.3361442602057</c:v>
                </c:pt>
                <c:pt idx="482">
                  <c:v>40.735942617721904</c:v>
                </c:pt>
                <c:pt idx="483">
                  <c:v>29.587486425332301</c:v>
                </c:pt>
                <c:pt idx="484">
                  <c:v>21.126335875864498</c:v>
                </c:pt>
                <c:pt idx="485">
                  <c:v>10.192238822634099</c:v>
                </c:pt>
                <c:pt idx="486">
                  <c:v>24.5203546035351</c:v>
                </c:pt>
                <c:pt idx="487">
                  <c:v>20.480376831218301</c:v>
                </c:pt>
                <c:pt idx="488">
                  <c:v>10.285392962314001</c:v>
                </c:pt>
                <c:pt idx="489">
                  <c:v>12.7390647029479</c:v>
                </c:pt>
                <c:pt idx="490">
                  <c:v>10.4674615588323</c:v>
                </c:pt>
                <c:pt idx="491">
                  <c:v>9.6959881033586797</c:v>
                </c:pt>
                <c:pt idx="492">
                  <c:v>13.765023665905399</c:v>
                </c:pt>
                <c:pt idx="493">
                  <c:v>13.393672164564901</c:v>
                </c:pt>
                <c:pt idx="494">
                  <c:v>13.6842411255864</c:v>
                </c:pt>
                <c:pt idx="495">
                  <c:v>8.7148823925601402</c:v>
                </c:pt>
                <c:pt idx="496">
                  <c:v>9.1581509387369007</c:v>
                </c:pt>
                <c:pt idx="497">
                  <c:v>5.1136953176256403</c:v>
                </c:pt>
                <c:pt idx="498">
                  <c:v>5.6777804959296798</c:v>
                </c:pt>
                <c:pt idx="499">
                  <c:v>17.278191412308399</c:v>
                </c:pt>
                <c:pt idx="500">
                  <c:v>12.999385046339601</c:v>
                </c:pt>
                <c:pt idx="501">
                  <c:v>12.194211546800901</c:v>
                </c:pt>
                <c:pt idx="502">
                  <c:v>17.176873878866999</c:v>
                </c:pt>
                <c:pt idx="503">
                  <c:v>13.819656886168699</c:v>
                </c:pt>
                <c:pt idx="504">
                  <c:v>8.1874000318401396</c:v>
                </c:pt>
                <c:pt idx="505">
                  <c:v>11.008547623181901</c:v>
                </c:pt>
                <c:pt idx="506">
                  <c:v>7.2152456273377297</c:v>
                </c:pt>
                <c:pt idx="507">
                  <c:v>5.2924492786977204</c:v>
                </c:pt>
                <c:pt idx="508">
                  <c:v>9.6545884486178402</c:v>
                </c:pt>
                <c:pt idx="509">
                  <c:v>9.8482357376707501</c:v>
                </c:pt>
                <c:pt idx="510">
                  <c:v>13.7887032236029</c:v>
                </c:pt>
                <c:pt idx="511">
                  <c:v>13.362599410828899</c:v>
                </c:pt>
                <c:pt idx="512">
                  <c:v>11.669604183370399</c:v>
                </c:pt>
                <c:pt idx="513">
                  <c:v>8.5283779268955602</c:v>
                </c:pt>
                <c:pt idx="514">
                  <c:v>12.3935254292693</c:v>
                </c:pt>
                <c:pt idx="515">
                  <c:v>8.8999361040118892</c:v>
                </c:pt>
                <c:pt idx="516">
                  <c:v>9.1846969022943394</c:v>
                </c:pt>
                <c:pt idx="517">
                  <c:v>14.604029785614999</c:v>
                </c:pt>
                <c:pt idx="518">
                  <c:v>13.013620289170801</c:v>
                </c:pt>
                <c:pt idx="519">
                  <c:v>2.5033794600519301</c:v>
                </c:pt>
                <c:pt idx="520">
                  <c:v>13.2361631155203</c:v>
                </c:pt>
                <c:pt idx="521">
                  <c:v>13.0446752669163</c:v>
                </c:pt>
                <c:pt idx="522">
                  <c:v>16.9584199603289</c:v>
                </c:pt>
                <c:pt idx="523">
                  <c:v>7.7840642570170004</c:v>
                </c:pt>
                <c:pt idx="524">
                  <c:v>11.6024171380471</c:v>
                </c:pt>
                <c:pt idx="525">
                  <c:v>6.9796848760369397</c:v>
                </c:pt>
                <c:pt idx="526">
                  <c:v>8.0671368923035303</c:v>
                </c:pt>
                <c:pt idx="527">
                  <c:v>12.5617123615107</c:v>
                </c:pt>
                <c:pt idx="528">
                  <c:v>9.5063430486237799</c:v>
                </c:pt>
                <c:pt idx="529">
                  <c:v>9.3532170905261207</c:v>
                </c:pt>
                <c:pt idx="530">
                  <c:v>12.1653153541658</c:v>
                </c:pt>
                <c:pt idx="531">
                  <c:v>13.802591244673</c:v>
                </c:pt>
                <c:pt idx="532">
                  <c:v>9.8406713795638403</c:v>
                </c:pt>
                <c:pt idx="533">
                  <c:v>11.144055408348301</c:v>
                </c:pt>
                <c:pt idx="534">
                  <c:v>9.0713973631292095</c:v>
                </c:pt>
                <c:pt idx="535">
                  <c:v>8.5905471523508901</c:v>
                </c:pt>
                <c:pt idx="536">
                  <c:v>13.2216743808846</c:v>
                </c:pt>
                <c:pt idx="537">
                  <c:v>7.9419848867193998</c:v>
                </c:pt>
                <c:pt idx="538">
                  <c:v>1.65351702562503</c:v>
                </c:pt>
                <c:pt idx="539">
                  <c:v>6.3335413091181598</c:v>
                </c:pt>
                <c:pt idx="540">
                  <c:v>24.986935335527502</c:v>
                </c:pt>
                <c:pt idx="541">
                  <c:v>21.759702917521398</c:v>
                </c:pt>
                <c:pt idx="542">
                  <c:v>27.2217093293558</c:v>
                </c:pt>
              </c:numCache>
            </c:numRef>
          </c:xVal>
          <c:yVal>
            <c:numRef>
              <c:f>segments!$G$2:$G$544</c:f>
              <c:numCache>
                <c:formatCode>General</c:formatCode>
                <c:ptCount val="543"/>
                <c:pt idx="0">
                  <c:v>2</c:v>
                </c:pt>
                <c:pt idx="1">
                  <c:v>8</c:v>
                </c:pt>
                <c:pt idx="2">
                  <c:v>15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4</c:v>
                </c:pt>
                <c:pt idx="7">
                  <c:v>7</c:v>
                </c:pt>
                <c:pt idx="8">
                  <c:v>7</c:v>
                </c:pt>
                <c:pt idx="9">
                  <c:v>5</c:v>
                </c:pt>
                <c:pt idx="10">
                  <c:v>76</c:v>
                </c:pt>
                <c:pt idx="11">
                  <c:v>28</c:v>
                </c:pt>
                <c:pt idx="12">
                  <c:v>7</c:v>
                </c:pt>
                <c:pt idx="13">
                  <c:v>4</c:v>
                </c:pt>
                <c:pt idx="14">
                  <c:v>44</c:v>
                </c:pt>
                <c:pt idx="15">
                  <c:v>5</c:v>
                </c:pt>
                <c:pt idx="16">
                  <c:v>6</c:v>
                </c:pt>
                <c:pt idx="17">
                  <c:v>0</c:v>
                </c:pt>
                <c:pt idx="18">
                  <c:v>6</c:v>
                </c:pt>
                <c:pt idx="19">
                  <c:v>3</c:v>
                </c:pt>
                <c:pt idx="20">
                  <c:v>3</c:v>
                </c:pt>
                <c:pt idx="21">
                  <c:v>4</c:v>
                </c:pt>
                <c:pt idx="22">
                  <c:v>35</c:v>
                </c:pt>
                <c:pt idx="23">
                  <c:v>3</c:v>
                </c:pt>
                <c:pt idx="24">
                  <c:v>17</c:v>
                </c:pt>
                <c:pt idx="25">
                  <c:v>2</c:v>
                </c:pt>
                <c:pt idx="26">
                  <c:v>5</c:v>
                </c:pt>
                <c:pt idx="27">
                  <c:v>12</c:v>
                </c:pt>
                <c:pt idx="28">
                  <c:v>6</c:v>
                </c:pt>
                <c:pt idx="29">
                  <c:v>8</c:v>
                </c:pt>
                <c:pt idx="30">
                  <c:v>4</c:v>
                </c:pt>
                <c:pt idx="31">
                  <c:v>25</c:v>
                </c:pt>
                <c:pt idx="32">
                  <c:v>12</c:v>
                </c:pt>
                <c:pt idx="33">
                  <c:v>6</c:v>
                </c:pt>
                <c:pt idx="34">
                  <c:v>3</c:v>
                </c:pt>
                <c:pt idx="35">
                  <c:v>7</c:v>
                </c:pt>
                <c:pt idx="36">
                  <c:v>3</c:v>
                </c:pt>
                <c:pt idx="37">
                  <c:v>10</c:v>
                </c:pt>
                <c:pt idx="38">
                  <c:v>7</c:v>
                </c:pt>
                <c:pt idx="39">
                  <c:v>4</c:v>
                </c:pt>
                <c:pt idx="40">
                  <c:v>7</c:v>
                </c:pt>
                <c:pt idx="41">
                  <c:v>12</c:v>
                </c:pt>
                <c:pt idx="42">
                  <c:v>6</c:v>
                </c:pt>
                <c:pt idx="43">
                  <c:v>24</c:v>
                </c:pt>
                <c:pt idx="44">
                  <c:v>3</c:v>
                </c:pt>
                <c:pt idx="45">
                  <c:v>14</c:v>
                </c:pt>
                <c:pt idx="46">
                  <c:v>26</c:v>
                </c:pt>
                <c:pt idx="47">
                  <c:v>37</c:v>
                </c:pt>
                <c:pt idx="48">
                  <c:v>3</c:v>
                </c:pt>
                <c:pt idx="49">
                  <c:v>29</c:v>
                </c:pt>
                <c:pt idx="50">
                  <c:v>20</c:v>
                </c:pt>
                <c:pt idx="51">
                  <c:v>3</c:v>
                </c:pt>
                <c:pt idx="52">
                  <c:v>4</c:v>
                </c:pt>
                <c:pt idx="53">
                  <c:v>7</c:v>
                </c:pt>
                <c:pt idx="54">
                  <c:v>9</c:v>
                </c:pt>
                <c:pt idx="55">
                  <c:v>28</c:v>
                </c:pt>
                <c:pt idx="56">
                  <c:v>3</c:v>
                </c:pt>
                <c:pt idx="57">
                  <c:v>1</c:v>
                </c:pt>
                <c:pt idx="58">
                  <c:v>9</c:v>
                </c:pt>
                <c:pt idx="59">
                  <c:v>2</c:v>
                </c:pt>
                <c:pt idx="60">
                  <c:v>6</c:v>
                </c:pt>
                <c:pt idx="61">
                  <c:v>23</c:v>
                </c:pt>
                <c:pt idx="62">
                  <c:v>30</c:v>
                </c:pt>
                <c:pt idx="63">
                  <c:v>3</c:v>
                </c:pt>
                <c:pt idx="64">
                  <c:v>4</c:v>
                </c:pt>
                <c:pt idx="65">
                  <c:v>3</c:v>
                </c:pt>
                <c:pt idx="66">
                  <c:v>3</c:v>
                </c:pt>
                <c:pt idx="67">
                  <c:v>5</c:v>
                </c:pt>
                <c:pt idx="68">
                  <c:v>18</c:v>
                </c:pt>
                <c:pt idx="69">
                  <c:v>65</c:v>
                </c:pt>
                <c:pt idx="70">
                  <c:v>56</c:v>
                </c:pt>
                <c:pt idx="71">
                  <c:v>41</c:v>
                </c:pt>
                <c:pt idx="72">
                  <c:v>3</c:v>
                </c:pt>
                <c:pt idx="73">
                  <c:v>2</c:v>
                </c:pt>
                <c:pt idx="74">
                  <c:v>4</c:v>
                </c:pt>
                <c:pt idx="75">
                  <c:v>6</c:v>
                </c:pt>
                <c:pt idx="76">
                  <c:v>3</c:v>
                </c:pt>
                <c:pt idx="77">
                  <c:v>41</c:v>
                </c:pt>
                <c:pt idx="78">
                  <c:v>59</c:v>
                </c:pt>
                <c:pt idx="79">
                  <c:v>60</c:v>
                </c:pt>
                <c:pt idx="80">
                  <c:v>19</c:v>
                </c:pt>
                <c:pt idx="81">
                  <c:v>37</c:v>
                </c:pt>
                <c:pt idx="82">
                  <c:v>3</c:v>
                </c:pt>
                <c:pt idx="83">
                  <c:v>3</c:v>
                </c:pt>
                <c:pt idx="84">
                  <c:v>4</c:v>
                </c:pt>
                <c:pt idx="85">
                  <c:v>2</c:v>
                </c:pt>
                <c:pt idx="86">
                  <c:v>3</c:v>
                </c:pt>
                <c:pt idx="87">
                  <c:v>2</c:v>
                </c:pt>
                <c:pt idx="88">
                  <c:v>8</c:v>
                </c:pt>
                <c:pt idx="89">
                  <c:v>9</c:v>
                </c:pt>
                <c:pt idx="90">
                  <c:v>15</c:v>
                </c:pt>
                <c:pt idx="91">
                  <c:v>15</c:v>
                </c:pt>
                <c:pt idx="92">
                  <c:v>5</c:v>
                </c:pt>
                <c:pt idx="93">
                  <c:v>6</c:v>
                </c:pt>
                <c:pt idx="94">
                  <c:v>23</c:v>
                </c:pt>
                <c:pt idx="95">
                  <c:v>13</c:v>
                </c:pt>
                <c:pt idx="96">
                  <c:v>14</c:v>
                </c:pt>
                <c:pt idx="97">
                  <c:v>53</c:v>
                </c:pt>
                <c:pt idx="98">
                  <c:v>3</c:v>
                </c:pt>
                <c:pt idx="99">
                  <c:v>16</c:v>
                </c:pt>
                <c:pt idx="100">
                  <c:v>24</c:v>
                </c:pt>
                <c:pt idx="101">
                  <c:v>35</c:v>
                </c:pt>
                <c:pt idx="102">
                  <c:v>4</c:v>
                </c:pt>
                <c:pt idx="103">
                  <c:v>1</c:v>
                </c:pt>
                <c:pt idx="104">
                  <c:v>6</c:v>
                </c:pt>
                <c:pt idx="105">
                  <c:v>7</c:v>
                </c:pt>
                <c:pt idx="106">
                  <c:v>4</c:v>
                </c:pt>
                <c:pt idx="107">
                  <c:v>5</c:v>
                </c:pt>
                <c:pt idx="108">
                  <c:v>13</c:v>
                </c:pt>
                <c:pt idx="109">
                  <c:v>47</c:v>
                </c:pt>
                <c:pt idx="110">
                  <c:v>5</c:v>
                </c:pt>
                <c:pt idx="111">
                  <c:v>26</c:v>
                </c:pt>
                <c:pt idx="112">
                  <c:v>35</c:v>
                </c:pt>
                <c:pt idx="113">
                  <c:v>11</c:v>
                </c:pt>
                <c:pt idx="114">
                  <c:v>6</c:v>
                </c:pt>
                <c:pt idx="115">
                  <c:v>14</c:v>
                </c:pt>
                <c:pt idx="116">
                  <c:v>48</c:v>
                </c:pt>
                <c:pt idx="117">
                  <c:v>15</c:v>
                </c:pt>
                <c:pt idx="118">
                  <c:v>3</c:v>
                </c:pt>
                <c:pt idx="119">
                  <c:v>4</c:v>
                </c:pt>
                <c:pt idx="120">
                  <c:v>12</c:v>
                </c:pt>
                <c:pt idx="121">
                  <c:v>50</c:v>
                </c:pt>
                <c:pt idx="122">
                  <c:v>2</c:v>
                </c:pt>
                <c:pt idx="123">
                  <c:v>37</c:v>
                </c:pt>
                <c:pt idx="124">
                  <c:v>53</c:v>
                </c:pt>
                <c:pt idx="125">
                  <c:v>43</c:v>
                </c:pt>
                <c:pt idx="126">
                  <c:v>26</c:v>
                </c:pt>
                <c:pt idx="127">
                  <c:v>7</c:v>
                </c:pt>
                <c:pt idx="128">
                  <c:v>13</c:v>
                </c:pt>
                <c:pt idx="129">
                  <c:v>17</c:v>
                </c:pt>
                <c:pt idx="130">
                  <c:v>4</c:v>
                </c:pt>
                <c:pt idx="131">
                  <c:v>5</c:v>
                </c:pt>
                <c:pt idx="132">
                  <c:v>20</c:v>
                </c:pt>
                <c:pt idx="133">
                  <c:v>98</c:v>
                </c:pt>
                <c:pt idx="134">
                  <c:v>22</c:v>
                </c:pt>
                <c:pt idx="135">
                  <c:v>89</c:v>
                </c:pt>
                <c:pt idx="136">
                  <c:v>52</c:v>
                </c:pt>
                <c:pt idx="137">
                  <c:v>45</c:v>
                </c:pt>
                <c:pt idx="138">
                  <c:v>32</c:v>
                </c:pt>
                <c:pt idx="139">
                  <c:v>64</c:v>
                </c:pt>
                <c:pt idx="140">
                  <c:v>9</c:v>
                </c:pt>
                <c:pt idx="141">
                  <c:v>21</c:v>
                </c:pt>
                <c:pt idx="142">
                  <c:v>43</c:v>
                </c:pt>
                <c:pt idx="143">
                  <c:v>11</c:v>
                </c:pt>
                <c:pt idx="144">
                  <c:v>54</c:v>
                </c:pt>
                <c:pt idx="145">
                  <c:v>3</c:v>
                </c:pt>
                <c:pt idx="146">
                  <c:v>4</c:v>
                </c:pt>
                <c:pt idx="147">
                  <c:v>11</c:v>
                </c:pt>
                <c:pt idx="148">
                  <c:v>3</c:v>
                </c:pt>
                <c:pt idx="149">
                  <c:v>2</c:v>
                </c:pt>
                <c:pt idx="150">
                  <c:v>2</c:v>
                </c:pt>
                <c:pt idx="151">
                  <c:v>32</c:v>
                </c:pt>
                <c:pt idx="152">
                  <c:v>15</c:v>
                </c:pt>
                <c:pt idx="153">
                  <c:v>14</c:v>
                </c:pt>
                <c:pt idx="154">
                  <c:v>21</c:v>
                </c:pt>
                <c:pt idx="155">
                  <c:v>26</c:v>
                </c:pt>
                <c:pt idx="156">
                  <c:v>4</c:v>
                </c:pt>
                <c:pt idx="157">
                  <c:v>1</c:v>
                </c:pt>
                <c:pt idx="158">
                  <c:v>6</c:v>
                </c:pt>
                <c:pt idx="159">
                  <c:v>15</c:v>
                </c:pt>
                <c:pt idx="160">
                  <c:v>44</c:v>
                </c:pt>
                <c:pt idx="161">
                  <c:v>8</c:v>
                </c:pt>
                <c:pt idx="162">
                  <c:v>16</c:v>
                </c:pt>
                <c:pt idx="163">
                  <c:v>48</c:v>
                </c:pt>
                <c:pt idx="164">
                  <c:v>34</c:v>
                </c:pt>
                <c:pt idx="165">
                  <c:v>21</c:v>
                </c:pt>
                <c:pt idx="166">
                  <c:v>6</c:v>
                </c:pt>
                <c:pt idx="167">
                  <c:v>6</c:v>
                </c:pt>
                <c:pt idx="168">
                  <c:v>7</c:v>
                </c:pt>
                <c:pt idx="169">
                  <c:v>15</c:v>
                </c:pt>
                <c:pt idx="170">
                  <c:v>6</c:v>
                </c:pt>
                <c:pt idx="171">
                  <c:v>19</c:v>
                </c:pt>
                <c:pt idx="172">
                  <c:v>19</c:v>
                </c:pt>
                <c:pt idx="173">
                  <c:v>9</c:v>
                </c:pt>
                <c:pt idx="174">
                  <c:v>9</c:v>
                </c:pt>
                <c:pt idx="175">
                  <c:v>9</c:v>
                </c:pt>
                <c:pt idx="176">
                  <c:v>3</c:v>
                </c:pt>
                <c:pt idx="177">
                  <c:v>41</c:v>
                </c:pt>
                <c:pt idx="178">
                  <c:v>5</c:v>
                </c:pt>
                <c:pt idx="179">
                  <c:v>14</c:v>
                </c:pt>
                <c:pt idx="180">
                  <c:v>3</c:v>
                </c:pt>
                <c:pt idx="181">
                  <c:v>7</c:v>
                </c:pt>
                <c:pt idx="182">
                  <c:v>5</c:v>
                </c:pt>
                <c:pt idx="183">
                  <c:v>4</c:v>
                </c:pt>
                <c:pt idx="184">
                  <c:v>9</c:v>
                </c:pt>
                <c:pt idx="185">
                  <c:v>9</c:v>
                </c:pt>
                <c:pt idx="186">
                  <c:v>19</c:v>
                </c:pt>
                <c:pt idx="187">
                  <c:v>3</c:v>
                </c:pt>
                <c:pt idx="188">
                  <c:v>28</c:v>
                </c:pt>
                <c:pt idx="189">
                  <c:v>4</c:v>
                </c:pt>
                <c:pt idx="190">
                  <c:v>10</c:v>
                </c:pt>
                <c:pt idx="191">
                  <c:v>7</c:v>
                </c:pt>
                <c:pt idx="192">
                  <c:v>1</c:v>
                </c:pt>
                <c:pt idx="193">
                  <c:v>8</c:v>
                </c:pt>
                <c:pt idx="194">
                  <c:v>9</c:v>
                </c:pt>
                <c:pt idx="195">
                  <c:v>12</c:v>
                </c:pt>
                <c:pt idx="196">
                  <c:v>8</c:v>
                </c:pt>
                <c:pt idx="197">
                  <c:v>5</c:v>
                </c:pt>
                <c:pt idx="198">
                  <c:v>33</c:v>
                </c:pt>
                <c:pt idx="199">
                  <c:v>17</c:v>
                </c:pt>
                <c:pt idx="200">
                  <c:v>5</c:v>
                </c:pt>
                <c:pt idx="201">
                  <c:v>42</c:v>
                </c:pt>
                <c:pt idx="202">
                  <c:v>7</c:v>
                </c:pt>
                <c:pt idx="203">
                  <c:v>1</c:v>
                </c:pt>
                <c:pt idx="204">
                  <c:v>10</c:v>
                </c:pt>
                <c:pt idx="205">
                  <c:v>25</c:v>
                </c:pt>
                <c:pt idx="206">
                  <c:v>35</c:v>
                </c:pt>
                <c:pt idx="207">
                  <c:v>8</c:v>
                </c:pt>
                <c:pt idx="208">
                  <c:v>13</c:v>
                </c:pt>
                <c:pt idx="209">
                  <c:v>17</c:v>
                </c:pt>
                <c:pt idx="210">
                  <c:v>10</c:v>
                </c:pt>
                <c:pt idx="211">
                  <c:v>5</c:v>
                </c:pt>
                <c:pt idx="212">
                  <c:v>28</c:v>
                </c:pt>
                <c:pt idx="213">
                  <c:v>4</c:v>
                </c:pt>
                <c:pt idx="214">
                  <c:v>2</c:v>
                </c:pt>
                <c:pt idx="215">
                  <c:v>28</c:v>
                </c:pt>
                <c:pt idx="216">
                  <c:v>9</c:v>
                </c:pt>
                <c:pt idx="217">
                  <c:v>15</c:v>
                </c:pt>
                <c:pt idx="218">
                  <c:v>12</c:v>
                </c:pt>
                <c:pt idx="219">
                  <c:v>18</c:v>
                </c:pt>
                <c:pt idx="220">
                  <c:v>21</c:v>
                </c:pt>
                <c:pt idx="221">
                  <c:v>8</c:v>
                </c:pt>
                <c:pt idx="222">
                  <c:v>34</c:v>
                </c:pt>
                <c:pt idx="223">
                  <c:v>20</c:v>
                </c:pt>
                <c:pt idx="224">
                  <c:v>24</c:v>
                </c:pt>
                <c:pt idx="225">
                  <c:v>9</c:v>
                </c:pt>
                <c:pt idx="226">
                  <c:v>6</c:v>
                </c:pt>
                <c:pt idx="227">
                  <c:v>20</c:v>
                </c:pt>
                <c:pt idx="228">
                  <c:v>4</c:v>
                </c:pt>
                <c:pt idx="229">
                  <c:v>4</c:v>
                </c:pt>
                <c:pt idx="230">
                  <c:v>15</c:v>
                </c:pt>
                <c:pt idx="231">
                  <c:v>14</c:v>
                </c:pt>
                <c:pt idx="232">
                  <c:v>4</c:v>
                </c:pt>
                <c:pt idx="233">
                  <c:v>2</c:v>
                </c:pt>
                <c:pt idx="234">
                  <c:v>22</c:v>
                </c:pt>
                <c:pt idx="235">
                  <c:v>18</c:v>
                </c:pt>
                <c:pt idx="236">
                  <c:v>10</c:v>
                </c:pt>
                <c:pt idx="237">
                  <c:v>4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21</c:v>
                </c:pt>
                <c:pt idx="242">
                  <c:v>11</c:v>
                </c:pt>
                <c:pt idx="243">
                  <c:v>13</c:v>
                </c:pt>
                <c:pt idx="244">
                  <c:v>37</c:v>
                </c:pt>
                <c:pt idx="245">
                  <c:v>5</c:v>
                </c:pt>
                <c:pt idx="246">
                  <c:v>2</c:v>
                </c:pt>
                <c:pt idx="247">
                  <c:v>2</c:v>
                </c:pt>
                <c:pt idx="248">
                  <c:v>3</c:v>
                </c:pt>
                <c:pt idx="249">
                  <c:v>1</c:v>
                </c:pt>
                <c:pt idx="250">
                  <c:v>3</c:v>
                </c:pt>
                <c:pt idx="251">
                  <c:v>8</c:v>
                </c:pt>
                <c:pt idx="252">
                  <c:v>4</c:v>
                </c:pt>
                <c:pt idx="253">
                  <c:v>3</c:v>
                </c:pt>
                <c:pt idx="254">
                  <c:v>2</c:v>
                </c:pt>
                <c:pt idx="255">
                  <c:v>5</c:v>
                </c:pt>
                <c:pt idx="256">
                  <c:v>3</c:v>
                </c:pt>
                <c:pt idx="257">
                  <c:v>5</c:v>
                </c:pt>
                <c:pt idx="258">
                  <c:v>10</c:v>
                </c:pt>
                <c:pt idx="259">
                  <c:v>13</c:v>
                </c:pt>
                <c:pt idx="260">
                  <c:v>39</c:v>
                </c:pt>
                <c:pt idx="261">
                  <c:v>48</c:v>
                </c:pt>
                <c:pt idx="262">
                  <c:v>17</c:v>
                </c:pt>
                <c:pt idx="263">
                  <c:v>12</c:v>
                </c:pt>
                <c:pt idx="264">
                  <c:v>30</c:v>
                </c:pt>
                <c:pt idx="265">
                  <c:v>34</c:v>
                </c:pt>
                <c:pt idx="266">
                  <c:v>4</c:v>
                </c:pt>
                <c:pt idx="267">
                  <c:v>28</c:v>
                </c:pt>
                <c:pt idx="268">
                  <c:v>69</c:v>
                </c:pt>
                <c:pt idx="269">
                  <c:v>61</c:v>
                </c:pt>
                <c:pt idx="270">
                  <c:v>24</c:v>
                </c:pt>
                <c:pt idx="271">
                  <c:v>30</c:v>
                </c:pt>
                <c:pt idx="272">
                  <c:v>47</c:v>
                </c:pt>
                <c:pt idx="273">
                  <c:v>32</c:v>
                </c:pt>
                <c:pt idx="274">
                  <c:v>94</c:v>
                </c:pt>
                <c:pt idx="275">
                  <c:v>99</c:v>
                </c:pt>
                <c:pt idx="276">
                  <c:v>3</c:v>
                </c:pt>
                <c:pt idx="277">
                  <c:v>41</c:v>
                </c:pt>
                <c:pt idx="278">
                  <c:v>80</c:v>
                </c:pt>
                <c:pt idx="279">
                  <c:v>27</c:v>
                </c:pt>
                <c:pt idx="280">
                  <c:v>39</c:v>
                </c:pt>
                <c:pt idx="281">
                  <c:v>36</c:v>
                </c:pt>
                <c:pt idx="282">
                  <c:v>26</c:v>
                </c:pt>
                <c:pt idx="283">
                  <c:v>32</c:v>
                </c:pt>
                <c:pt idx="284">
                  <c:v>51</c:v>
                </c:pt>
                <c:pt idx="285">
                  <c:v>8</c:v>
                </c:pt>
                <c:pt idx="286">
                  <c:v>3</c:v>
                </c:pt>
                <c:pt idx="287">
                  <c:v>8</c:v>
                </c:pt>
                <c:pt idx="288">
                  <c:v>7</c:v>
                </c:pt>
                <c:pt idx="289">
                  <c:v>4</c:v>
                </c:pt>
                <c:pt idx="290">
                  <c:v>1</c:v>
                </c:pt>
                <c:pt idx="291">
                  <c:v>4</c:v>
                </c:pt>
                <c:pt idx="292">
                  <c:v>4</c:v>
                </c:pt>
                <c:pt idx="293">
                  <c:v>29</c:v>
                </c:pt>
                <c:pt idx="294">
                  <c:v>5</c:v>
                </c:pt>
                <c:pt idx="295">
                  <c:v>4</c:v>
                </c:pt>
                <c:pt idx="296">
                  <c:v>19</c:v>
                </c:pt>
                <c:pt idx="297">
                  <c:v>15</c:v>
                </c:pt>
                <c:pt idx="298">
                  <c:v>50</c:v>
                </c:pt>
                <c:pt idx="299">
                  <c:v>41</c:v>
                </c:pt>
                <c:pt idx="300">
                  <c:v>40</c:v>
                </c:pt>
                <c:pt idx="301">
                  <c:v>46</c:v>
                </c:pt>
                <c:pt idx="302">
                  <c:v>5</c:v>
                </c:pt>
                <c:pt idx="303">
                  <c:v>7</c:v>
                </c:pt>
                <c:pt idx="304">
                  <c:v>53</c:v>
                </c:pt>
                <c:pt idx="305">
                  <c:v>38</c:v>
                </c:pt>
                <c:pt idx="306">
                  <c:v>55</c:v>
                </c:pt>
                <c:pt idx="307">
                  <c:v>19</c:v>
                </c:pt>
                <c:pt idx="308">
                  <c:v>27</c:v>
                </c:pt>
                <c:pt idx="309">
                  <c:v>49</c:v>
                </c:pt>
                <c:pt idx="310">
                  <c:v>30</c:v>
                </c:pt>
                <c:pt idx="311">
                  <c:v>23</c:v>
                </c:pt>
                <c:pt idx="312">
                  <c:v>64</c:v>
                </c:pt>
                <c:pt idx="313">
                  <c:v>68</c:v>
                </c:pt>
                <c:pt idx="314">
                  <c:v>4</c:v>
                </c:pt>
                <c:pt idx="315">
                  <c:v>6</c:v>
                </c:pt>
                <c:pt idx="316">
                  <c:v>16</c:v>
                </c:pt>
                <c:pt idx="317">
                  <c:v>10</c:v>
                </c:pt>
                <c:pt idx="318">
                  <c:v>11</c:v>
                </c:pt>
                <c:pt idx="319">
                  <c:v>4</c:v>
                </c:pt>
                <c:pt idx="320">
                  <c:v>5</c:v>
                </c:pt>
                <c:pt idx="321">
                  <c:v>21</c:v>
                </c:pt>
                <c:pt idx="322">
                  <c:v>53</c:v>
                </c:pt>
                <c:pt idx="323">
                  <c:v>39</c:v>
                </c:pt>
                <c:pt idx="324">
                  <c:v>19</c:v>
                </c:pt>
                <c:pt idx="325">
                  <c:v>38</c:v>
                </c:pt>
                <c:pt idx="326">
                  <c:v>5</c:v>
                </c:pt>
                <c:pt idx="327">
                  <c:v>56</c:v>
                </c:pt>
                <c:pt idx="328">
                  <c:v>36</c:v>
                </c:pt>
                <c:pt idx="329">
                  <c:v>44</c:v>
                </c:pt>
                <c:pt idx="330">
                  <c:v>19</c:v>
                </c:pt>
                <c:pt idx="331">
                  <c:v>12</c:v>
                </c:pt>
                <c:pt idx="332">
                  <c:v>11</c:v>
                </c:pt>
                <c:pt idx="333">
                  <c:v>83</c:v>
                </c:pt>
                <c:pt idx="334">
                  <c:v>6</c:v>
                </c:pt>
                <c:pt idx="335">
                  <c:v>6</c:v>
                </c:pt>
                <c:pt idx="336">
                  <c:v>3</c:v>
                </c:pt>
                <c:pt idx="337">
                  <c:v>3</c:v>
                </c:pt>
                <c:pt idx="338">
                  <c:v>4</c:v>
                </c:pt>
                <c:pt idx="339">
                  <c:v>6</c:v>
                </c:pt>
                <c:pt idx="340">
                  <c:v>1</c:v>
                </c:pt>
                <c:pt idx="341">
                  <c:v>0</c:v>
                </c:pt>
                <c:pt idx="342">
                  <c:v>11</c:v>
                </c:pt>
                <c:pt idx="343">
                  <c:v>10</c:v>
                </c:pt>
                <c:pt idx="344">
                  <c:v>23</c:v>
                </c:pt>
                <c:pt idx="345">
                  <c:v>5</c:v>
                </c:pt>
                <c:pt idx="346">
                  <c:v>10</c:v>
                </c:pt>
                <c:pt idx="347">
                  <c:v>4</c:v>
                </c:pt>
                <c:pt idx="348">
                  <c:v>4</c:v>
                </c:pt>
                <c:pt idx="349">
                  <c:v>3</c:v>
                </c:pt>
                <c:pt idx="350">
                  <c:v>27</c:v>
                </c:pt>
                <c:pt idx="351">
                  <c:v>7</c:v>
                </c:pt>
                <c:pt idx="352">
                  <c:v>4</c:v>
                </c:pt>
                <c:pt idx="353">
                  <c:v>92</c:v>
                </c:pt>
                <c:pt idx="354">
                  <c:v>27</c:v>
                </c:pt>
                <c:pt idx="355">
                  <c:v>75</c:v>
                </c:pt>
                <c:pt idx="356">
                  <c:v>80</c:v>
                </c:pt>
                <c:pt idx="357">
                  <c:v>66</c:v>
                </c:pt>
                <c:pt idx="358">
                  <c:v>17</c:v>
                </c:pt>
                <c:pt idx="359">
                  <c:v>6</c:v>
                </c:pt>
                <c:pt idx="360">
                  <c:v>24</c:v>
                </c:pt>
                <c:pt idx="361">
                  <c:v>39</c:v>
                </c:pt>
                <c:pt idx="362">
                  <c:v>3</c:v>
                </c:pt>
                <c:pt idx="363">
                  <c:v>38</c:v>
                </c:pt>
                <c:pt idx="364">
                  <c:v>34</c:v>
                </c:pt>
                <c:pt idx="365">
                  <c:v>56</c:v>
                </c:pt>
                <c:pt idx="366">
                  <c:v>38</c:v>
                </c:pt>
                <c:pt idx="367">
                  <c:v>4</c:v>
                </c:pt>
                <c:pt idx="368">
                  <c:v>12</c:v>
                </c:pt>
                <c:pt idx="369">
                  <c:v>26</c:v>
                </c:pt>
                <c:pt idx="370">
                  <c:v>101</c:v>
                </c:pt>
                <c:pt idx="371">
                  <c:v>65</c:v>
                </c:pt>
                <c:pt idx="372">
                  <c:v>86</c:v>
                </c:pt>
                <c:pt idx="373">
                  <c:v>19</c:v>
                </c:pt>
                <c:pt idx="374">
                  <c:v>2</c:v>
                </c:pt>
                <c:pt idx="375">
                  <c:v>4</c:v>
                </c:pt>
                <c:pt idx="376">
                  <c:v>2</c:v>
                </c:pt>
                <c:pt idx="377">
                  <c:v>3</c:v>
                </c:pt>
                <c:pt idx="378">
                  <c:v>30</c:v>
                </c:pt>
                <c:pt idx="379">
                  <c:v>19</c:v>
                </c:pt>
                <c:pt idx="380">
                  <c:v>70</c:v>
                </c:pt>
                <c:pt idx="381">
                  <c:v>18</c:v>
                </c:pt>
                <c:pt idx="382">
                  <c:v>5</c:v>
                </c:pt>
                <c:pt idx="383">
                  <c:v>26</c:v>
                </c:pt>
                <c:pt idx="384">
                  <c:v>41</c:v>
                </c:pt>
                <c:pt idx="385">
                  <c:v>39</c:v>
                </c:pt>
                <c:pt idx="386">
                  <c:v>8</c:v>
                </c:pt>
                <c:pt idx="387">
                  <c:v>36</c:v>
                </c:pt>
                <c:pt idx="388">
                  <c:v>6</c:v>
                </c:pt>
                <c:pt idx="389">
                  <c:v>72</c:v>
                </c:pt>
                <c:pt idx="390">
                  <c:v>20</c:v>
                </c:pt>
                <c:pt idx="391">
                  <c:v>2</c:v>
                </c:pt>
                <c:pt idx="392">
                  <c:v>7</c:v>
                </c:pt>
                <c:pt idx="393">
                  <c:v>49</c:v>
                </c:pt>
                <c:pt idx="394">
                  <c:v>7</c:v>
                </c:pt>
                <c:pt idx="395">
                  <c:v>3</c:v>
                </c:pt>
                <c:pt idx="396">
                  <c:v>5</c:v>
                </c:pt>
                <c:pt idx="397">
                  <c:v>15</c:v>
                </c:pt>
                <c:pt idx="398">
                  <c:v>19</c:v>
                </c:pt>
                <c:pt idx="399">
                  <c:v>17</c:v>
                </c:pt>
                <c:pt idx="400">
                  <c:v>38</c:v>
                </c:pt>
                <c:pt idx="401">
                  <c:v>51</c:v>
                </c:pt>
                <c:pt idx="402">
                  <c:v>66</c:v>
                </c:pt>
                <c:pt idx="403">
                  <c:v>3</c:v>
                </c:pt>
                <c:pt idx="404">
                  <c:v>1</c:v>
                </c:pt>
                <c:pt idx="405">
                  <c:v>6</c:v>
                </c:pt>
                <c:pt idx="406">
                  <c:v>6</c:v>
                </c:pt>
                <c:pt idx="407">
                  <c:v>2</c:v>
                </c:pt>
                <c:pt idx="408">
                  <c:v>3</c:v>
                </c:pt>
                <c:pt idx="409">
                  <c:v>11</c:v>
                </c:pt>
                <c:pt idx="410">
                  <c:v>2</c:v>
                </c:pt>
                <c:pt idx="411">
                  <c:v>10</c:v>
                </c:pt>
                <c:pt idx="412">
                  <c:v>2</c:v>
                </c:pt>
                <c:pt idx="413">
                  <c:v>4</c:v>
                </c:pt>
                <c:pt idx="414">
                  <c:v>4</c:v>
                </c:pt>
                <c:pt idx="415">
                  <c:v>18</c:v>
                </c:pt>
                <c:pt idx="416">
                  <c:v>4</c:v>
                </c:pt>
                <c:pt idx="417">
                  <c:v>3</c:v>
                </c:pt>
                <c:pt idx="418">
                  <c:v>7</c:v>
                </c:pt>
                <c:pt idx="419">
                  <c:v>7</c:v>
                </c:pt>
                <c:pt idx="420">
                  <c:v>75</c:v>
                </c:pt>
                <c:pt idx="421">
                  <c:v>69</c:v>
                </c:pt>
                <c:pt idx="422">
                  <c:v>20</c:v>
                </c:pt>
                <c:pt idx="423">
                  <c:v>6</c:v>
                </c:pt>
                <c:pt idx="424">
                  <c:v>13</c:v>
                </c:pt>
                <c:pt idx="425">
                  <c:v>13</c:v>
                </c:pt>
                <c:pt idx="426">
                  <c:v>88</c:v>
                </c:pt>
                <c:pt idx="427">
                  <c:v>7</c:v>
                </c:pt>
                <c:pt idx="428">
                  <c:v>27</c:v>
                </c:pt>
                <c:pt idx="429">
                  <c:v>16</c:v>
                </c:pt>
                <c:pt idx="430">
                  <c:v>8</c:v>
                </c:pt>
                <c:pt idx="431">
                  <c:v>17</c:v>
                </c:pt>
                <c:pt idx="432">
                  <c:v>22</c:v>
                </c:pt>
                <c:pt idx="433">
                  <c:v>6</c:v>
                </c:pt>
                <c:pt idx="434">
                  <c:v>7</c:v>
                </c:pt>
                <c:pt idx="435">
                  <c:v>11</c:v>
                </c:pt>
                <c:pt idx="436">
                  <c:v>13</c:v>
                </c:pt>
                <c:pt idx="437">
                  <c:v>2</c:v>
                </c:pt>
                <c:pt idx="438">
                  <c:v>18</c:v>
                </c:pt>
                <c:pt idx="439">
                  <c:v>4</c:v>
                </c:pt>
                <c:pt idx="440">
                  <c:v>5</c:v>
                </c:pt>
                <c:pt idx="441">
                  <c:v>3</c:v>
                </c:pt>
                <c:pt idx="442">
                  <c:v>0</c:v>
                </c:pt>
                <c:pt idx="443">
                  <c:v>21</c:v>
                </c:pt>
                <c:pt idx="444">
                  <c:v>47</c:v>
                </c:pt>
                <c:pt idx="445">
                  <c:v>34</c:v>
                </c:pt>
                <c:pt idx="446">
                  <c:v>27</c:v>
                </c:pt>
                <c:pt idx="447">
                  <c:v>4</c:v>
                </c:pt>
                <c:pt idx="448">
                  <c:v>4</c:v>
                </c:pt>
                <c:pt idx="449">
                  <c:v>6</c:v>
                </c:pt>
                <c:pt idx="450">
                  <c:v>16</c:v>
                </c:pt>
                <c:pt idx="451">
                  <c:v>38</c:v>
                </c:pt>
                <c:pt idx="452">
                  <c:v>3</c:v>
                </c:pt>
                <c:pt idx="453">
                  <c:v>3</c:v>
                </c:pt>
                <c:pt idx="454">
                  <c:v>6</c:v>
                </c:pt>
                <c:pt idx="455">
                  <c:v>20</c:v>
                </c:pt>
                <c:pt idx="456">
                  <c:v>18</c:v>
                </c:pt>
                <c:pt idx="457">
                  <c:v>29</c:v>
                </c:pt>
                <c:pt idx="458">
                  <c:v>59</c:v>
                </c:pt>
                <c:pt idx="459">
                  <c:v>53</c:v>
                </c:pt>
                <c:pt idx="460">
                  <c:v>66</c:v>
                </c:pt>
                <c:pt idx="461">
                  <c:v>28</c:v>
                </c:pt>
                <c:pt idx="462">
                  <c:v>4</c:v>
                </c:pt>
                <c:pt idx="463">
                  <c:v>8</c:v>
                </c:pt>
                <c:pt idx="464">
                  <c:v>6</c:v>
                </c:pt>
                <c:pt idx="465">
                  <c:v>35</c:v>
                </c:pt>
                <c:pt idx="466">
                  <c:v>5</c:v>
                </c:pt>
                <c:pt idx="467">
                  <c:v>52</c:v>
                </c:pt>
                <c:pt idx="468">
                  <c:v>7</c:v>
                </c:pt>
                <c:pt idx="469">
                  <c:v>6</c:v>
                </c:pt>
                <c:pt idx="470">
                  <c:v>4</c:v>
                </c:pt>
                <c:pt idx="471">
                  <c:v>4</c:v>
                </c:pt>
                <c:pt idx="472">
                  <c:v>7</c:v>
                </c:pt>
                <c:pt idx="473">
                  <c:v>19</c:v>
                </c:pt>
                <c:pt idx="474">
                  <c:v>19</c:v>
                </c:pt>
                <c:pt idx="475">
                  <c:v>67</c:v>
                </c:pt>
                <c:pt idx="476">
                  <c:v>11</c:v>
                </c:pt>
                <c:pt idx="477">
                  <c:v>7</c:v>
                </c:pt>
                <c:pt idx="478">
                  <c:v>43</c:v>
                </c:pt>
                <c:pt idx="479">
                  <c:v>5</c:v>
                </c:pt>
                <c:pt idx="480">
                  <c:v>4</c:v>
                </c:pt>
                <c:pt idx="481">
                  <c:v>17</c:v>
                </c:pt>
                <c:pt idx="482">
                  <c:v>3</c:v>
                </c:pt>
                <c:pt idx="483">
                  <c:v>4</c:v>
                </c:pt>
                <c:pt idx="484">
                  <c:v>5</c:v>
                </c:pt>
                <c:pt idx="485">
                  <c:v>15</c:v>
                </c:pt>
                <c:pt idx="486">
                  <c:v>22</c:v>
                </c:pt>
                <c:pt idx="487">
                  <c:v>5</c:v>
                </c:pt>
                <c:pt idx="488">
                  <c:v>9</c:v>
                </c:pt>
                <c:pt idx="489">
                  <c:v>5</c:v>
                </c:pt>
                <c:pt idx="490">
                  <c:v>5</c:v>
                </c:pt>
                <c:pt idx="491">
                  <c:v>17</c:v>
                </c:pt>
                <c:pt idx="492">
                  <c:v>3</c:v>
                </c:pt>
                <c:pt idx="493">
                  <c:v>8</c:v>
                </c:pt>
                <c:pt idx="494">
                  <c:v>3</c:v>
                </c:pt>
                <c:pt idx="495">
                  <c:v>28</c:v>
                </c:pt>
                <c:pt idx="496">
                  <c:v>4</c:v>
                </c:pt>
                <c:pt idx="497">
                  <c:v>43</c:v>
                </c:pt>
                <c:pt idx="498">
                  <c:v>67</c:v>
                </c:pt>
                <c:pt idx="499">
                  <c:v>6</c:v>
                </c:pt>
                <c:pt idx="500">
                  <c:v>5</c:v>
                </c:pt>
                <c:pt idx="501">
                  <c:v>4</c:v>
                </c:pt>
                <c:pt idx="502">
                  <c:v>5</c:v>
                </c:pt>
                <c:pt idx="503">
                  <c:v>15</c:v>
                </c:pt>
                <c:pt idx="504">
                  <c:v>2</c:v>
                </c:pt>
                <c:pt idx="505">
                  <c:v>4</c:v>
                </c:pt>
                <c:pt idx="506">
                  <c:v>56</c:v>
                </c:pt>
                <c:pt idx="507">
                  <c:v>40</c:v>
                </c:pt>
                <c:pt idx="508">
                  <c:v>1</c:v>
                </c:pt>
                <c:pt idx="509">
                  <c:v>6</c:v>
                </c:pt>
                <c:pt idx="510">
                  <c:v>6</c:v>
                </c:pt>
                <c:pt idx="511">
                  <c:v>3</c:v>
                </c:pt>
                <c:pt idx="512">
                  <c:v>2</c:v>
                </c:pt>
                <c:pt idx="513">
                  <c:v>37</c:v>
                </c:pt>
                <c:pt idx="514">
                  <c:v>4</c:v>
                </c:pt>
                <c:pt idx="515">
                  <c:v>0</c:v>
                </c:pt>
                <c:pt idx="516">
                  <c:v>19</c:v>
                </c:pt>
                <c:pt idx="517">
                  <c:v>7</c:v>
                </c:pt>
                <c:pt idx="518">
                  <c:v>5</c:v>
                </c:pt>
                <c:pt idx="519">
                  <c:v>90</c:v>
                </c:pt>
                <c:pt idx="520">
                  <c:v>8</c:v>
                </c:pt>
                <c:pt idx="521">
                  <c:v>9</c:v>
                </c:pt>
                <c:pt idx="522">
                  <c:v>1</c:v>
                </c:pt>
                <c:pt idx="523">
                  <c:v>3</c:v>
                </c:pt>
                <c:pt idx="524">
                  <c:v>2</c:v>
                </c:pt>
                <c:pt idx="525">
                  <c:v>55</c:v>
                </c:pt>
                <c:pt idx="526">
                  <c:v>5</c:v>
                </c:pt>
                <c:pt idx="527">
                  <c:v>1</c:v>
                </c:pt>
                <c:pt idx="528">
                  <c:v>21</c:v>
                </c:pt>
                <c:pt idx="529">
                  <c:v>35</c:v>
                </c:pt>
                <c:pt idx="530">
                  <c:v>27</c:v>
                </c:pt>
                <c:pt idx="531">
                  <c:v>6</c:v>
                </c:pt>
                <c:pt idx="532">
                  <c:v>19</c:v>
                </c:pt>
                <c:pt idx="533">
                  <c:v>2</c:v>
                </c:pt>
                <c:pt idx="534">
                  <c:v>4</c:v>
                </c:pt>
                <c:pt idx="535">
                  <c:v>20</c:v>
                </c:pt>
                <c:pt idx="536">
                  <c:v>8</c:v>
                </c:pt>
                <c:pt idx="537">
                  <c:v>22</c:v>
                </c:pt>
                <c:pt idx="538">
                  <c:v>69</c:v>
                </c:pt>
                <c:pt idx="539">
                  <c:v>65</c:v>
                </c:pt>
                <c:pt idx="540">
                  <c:v>11</c:v>
                </c:pt>
                <c:pt idx="541">
                  <c:v>15</c:v>
                </c:pt>
                <c:pt idx="542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789832"/>
        <c:axId val="250795320"/>
      </c:scatterChart>
      <c:valAx>
        <c:axId val="250789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Speed (mph)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95320"/>
        <c:crosses val="autoZero"/>
        <c:crossBetween val="midCat"/>
      </c:valAx>
      <c:valAx>
        <c:axId val="250795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0-Speed Frequency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0789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'Variable Importance'!$A$2:$A$6</c:f>
              <c:strCache>
                <c:ptCount val="5"/>
                <c:pt idx="0">
                  <c:v>Mean Speed</c:v>
                </c:pt>
                <c:pt idx="1">
                  <c:v>Max Speed</c:v>
                </c:pt>
                <c:pt idx="2">
                  <c:v>Zero Speed</c:v>
                </c:pt>
                <c:pt idx="3">
                  <c:v>Mean Head Change</c:v>
                </c:pt>
                <c:pt idx="4">
                  <c:v>Bus Stop</c:v>
                </c:pt>
              </c:strCache>
            </c:strRef>
          </c:cat>
          <c:val>
            <c:numRef>
              <c:f>'Variable Importance'!$B$2:$B$6</c:f>
              <c:numCache>
                <c:formatCode>#,##0.00</c:formatCode>
                <c:ptCount val="5"/>
                <c:pt idx="0">
                  <c:v>100</c:v>
                </c:pt>
                <c:pt idx="1">
                  <c:v>59.698173761805286</c:v>
                </c:pt>
                <c:pt idx="2">
                  <c:v>23.267375387742756</c:v>
                </c:pt>
                <c:pt idx="3">
                  <c:v>8.1176371849546101</c:v>
                </c:pt>
                <c:pt idx="4">
                  <c:v>3.1449629728172193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1926928"/>
        <c:axId val="252769152"/>
      </c:barChart>
      <c:catAx>
        <c:axId val="25192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69152"/>
        <c:crosses val="autoZero"/>
        <c:auto val="1"/>
        <c:lblAlgn val="ctr"/>
        <c:lblOffset val="100"/>
        <c:noMultiLvlLbl val="0"/>
      </c:catAx>
      <c:valAx>
        <c:axId val="2527691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2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 Grid'!$B$1</c:f>
              <c:strCache>
                <c:ptCount val="1"/>
                <c:pt idx="0">
                  <c:v>Mean Speed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'Export Grid'!$A$2:$A$5</c:f>
              <c:strCache>
                <c:ptCount val="4"/>
                <c:pt idx="0">
                  <c:v>Auto</c:v>
                </c:pt>
                <c:pt idx="1">
                  <c:v>Bicycle</c:v>
                </c:pt>
                <c:pt idx="2">
                  <c:v>Bus</c:v>
                </c:pt>
                <c:pt idx="3">
                  <c:v>Walk</c:v>
                </c:pt>
              </c:strCache>
            </c:strRef>
          </c:cat>
          <c:val>
            <c:numRef>
              <c:f>'Export Grid'!$B$2:$B$5</c:f>
              <c:numCache>
                <c:formatCode>#,##0.00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71.0388271432804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'Export Grid'!$C$1</c:f>
              <c:strCache>
                <c:ptCount val="1"/>
                <c:pt idx="0">
                  <c:v>Max Speed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'Export Grid'!$A$2:$A$5</c:f>
              <c:strCache>
                <c:ptCount val="4"/>
                <c:pt idx="0">
                  <c:v>Auto</c:v>
                </c:pt>
                <c:pt idx="1">
                  <c:v>Bicycle</c:v>
                </c:pt>
                <c:pt idx="2">
                  <c:v>Bus</c:v>
                </c:pt>
                <c:pt idx="3">
                  <c:v>Walk</c:v>
                </c:pt>
              </c:strCache>
            </c:strRef>
          </c:cat>
          <c:val>
            <c:numRef>
              <c:f>'Export Grid'!$C$2:$C$5</c:f>
              <c:numCache>
                <c:formatCode>#,##0.00</c:formatCode>
                <c:ptCount val="4"/>
                <c:pt idx="0">
                  <c:v>70.594303005956704</c:v>
                </c:pt>
                <c:pt idx="1">
                  <c:v>77.56</c:v>
                </c:pt>
                <c:pt idx="2">
                  <c:v>83.39871944357877</c:v>
                </c:pt>
                <c:pt idx="3">
                  <c:v>24.359707148570621</c:v>
                </c:pt>
              </c:numCache>
            </c:numRef>
          </c:val>
        </c:ser>
        <c:ser>
          <c:idx val="2"/>
          <c:order val="2"/>
          <c:tx>
            <c:strRef>
              <c:f>'Export Grid'!$D$1</c:f>
              <c:strCache>
                <c:ptCount val="1"/>
                <c:pt idx="0">
                  <c:v>Mean Head Change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'Export Grid'!$A$2:$A$5</c:f>
              <c:strCache>
                <c:ptCount val="4"/>
                <c:pt idx="0">
                  <c:v>Auto</c:v>
                </c:pt>
                <c:pt idx="1">
                  <c:v>Bicycle</c:v>
                </c:pt>
                <c:pt idx="2">
                  <c:v>Bus</c:v>
                </c:pt>
                <c:pt idx="3">
                  <c:v>Walk</c:v>
                </c:pt>
              </c:strCache>
            </c:strRef>
          </c:cat>
          <c:val>
            <c:numRef>
              <c:f>'Export Grid'!$D$2:$D$5</c:f>
              <c:numCache>
                <c:formatCode>#,##0.00</c:formatCode>
                <c:ptCount val="4"/>
                <c:pt idx="0">
                  <c:v>58.614508784925789</c:v>
                </c:pt>
                <c:pt idx="1">
                  <c:v>25.69</c:v>
                </c:pt>
                <c:pt idx="2">
                  <c:v>92.861854440986988</c:v>
                </c:pt>
                <c:pt idx="3">
                  <c:v>8.8813187130897884</c:v>
                </c:pt>
              </c:numCache>
            </c:numRef>
          </c:val>
        </c:ser>
        <c:ser>
          <c:idx val="3"/>
          <c:order val="3"/>
          <c:tx>
            <c:strRef>
              <c:f>'Export Grid'!$E$1</c:f>
              <c:strCache>
                <c:ptCount val="1"/>
                <c:pt idx="0">
                  <c:v>Zero Speed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 Grid'!$A$2:$A$5</c:f>
              <c:strCache>
                <c:ptCount val="4"/>
                <c:pt idx="0">
                  <c:v>Auto</c:v>
                </c:pt>
                <c:pt idx="1">
                  <c:v>Bicycle</c:v>
                </c:pt>
                <c:pt idx="2">
                  <c:v>Bus</c:v>
                </c:pt>
                <c:pt idx="3">
                  <c:v>Walk</c:v>
                </c:pt>
              </c:strCache>
            </c:strRef>
          </c:cat>
          <c:val>
            <c:numRef>
              <c:f>'Export Grid'!$E$2:$E$5</c:f>
              <c:numCache>
                <c:formatCode>#,##0.00</c:formatCode>
                <c:ptCount val="4"/>
                <c:pt idx="0">
                  <c:v>50.174959910294902</c:v>
                </c:pt>
                <c:pt idx="1">
                  <c:v>54.12</c:v>
                </c:pt>
                <c:pt idx="2">
                  <c:v>100</c:v>
                </c:pt>
                <c:pt idx="3">
                  <c:v>54.980154111924364</c:v>
                </c:pt>
              </c:numCache>
            </c:numRef>
          </c:val>
        </c:ser>
        <c:ser>
          <c:idx val="4"/>
          <c:order val="4"/>
          <c:tx>
            <c:strRef>
              <c:f>'Export Grid'!$F$1</c:f>
              <c:strCache>
                <c:ptCount val="1"/>
                <c:pt idx="0">
                  <c:v>Bus Stop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 Grid'!$A$2:$A$5</c:f>
              <c:strCache>
                <c:ptCount val="4"/>
                <c:pt idx="0">
                  <c:v>Auto</c:v>
                </c:pt>
                <c:pt idx="1">
                  <c:v>Bicycle</c:v>
                </c:pt>
                <c:pt idx="2">
                  <c:v>Bus</c:v>
                </c:pt>
                <c:pt idx="3">
                  <c:v>Walk</c:v>
                </c:pt>
              </c:strCache>
            </c:strRef>
          </c:cat>
          <c:val>
            <c:numRef>
              <c:f>'Export Grid'!$F$2:$F$5</c:f>
              <c:numCache>
                <c:formatCode>#,##0.00</c:formatCode>
                <c:ptCount val="4"/>
                <c:pt idx="0">
                  <c:v>46.425512661905266</c:v>
                </c:pt>
                <c:pt idx="1">
                  <c:v>18.46</c:v>
                </c:pt>
                <c:pt idx="2">
                  <c:v>68.329921746593939</c:v>
                </c:pt>
                <c:pt idx="3">
                  <c:v>5.5774304506169248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774248"/>
        <c:axId val="252769544"/>
      </c:barChart>
      <c:catAx>
        <c:axId val="25277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69544"/>
        <c:crosses val="autoZero"/>
        <c:auto val="1"/>
        <c:lblAlgn val="ctr"/>
        <c:lblOffset val="100"/>
        <c:noMultiLvlLbl val="0"/>
      </c:catAx>
      <c:valAx>
        <c:axId val="252769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774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6CC13-FE70-4AC2-9473-DEE73C5D5C62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7B8B67-6668-4199-9CE8-FF040413B02A}">
      <dgm:prSet phldrT="[Text]"/>
      <dgm:spPr/>
      <dgm:t>
        <a:bodyPr/>
        <a:lstStyle/>
        <a:p>
          <a:r>
            <a:rPr lang="en-US" b="0" dirty="0" smtClean="0"/>
            <a:t>Collect GPS and Diary Travel Data</a:t>
          </a:r>
          <a:endParaRPr lang="en-US" b="0" dirty="0"/>
        </a:p>
      </dgm:t>
    </dgm:pt>
    <dgm:pt modelId="{CCA3D6CC-F4C3-44B6-9012-CB0FEB87D61F}" type="parTrans" cxnId="{9BD906A2-8C3D-450F-A8C7-4BEAA93E927B}">
      <dgm:prSet/>
      <dgm:spPr/>
      <dgm:t>
        <a:bodyPr/>
        <a:lstStyle/>
        <a:p>
          <a:endParaRPr lang="en-US"/>
        </a:p>
      </dgm:t>
    </dgm:pt>
    <dgm:pt modelId="{DF1486F7-88B0-4371-A4C1-2C5785BE1D18}" type="sibTrans" cxnId="{9BD906A2-8C3D-450F-A8C7-4BEAA93E927B}">
      <dgm:prSet/>
      <dgm:spPr/>
      <dgm:t>
        <a:bodyPr/>
        <a:lstStyle/>
        <a:p>
          <a:endParaRPr lang="en-US"/>
        </a:p>
      </dgm:t>
    </dgm:pt>
    <dgm:pt modelId="{6F64DA38-3528-438A-93DF-F4AC85B4C78C}">
      <dgm:prSet phldrT="[Text]"/>
      <dgm:spPr/>
      <dgm:t>
        <a:bodyPr/>
        <a:lstStyle/>
        <a:p>
          <a:r>
            <a:rPr lang="en-US" dirty="0" smtClean="0"/>
            <a:t>Process Into Trips</a:t>
          </a:r>
          <a:endParaRPr lang="en-US" dirty="0"/>
        </a:p>
      </dgm:t>
    </dgm:pt>
    <dgm:pt modelId="{0CE78F55-C11A-42F0-8523-67F1E98809B5}" type="parTrans" cxnId="{37C0AFFB-17BA-4019-AC53-A602922B4A8A}">
      <dgm:prSet/>
      <dgm:spPr/>
      <dgm:t>
        <a:bodyPr/>
        <a:lstStyle/>
        <a:p>
          <a:endParaRPr lang="en-US"/>
        </a:p>
      </dgm:t>
    </dgm:pt>
    <dgm:pt modelId="{7D821839-FE3E-4FEC-8060-795502D01303}" type="sibTrans" cxnId="{37C0AFFB-17BA-4019-AC53-A602922B4A8A}">
      <dgm:prSet/>
      <dgm:spPr/>
      <dgm:t>
        <a:bodyPr/>
        <a:lstStyle/>
        <a:p>
          <a:endParaRPr lang="en-US"/>
        </a:p>
      </dgm:t>
    </dgm:pt>
    <dgm:pt modelId="{8FDDD6D3-224B-459B-B458-C5605B3A5123}">
      <dgm:prSet phldrT="[Text]"/>
      <dgm:spPr/>
      <dgm:t>
        <a:bodyPr/>
        <a:lstStyle/>
        <a:p>
          <a:r>
            <a:rPr lang="en-US" b="0" dirty="0" smtClean="0"/>
            <a:t>Divide to 120-Second Segments</a:t>
          </a:r>
          <a:endParaRPr lang="en-US" b="0" dirty="0"/>
        </a:p>
      </dgm:t>
    </dgm:pt>
    <dgm:pt modelId="{3E6EF9A2-47F3-4454-AF07-88C908E122E7}" type="parTrans" cxnId="{E72548B1-45AA-425A-980C-B9FE9443CE56}">
      <dgm:prSet/>
      <dgm:spPr/>
      <dgm:t>
        <a:bodyPr/>
        <a:lstStyle/>
        <a:p>
          <a:endParaRPr lang="en-US"/>
        </a:p>
      </dgm:t>
    </dgm:pt>
    <dgm:pt modelId="{6942EF5B-88B0-4658-8F2D-AC4D2945FEA0}" type="sibTrans" cxnId="{E72548B1-45AA-425A-980C-B9FE9443CE56}">
      <dgm:prSet/>
      <dgm:spPr/>
      <dgm:t>
        <a:bodyPr/>
        <a:lstStyle/>
        <a:p>
          <a:endParaRPr lang="en-US"/>
        </a:p>
      </dgm:t>
    </dgm:pt>
    <dgm:pt modelId="{90D3B9C4-692B-4A80-BD58-8CCACD073890}">
      <dgm:prSet phldrT="[Text]"/>
      <dgm:spPr/>
      <dgm:t>
        <a:bodyPr/>
        <a:lstStyle/>
        <a:p>
          <a:r>
            <a:rPr lang="en-US" dirty="0" smtClean="0"/>
            <a:t>Identify Mode for Reference Segments</a:t>
          </a:r>
          <a:endParaRPr lang="en-US" dirty="0"/>
        </a:p>
      </dgm:t>
    </dgm:pt>
    <dgm:pt modelId="{7946273F-7867-466A-BFA6-EB2CF484B281}" type="parTrans" cxnId="{204C6FC0-878E-4F9A-AC13-08C7B9AAA0CA}">
      <dgm:prSet/>
      <dgm:spPr/>
      <dgm:t>
        <a:bodyPr/>
        <a:lstStyle/>
        <a:p>
          <a:endParaRPr lang="en-US"/>
        </a:p>
      </dgm:t>
    </dgm:pt>
    <dgm:pt modelId="{A686A015-A590-4E35-8F50-82A8EF4E54F9}" type="sibTrans" cxnId="{204C6FC0-878E-4F9A-AC13-08C7B9AAA0CA}">
      <dgm:prSet/>
      <dgm:spPr/>
      <dgm:t>
        <a:bodyPr/>
        <a:lstStyle/>
        <a:p>
          <a:endParaRPr lang="en-US"/>
        </a:p>
      </dgm:t>
    </dgm:pt>
    <dgm:pt modelId="{ADF4643C-528D-4EF9-9CFF-A84F9335215E}">
      <dgm:prSet phldrT="[Text]"/>
      <dgm:spPr>
        <a:solidFill>
          <a:srgbClr val="FFC000"/>
        </a:solidFill>
      </dgm:spPr>
      <dgm:t>
        <a:bodyPr/>
        <a:lstStyle/>
        <a:p>
          <a:r>
            <a:rPr lang="en-US" b="0" dirty="0" smtClean="0"/>
            <a:t>Random Forest Classification</a:t>
          </a:r>
          <a:endParaRPr lang="en-US" b="0" dirty="0"/>
        </a:p>
      </dgm:t>
    </dgm:pt>
    <dgm:pt modelId="{D17C8583-A357-4047-8431-9B105135A49C}" type="parTrans" cxnId="{F7246C71-413A-4CFD-9DA0-CC4C000D4750}">
      <dgm:prSet/>
      <dgm:spPr/>
      <dgm:t>
        <a:bodyPr/>
        <a:lstStyle/>
        <a:p>
          <a:endParaRPr lang="en-US"/>
        </a:p>
      </dgm:t>
    </dgm:pt>
    <dgm:pt modelId="{7E1A9F23-42BB-4951-B56D-643FAB2B8758}" type="sibTrans" cxnId="{F7246C71-413A-4CFD-9DA0-CC4C000D4750}">
      <dgm:prSet/>
      <dgm:spPr/>
      <dgm:t>
        <a:bodyPr/>
        <a:lstStyle/>
        <a:p>
          <a:endParaRPr lang="en-US"/>
        </a:p>
      </dgm:t>
    </dgm:pt>
    <dgm:pt modelId="{534030AF-E30F-4505-8FD3-4A890FF35BDB}">
      <dgm:prSet/>
      <dgm:spPr/>
      <dgm:t>
        <a:bodyPr/>
        <a:lstStyle/>
        <a:p>
          <a:r>
            <a:rPr lang="en-US" dirty="0" smtClean="0"/>
            <a:t>Evaluate Mode Classification</a:t>
          </a:r>
          <a:endParaRPr lang="en-US" dirty="0"/>
        </a:p>
      </dgm:t>
    </dgm:pt>
    <dgm:pt modelId="{90745F11-70B0-4A7C-AF11-2A4C66889273}" type="parTrans" cxnId="{33D32EEB-2EB6-4608-AC39-0D0B9E5A691E}">
      <dgm:prSet/>
      <dgm:spPr/>
      <dgm:t>
        <a:bodyPr/>
        <a:lstStyle/>
        <a:p>
          <a:endParaRPr lang="en-US"/>
        </a:p>
      </dgm:t>
    </dgm:pt>
    <dgm:pt modelId="{D6F545B4-FA1F-401F-8BA7-906CB9DACFCF}" type="sibTrans" cxnId="{33D32EEB-2EB6-4608-AC39-0D0B9E5A691E}">
      <dgm:prSet/>
      <dgm:spPr/>
      <dgm:t>
        <a:bodyPr/>
        <a:lstStyle/>
        <a:p>
          <a:endParaRPr lang="en-US"/>
        </a:p>
      </dgm:t>
    </dgm:pt>
    <dgm:pt modelId="{56192E8D-ADB7-4D60-ADB8-5F55E7689C31}" type="pres">
      <dgm:prSet presAssocID="{1686CC13-FE70-4AC2-9473-DEE73C5D5C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EC7CD9-E260-4528-84ED-0E3492486CCF}" type="pres">
      <dgm:prSet presAssocID="{7F7B8B67-6668-4199-9CE8-FF040413B02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D0508-472E-4297-B72E-54466DF10A7B}" type="pres">
      <dgm:prSet presAssocID="{DF1486F7-88B0-4371-A4C1-2C5785BE1D18}" presName="sibTrans" presStyleLbl="sibTrans1D1" presStyleIdx="0" presStyleCnt="5"/>
      <dgm:spPr/>
      <dgm:t>
        <a:bodyPr/>
        <a:lstStyle/>
        <a:p>
          <a:endParaRPr lang="en-US"/>
        </a:p>
      </dgm:t>
    </dgm:pt>
    <dgm:pt modelId="{8FFAA37B-7345-4704-A50B-BD66456C479D}" type="pres">
      <dgm:prSet presAssocID="{DF1486F7-88B0-4371-A4C1-2C5785BE1D18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0059C604-A8DC-4CB0-925B-650E99487A21}" type="pres">
      <dgm:prSet presAssocID="{6F64DA38-3528-438A-93DF-F4AC85B4C78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BE5A5-5AB5-47B0-9480-6EA6ADDBB1CD}" type="pres">
      <dgm:prSet presAssocID="{7D821839-FE3E-4FEC-8060-795502D01303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FED1DF1-E00B-4441-B852-B4BF660D28BF}" type="pres">
      <dgm:prSet presAssocID="{7D821839-FE3E-4FEC-8060-795502D01303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2F0F9691-A281-4CA7-ADEF-383CC54BEECE}" type="pres">
      <dgm:prSet presAssocID="{8FDDD6D3-224B-459B-B458-C5605B3A512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18B76D-37CD-42EB-8EBA-05435CE89A34}" type="pres">
      <dgm:prSet presAssocID="{6942EF5B-88B0-4658-8F2D-AC4D2945FEA0}" presName="sibTrans" presStyleLbl="sibTrans1D1" presStyleIdx="2" presStyleCnt="5"/>
      <dgm:spPr/>
      <dgm:t>
        <a:bodyPr/>
        <a:lstStyle/>
        <a:p>
          <a:endParaRPr lang="en-US"/>
        </a:p>
      </dgm:t>
    </dgm:pt>
    <dgm:pt modelId="{8EF94900-BD60-4963-B825-23A415AA09A5}" type="pres">
      <dgm:prSet presAssocID="{6942EF5B-88B0-4658-8F2D-AC4D2945FEA0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B0DCE70B-B6D3-4C7A-9E3D-3A573759C64A}" type="pres">
      <dgm:prSet presAssocID="{90D3B9C4-692B-4A80-BD58-8CCACD07389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03072-6897-4D34-B4D1-FCCE5AA1E2FA}" type="pres">
      <dgm:prSet presAssocID="{A686A015-A590-4E35-8F50-82A8EF4E54F9}" presName="sibTrans" presStyleLbl="sibTrans1D1" presStyleIdx="3" presStyleCnt="5"/>
      <dgm:spPr/>
      <dgm:t>
        <a:bodyPr/>
        <a:lstStyle/>
        <a:p>
          <a:endParaRPr lang="en-US"/>
        </a:p>
      </dgm:t>
    </dgm:pt>
    <dgm:pt modelId="{5D21E2C6-8904-437D-B4AB-6D0739BD61B0}" type="pres">
      <dgm:prSet presAssocID="{A686A015-A590-4E35-8F50-82A8EF4E54F9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B876DD11-C168-453D-B55E-536CE1E0BBE0}" type="pres">
      <dgm:prSet presAssocID="{ADF4643C-528D-4EF9-9CFF-A84F9335215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855BA1-7261-42F9-BE8E-DB49CD4F6886}" type="pres">
      <dgm:prSet presAssocID="{7E1A9F23-42BB-4951-B56D-643FAB2B8758}" presName="sibTrans" presStyleLbl="sibTrans1D1" presStyleIdx="4" presStyleCnt="5"/>
      <dgm:spPr/>
      <dgm:t>
        <a:bodyPr/>
        <a:lstStyle/>
        <a:p>
          <a:endParaRPr lang="en-US"/>
        </a:p>
      </dgm:t>
    </dgm:pt>
    <dgm:pt modelId="{E3A3F8DE-4D12-4A36-8CB9-71A7CFAE8F41}" type="pres">
      <dgm:prSet presAssocID="{7E1A9F23-42BB-4951-B56D-643FAB2B8758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F01BE43B-BC7F-45BE-8578-F206CF49A6FA}" type="pres">
      <dgm:prSet presAssocID="{534030AF-E30F-4505-8FD3-4A890FF35BD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562E19-A164-4504-A46C-3FB6BB74B6AC}" type="presOf" srcId="{534030AF-E30F-4505-8FD3-4A890FF35BDB}" destId="{F01BE43B-BC7F-45BE-8578-F206CF49A6FA}" srcOrd="0" destOrd="0" presId="urn:microsoft.com/office/officeart/2005/8/layout/bProcess3"/>
    <dgm:cxn modelId="{D2D15239-EB2C-4FA0-AF15-02D37FA52A76}" type="presOf" srcId="{6942EF5B-88B0-4658-8F2D-AC4D2945FEA0}" destId="{E818B76D-37CD-42EB-8EBA-05435CE89A34}" srcOrd="0" destOrd="0" presId="urn:microsoft.com/office/officeart/2005/8/layout/bProcess3"/>
    <dgm:cxn modelId="{D33E4F37-C91C-4D87-BD88-0998E7D1CFD0}" type="presOf" srcId="{DF1486F7-88B0-4371-A4C1-2C5785BE1D18}" destId="{8FFAA37B-7345-4704-A50B-BD66456C479D}" srcOrd="1" destOrd="0" presId="urn:microsoft.com/office/officeart/2005/8/layout/bProcess3"/>
    <dgm:cxn modelId="{7AB01E7C-B169-45AC-9CAF-D2848C793EF8}" type="presOf" srcId="{8FDDD6D3-224B-459B-B458-C5605B3A5123}" destId="{2F0F9691-A281-4CA7-ADEF-383CC54BEECE}" srcOrd="0" destOrd="0" presId="urn:microsoft.com/office/officeart/2005/8/layout/bProcess3"/>
    <dgm:cxn modelId="{4698D45C-6BFE-44EF-B19A-CE939F717A3F}" type="presOf" srcId="{7D821839-FE3E-4FEC-8060-795502D01303}" destId="{DFED1DF1-E00B-4441-B852-B4BF660D28BF}" srcOrd="1" destOrd="0" presId="urn:microsoft.com/office/officeart/2005/8/layout/bProcess3"/>
    <dgm:cxn modelId="{A6CCE6C9-EDEE-47DD-B925-81AF2FAD9F5E}" type="presOf" srcId="{7F7B8B67-6668-4199-9CE8-FF040413B02A}" destId="{74EC7CD9-E260-4528-84ED-0E3492486CCF}" srcOrd="0" destOrd="0" presId="urn:microsoft.com/office/officeart/2005/8/layout/bProcess3"/>
    <dgm:cxn modelId="{91FC0F04-AEE1-4DA4-9B5F-41BED1B9D74B}" type="presOf" srcId="{DF1486F7-88B0-4371-A4C1-2C5785BE1D18}" destId="{06FD0508-472E-4297-B72E-54466DF10A7B}" srcOrd="0" destOrd="0" presId="urn:microsoft.com/office/officeart/2005/8/layout/bProcess3"/>
    <dgm:cxn modelId="{96FA40AD-940B-4B39-AE7B-E492D4BEF883}" type="presOf" srcId="{7E1A9F23-42BB-4951-B56D-643FAB2B8758}" destId="{D8855BA1-7261-42F9-BE8E-DB49CD4F6886}" srcOrd="0" destOrd="0" presId="urn:microsoft.com/office/officeart/2005/8/layout/bProcess3"/>
    <dgm:cxn modelId="{E72548B1-45AA-425A-980C-B9FE9443CE56}" srcId="{1686CC13-FE70-4AC2-9473-DEE73C5D5C62}" destId="{8FDDD6D3-224B-459B-B458-C5605B3A5123}" srcOrd="2" destOrd="0" parTransId="{3E6EF9A2-47F3-4454-AF07-88C908E122E7}" sibTransId="{6942EF5B-88B0-4658-8F2D-AC4D2945FEA0}"/>
    <dgm:cxn modelId="{01BA3F51-071D-47D6-875B-9B13F4285F47}" type="presOf" srcId="{A686A015-A590-4E35-8F50-82A8EF4E54F9}" destId="{EDA03072-6897-4D34-B4D1-FCCE5AA1E2FA}" srcOrd="0" destOrd="0" presId="urn:microsoft.com/office/officeart/2005/8/layout/bProcess3"/>
    <dgm:cxn modelId="{EBFCE307-6DFD-47B5-AB56-C15AAB8814FB}" type="presOf" srcId="{6942EF5B-88B0-4658-8F2D-AC4D2945FEA0}" destId="{8EF94900-BD60-4963-B825-23A415AA09A5}" srcOrd="1" destOrd="0" presId="urn:microsoft.com/office/officeart/2005/8/layout/bProcess3"/>
    <dgm:cxn modelId="{2CC1F67E-01A8-4D28-85D9-4B29F415752F}" type="presOf" srcId="{1686CC13-FE70-4AC2-9473-DEE73C5D5C62}" destId="{56192E8D-ADB7-4D60-ADB8-5F55E7689C31}" srcOrd="0" destOrd="0" presId="urn:microsoft.com/office/officeart/2005/8/layout/bProcess3"/>
    <dgm:cxn modelId="{F7246C71-413A-4CFD-9DA0-CC4C000D4750}" srcId="{1686CC13-FE70-4AC2-9473-DEE73C5D5C62}" destId="{ADF4643C-528D-4EF9-9CFF-A84F9335215E}" srcOrd="4" destOrd="0" parTransId="{D17C8583-A357-4047-8431-9B105135A49C}" sibTransId="{7E1A9F23-42BB-4951-B56D-643FAB2B8758}"/>
    <dgm:cxn modelId="{F78CE242-0A99-4AB8-89FC-B61BEB915D99}" type="presOf" srcId="{ADF4643C-528D-4EF9-9CFF-A84F9335215E}" destId="{B876DD11-C168-453D-B55E-536CE1E0BBE0}" srcOrd="0" destOrd="0" presId="urn:microsoft.com/office/officeart/2005/8/layout/bProcess3"/>
    <dgm:cxn modelId="{8402CD69-E4CF-4B3D-B228-57CC597AD20D}" type="presOf" srcId="{7D821839-FE3E-4FEC-8060-795502D01303}" destId="{B76BE5A5-5AB5-47B0-9480-6EA6ADDBB1CD}" srcOrd="0" destOrd="0" presId="urn:microsoft.com/office/officeart/2005/8/layout/bProcess3"/>
    <dgm:cxn modelId="{33D32EEB-2EB6-4608-AC39-0D0B9E5A691E}" srcId="{1686CC13-FE70-4AC2-9473-DEE73C5D5C62}" destId="{534030AF-E30F-4505-8FD3-4A890FF35BDB}" srcOrd="5" destOrd="0" parTransId="{90745F11-70B0-4A7C-AF11-2A4C66889273}" sibTransId="{D6F545B4-FA1F-401F-8BA7-906CB9DACFCF}"/>
    <dgm:cxn modelId="{9BD906A2-8C3D-450F-A8C7-4BEAA93E927B}" srcId="{1686CC13-FE70-4AC2-9473-DEE73C5D5C62}" destId="{7F7B8B67-6668-4199-9CE8-FF040413B02A}" srcOrd="0" destOrd="0" parTransId="{CCA3D6CC-F4C3-44B6-9012-CB0FEB87D61F}" sibTransId="{DF1486F7-88B0-4371-A4C1-2C5785BE1D18}"/>
    <dgm:cxn modelId="{18EE7819-AEB9-4197-90F0-D27C670B233D}" type="presOf" srcId="{6F64DA38-3528-438A-93DF-F4AC85B4C78C}" destId="{0059C604-A8DC-4CB0-925B-650E99487A21}" srcOrd="0" destOrd="0" presId="urn:microsoft.com/office/officeart/2005/8/layout/bProcess3"/>
    <dgm:cxn modelId="{D20E88D1-1F80-43B8-9F7B-88A5C274D848}" type="presOf" srcId="{7E1A9F23-42BB-4951-B56D-643FAB2B8758}" destId="{E3A3F8DE-4D12-4A36-8CB9-71A7CFAE8F41}" srcOrd="1" destOrd="0" presId="urn:microsoft.com/office/officeart/2005/8/layout/bProcess3"/>
    <dgm:cxn modelId="{204C6FC0-878E-4F9A-AC13-08C7B9AAA0CA}" srcId="{1686CC13-FE70-4AC2-9473-DEE73C5D5C62}" destId="{90D3B9C4-692B-4A80-BD58-8CCACD073890}" srcOrd="3" destOrd="0" parTransId="{7946273F-7867-466A-BFA6-EB2CF484B281}" sibTransId="{A686A015-A590-4E35-8F50-82A8EF4E54F9}"/>
    <dgm:cxn modelId="{22648D1D-0D46-45EE-93A2-6F876FE9D97C}" type="presOf" srcId="{90D3B9C4-692B-4A80-BD58-8CCACD073890}" destId="{B0DCE70B-B6D3-4C7A-9E3D-3A573759C64A}" srcOrd="0" destOrd="0" presId="urn:microsoft.com/office/officeart/2005/8/layout/bProcess3"/>
    <dgm:cxn modelId="{C3A791EA-4C6B-4BFD-8A68-C43533722DD3}" type="presOf" srcId="{A686A015-A590-4E35-8F50-82A8EF4E54F9}" destId="{5D21E2C6-8904-437D-B4AB-6D0739BD61B0}" srcOrd="1" destOrd="0" presId="urn:microsoft.com/office/officeart/2005/8/layout/bProcess3"/>
    <dgm:cxn modelId="{37C0AFFB-17BA-4019-AC53-A602922B4A8A}" srcId="{1686CC13-FE70-4AC2-9473-DEE73C5D5C62}" destId="{6F64DA38-3528-438A-93DF-F4AC85B4C78C}" srcOrd="1" destOrd="0" parTransId="{0CE78F55-C11A-42F0-8523-67F1E98809B5}" sibTransId="{7D821839-FE3E-4FEC-8060-795502D01303}"/>
    <dgm:cxn modelId="{4F2B1D81-0851-456D-95F0-D58D998C3643}" type="presParOf" srcId="{56192E8D-ADB7-4D60-ADB8-5F55E7689C31}" destId="{74EC7CD9-E260-4528-84ED-0E3492486CCF}" srcOrd="0" destOrd="0" presId="urn:microsoft.com/office/officeart/2005/8/layout/bProcess3"/>
    <dgm:cxn modelId="{710001C8-BFA0-4884-BF40-C0A957BE0BEB}" type="presParOf" srcId="{56192E8D-ADB7-4D60-ADB8-5F55E7689C31}" destId="{06FD0508-472E-4297-B72E-54466DF10A7B}" srcOrd="1" destOrd="0" presId="urn:microsoft.com/office/officeart/2005/8/layout/bProcess3"/>
    <dgm:cxn modelId="{B0ECB38E-766B-4831-A53D-56FF03B64E09}" type="presParOf" srcId="{06FD0508-472E-4297-B72E-54466DF10A7B}" destId="{8FFAA37B-7345-4704-A50B-BD66456C479D}" srcOrd="0" destOrd="0" presId="urn:microsoft.com/office/officeart/2005/8/layout/bProcess3"/>
    <dgm:cxn modelId="{D540FB4E-EC85-4FC1-8456-A6A48B51F686}" type="presParOf" srcId="{56192E8D-ADB7-4D60-ADB8-5F55E7689C31}" destId="{0059C604-A8DC-4CB0-925B-650E99487A21}" srcOrd="2" destOrd="0" presId="urn:microsoft.com/office/officeart/2005/8/layout/bProcess3"/>
    <dgm:cxn modelId="{C3AB195E-15BA-4516-9D9C-3B562FD94DD5}" type="presParOf" srcId="{56192E8D-ADB7-4D60-ADB8-5F55E7689C31}" destId="{B76BE5A5-5AB5-47B0-9480-6EA6ADDBB1CD}" srcOrd="3" destOrd="0" presId="urn:microsoft.com/office/officeart/2005/8/layout/bProcess3"/>
    <dgm:cxn modelId="{91896580-5B25-42C2-B384-AA3E7E7A373E}" type="presParOf" srcId="{B76BE5A5-5AB5-47B0-9480-6EA6ADDBB1CD}" destId="{DFED1DF1-E00B-4441-B852-B4BF660D28BF}" srcOrd="0" destOrd="0" presId="urn:microsoft.com/office/officeart/2005/8/layout/bProcess3"/>
    <dgm:cxn modelId="{A7995104-4A2C-4B8A-86BF-BC1D8CC90B5F}" type="presParOf" srcId="{56192E8D-ADB7-4D60-ADB8-5F55E7689C31}" destId="{2F0F9691-A281-4CA7-ADEF-383CC54BEECE}" srcOrd="4" destOrd="0" presId="urn:microsoft.com/office/officeart/2005/8/layout/bProcess3"/>
    <dgm:cxn modelId="{00580CD8-3038-49E2-8EB7-192A14A9E154}" type="presParOf" srcId="{56192E8D-ADB7-4D60-ADB8-5F55E7689C31}" destId="{E818B76D-37CD-42EB-8EBA-05435CE89A34}" srcOrd="5" destOrd="0" presId="urn:microsoft.com/office/officeart/2005/8/layout/bProcess3"/>
    <dgm:cxn modelId="{6049F26C-1ECE-4607-B5FC-D096E01A3239}" type="presParOf" srcId="{E818B76D-37CD-42EB-8EBA-05435CE89A34}" destId="{8EF94900-BD60-4963-B825-23A415AA09A5}" srcOrd="0" destOrd="0" presId="urn:microsoft.com/office/officeart/2005/8/layout/bProcess3"/>
    <dgm:cxn modelId="{69BEEE04-1108-4EBB-860A-87618F4F3777}" type="presParOf" srcId="{56192E8D-ADB7-4D60-ADB8-5F55E7689C31}" destId="{B0DCE70B-B6D3-4C7A-9E3D-3A573759C64A}" srcOrd="6" destOrd="0" presId="urn:microsoft.com/office/officeart/2005/8/layout/bProcess3"/>
    <dgm:cxn modelId="{234A4226-24FB-4753-9529-C9C3FA8E20C3}" type="presParOf" srcId="{56192E8D-ADB7-4D60-ADB8-5F55E7689C31}" destId="{EDA03072-6897-4D34-B4D1-FCCE5AA1E2FA}" srcOrd="7" destOrd="0" presId="urn:microsoft.com/office/officeart/2005/8/layout/bProcess3"/>
    <dgm:cxn modelId="{C15634D5-E0AC-4B20-AF31-FA5B45F62F0D}" type="presParOf" srcId="{EDA03072-6897-4D34-B4D1-FCCE5AA1E2FA}" destId="{5D21E2C6-8904-437D-B4AB-6D0739BD61B0}" srcOrd="0" destOrd="0" presId="urn:microsoft.com/office/officeart/2005/8/layout/bProcess3"/>
    <dgm:cxn modelId="{0F10EB7E-497E-421C-902D-5A163AA56495}" type="presParOf" srcId="{56192E8D-ADB7-4D60-ADB8-5F55E7689C31}" destId="{B876DD11-C168-453D-B55E-536CE1E0BBE0}" srcOrd="8" destOrd="0" presId="urn:microsoft.com/office/officeart/2005/8/layout/bProcess3"/>
    <dgm:cxn modelId="{18E702F1-E088-4311-9891-A2EA7B2BC40A}" type="presParOf" srcId="{56192E8D-ADB7-4D60-ADB8-5F55E7689C31}" destId="{D8855BA1-7261-42F9-BE8E-DB49CD4F6886}" srcOrd="9" destOrd="0" presId="urn:microsoft.com/office/officeart/2005/8/layout/bProcess3"/>
    <dgm:cxn modelId="{55AFE6EA-CB4A-42D6-BD46-1FC05E1E5F68}" type="presParOf" srcId="{D8855BA1-7261-42F9-BE8E-DB49CD4F6886}" destId="{E3A3F8DE-4D12-4A36-8CB9-71A7CFAE8F41}" srcOrd="0" destOrd="0" presId="urn:microsoft.com/office/officeart/2005/8/layout/bProcess3"/>
    <dgm:cxn modelId="{F1E3B7FD-8C74-414B-AB36-BADC91E9B5D2}" type="presParOf" srcId="{56192E8D-ADB7-4D60-ADB8-5F55E7689C31}" destId="{F01BE43B-BC7F-45BE-8578-F206CF49A6FA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F9E5ED-3572-4C7C-871B-BD2978ACC1B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577E45-29A7-4ACF-983B-422B9C440AC4}">
      <dgm:prSet phldrT="[Text]"/>
      <dgm:spPr/>
      <dgm:t>
        <a:bodyPr/>
        <a:lstStyle/>
        <a:p>
          <a:r>
            <a:rPr lang="en-US" dirty="0" smtClean="0"/>
            <a:t>Number</a:t>
          </a:r>
          <a:endParaRPr lang="en-US" dirty="0"/>
        </a:p>
      </dgm:t>
    </dgm:pt>
    <dgm:pt modelId="{F3DEB12A-2904-4334-BA80-8A53FBA1A93D}" type="parTrans" cxnId="{0FF76DF5-AE17-4821-A946-4D6CB6FA5A0F}">
      <dgm:prSet/>
      <dgm:spPr/>
      <dgm:t>
        <a:bodyPr/>
        <a:lstStyle/>
        <a:p>
          <a:endParaRPr lang="en-US"/>
        </a:p>
      </dgm:t>
    </dgm:pt>
    <dgm:pt modelId="{FDB8C586-53C3-4910-A541-42E1597B9F94}" type="sibTrans" cxnId="{0FF76DF5-AE17-4821-A946-4D6CB6FA5A0F}">
      <dgm:prSet/>
      <dgm:spPr/>
      <dgm:t>
        <a:bodyPr/>
        <a:lstStyle/>
        <a:p>
          <a:endParaRPr lang="en-US"/>
        </a:p>
      </dgm:t>
    </dgm:pt>
    <dgm:pt modelId="{865330B1-7E73-4958-9D7B-21080CB3C7BA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6 Total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994B03E-D261-41A6-BC87-509BE9F0A640}" type="parTrans" cxnId="{524CADFD-54AF-4F22-8AB3-6CD674B13BF4}">
      <dgm:prSet/>
      <dgm:spPr/>
      <dgm:t>
        <a:bodyPr/>
        <a:lstStyle/>
        <a:p>
          <a:endParaRPr lang="en-US"/>
        </a:p>
      </dgm:t>
    </dgm:pt>
    <dgm:pt modelId="{89C1918A-4591-4523-9FCB-2488CCACD36A}" type="sibTrans" cxnId="{524CADFD-54AF-4F22-8AB3-6CD674B13BF4}">
      <dgm:prSet/>
      <dgm:spPr/>
      <dgm:t>
        <a:bodyPr/>
        <a:lstStyle/>
        <a:p>
          <a:endParaRPr lang="en-US"/>
        </a:p>
      </dgm:t>
    </dgm:pt>
    <dgm:pt modelId="{BACA5D8C-CA7D-4A96-80B1-6C06FC512572}">
      <dgm:prSet phldrT="[Text]"/>
      <dgm:spPr/>
      <dgm:t>
        <a:bodyPr/>
        <a:lstStyle/>
        <a:p>
          <a:r>
            <a:rPr lang="en-US" dirty="0" smtClean="0"/>
            <a:t>Geography</a:t>
          </a:r>
          <a:endParaRPr lang="en-US" dirty="0"/>
        </a:p>
      </dgm:t>
    </dgm:pt>
    <dgm:pt modelId="{C9D47DCD-14F0-46ED-B501-EE7C1FAC89B1}" type="parTrans" cxnId="{6A729A7D-60B6-429C-8486-FB31C33348BE}">
      <dgm:prSet/>
      <dgm:spPr/>
      <dgm:t>
        <a:bodyPr/>
        <a:lstStyle/>
        <a:p>
          <a:endParaRPr lang="en-US"/>
        </a:p>
      </dgm:t>
    </dgm:pt>
    <dgm:pt modelId="{A0C5F4F6-ACBC-4F1D-8B8D-20ECA560048D}" type="sibTrans" cxnId="{6A729A7D-60B6-429C-8486-FB31C33348BE}">
      <dgm:prSet/>
      <dgm:spPr/>
      <dgm:t>
        <a:bodyPr/>
        <a:lstStyle/>
        <a:p>
          <a:endParaRPr lang="en-US"/>
        </a:p>
      </dgm:t>
    </dgm:pt>
    <dgm:pt modelId="{10CCA717-05A1-45C8-B4C1-3142999A3735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5 San Diego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F04782E-99D4-4D6E-B6FE-FE72B419A4E3}" type="parTrans" cxnId="{73A5E203-86FE-4BA5-8465-DE532121816C}">
      <dgm:prSet/>
      <dgm:spPr/>
      <dgm:t>
        <a:bodyPr/>
        <a:lstStyle/>
        <a:p>
          <a:endParaRPr lang="en-US"/>
        </a:p>
      </dgm:t>
    </dgm:pt>
    <dgm:pt modelId="{FD215F96-BFED-407C-90C0-CD091E3525FA}" type="sibTrans" cxnId="{73A5E203-86FE-4BA5-8465-DE532121816C}">
      <dgm:prSet/>
      <dgm:spPr/>
      <dgm:t>
        <a:bodyPr/>
        <a:lstStyle/>
        <a:p>
          <a:endParaRPr lang="en-US"/>
        </a:p>
      </dgm:t>
    </dgm:pt>
    <dgm:pt modelId="{9247D2B9-CB40-47F6-8487-55CA451D3715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1 Chicago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85C1811-379F-4550-AB32-6169E1262C98}" type="parTrans" cxnId="{A5C7304A-BA0A-41A5-8E68-866C47B87651}">
      <dgm:prSet/>
      <dgm:spPr/>
      <dgm:t>
        <a:bodyPr/>
        <a:lstStyle/>
        <a:p>
          <a:endParaRPr lang="en-US"/>
        </a:p>
      </dgm:t>
    </dgm:pt>
    <dgm:pt modelId="{10B8C2C2-1C53-4957-9B62-3F1493495DCC}" type="sibTrans" cxnId="{A5C7304A-BA0A-41A5-8E68-866C47B87651}">
      <dgm:prSet/>
      <dgm:spPr/>
      <dgm:t>
        <a:bodyPr/>
        <a:lstStyle/>
        <a:p>
          <a:endParaRPr lang="en-US"/>
        </a:p>
      </dgm:t>
    </dgm:pt>
    <dgm:pt modelId="{3829591A-8C9A-42BC-804A-FE437899B66F}">
      <dgm:prSet phldrT="[Text]"/>
      <dgm:spPr/>
      <dgm:t>
        <a:bodyPr/>
        <a:lstStyle/>
        <a:p>
          <a:r>
            <a:rPr lang="en-US" dirty="0" smtClean="0"/>
            <a:t>Age</a:t>
          </a:r>
          <a:endParaRPr lang="en-US" dirty="0"/>
        </a:p>
      </dgm:t>
    </dgm:pt>
    <dgm:pt modelId="{19A9992D-7E32-47AE-A9AA-3C15EFC9C7C8}" type="parTrans" cxnId="{A2FA5843-EF7C-46A0-8D7D-1B75D975753C}">
      <dgm:prSet/>
      <dgm:spPr/>
      <dgm:t>
        <a:bodyPr/>
        <a:lstStyle/>
        <a:p>
          <a:endParaRPr lang="en-US"/>
        </a:p>
      </dgm:t>
    </dgm:pt>
    <dgm:pt modelId="{F82D8C30-FA32-400C-9180-F10F3AF02DBD}" type="sibTrans" cxnId="{A2FA5843-EF7C-46A0-8D7D-1B75D975753C}">
      <dgm:prSet/>
      <dgm:spPr/>
      <dgm:t>
        <a:bodyPr/>
        <a:lstStyle/>
        <a:p>
          <a:endParaRPr lang="en-US"/>
        </a:p>
      </dgm:t>
    </dgm:pt>
    <dgm:pt modelId="{3A591624-6914-4698-B0B1-14391C752834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Range: 24-30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5446F5A-070D-4EF9-8B09-FE9BE0AE9415}" type="parTrans" cxnId="{D2ED53C3-EE20-4E4F-A981-E0E76DA63E6C}">
      <dgm:prSet/>
      <dgm:spPr/>
      <dgm:t>
        <a:bodyPr/>
        <a:lstStyle/>
        <a:p>
          <a:endParaRPr lang="en-US"/>
        </a:p>
      </dgm:t>
    </dgm:pt>
    <dgm:pt modelId="{9B97A4A6-F633-434F-BBBE-38D2BF7D31D1}" type="sibTrans" cxnId="{D2ED53C3-EE20-4E4F-A981-E0E76DA63E6C}">
      <dgm:prSet/>
      <dgm:spPr/>
      <dgm:t>
        <a:bodyPr/>
        <a:lstStyle/>
        <a:p>
          <a:endParaRPr lang="en-US"/>
        </a:p>
      </dgm:t>
    </dgm:pt>
    <dgm:pt modelId="{E48B4998-C813-4AE0-B094-6B13A4159429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Mean: 26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203456-7C2B-41C7-9465-3E9D3FEF4BFA}" type="parTrans" cxnId="{B4760F38-2E64-4B26-8EAA-5D062E60A1E2}">
      <dgm:prSet/>
      <dgm:spPr/>
      <dgm:t>
        <a:bodyPr/>
        <a:lstStyle/>
        <a:p>
          <a:endParaRPr lang="en-US"/>
        </a:p>
      </dgm:t>
    </dgm:pt>
    <dgm:pt modelId="{22E36381-378E-42DA-823A-75C6C2469705}" type="sibTrans" cxnId="{B4760F38-2E64-4B26-8EAA-5D062E60A1E2}">
      <dgm:prSet/>
      <dgm:spPr/>
      <dgm:t>
        <a:bodyPr/>
        <a:lstStyle/>
        <a:p>
          <a:endParaRPr lang="en-US"/>
        </a:p>
      </dgm:t>
    </dgm:pt>
    <dgm:pt modelId="{D3F063A1-9350-47FE-9787-10F680B04EC1}" type="pres">
      <dgm:prSet presAssocID="{4DF9E5ED-3572-4C7C-871B-BD2978ACC1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7C10D0-D940-49E8-A5F5-BEA2F8A8A73E}" type="pres">
      <dgm:prSet presAssocID="{BD577E45-29A7-4ACF-983B-422B9C440AC4}" presName="linNode" presStyleCnt="0"/>
      <dgm:spPr/>
      <dgm:t>
        <a:bodyPr/>
        <a:lstStyle/>
        <a:p>
          <a:endParaRPr lang="en-US"/>
        </a:p>
      </dgm:t>
    </dgm:pt>
    <dgm:pt modelId="{208B5B39-B2C4-4D40-BF74-2BD7C69B9DE5}" type="pres">
      <dgm:prSet presAssocID="{BD577E45-29A7-4ACF-983B-422B9C440AC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4E1B8E-0EFA-4025-9D5E-F2092652D512}" type="pres">
      <dgm:prSet presAssocID="{BD577E45-29A7-4ACF-983B-422B9C440AC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0AA06-063F-4EAC-B73A-F650A7C3BF69}" type="pres">
      <dgm:prSet presAssocID="{FDB8C586-53C3-4910-A541-42E1597B9F94}" presName="sp" presStyleCnt="0"/>
      <dgm:spPr/>
      <dgm:t>
        <a:bodyPr/>
        <a:lstStyle/>
        <a:p>
          <a:endParaRPr lang="en-US"/>
        </a:p>
      </dgm:t>
    </dgm:pt>
    <dgm:pt modelId="{7571656A-F08B-426A-ADF4-842351DFD80D}" type="pres">
      <dgm:prSet presAssocID="{BACA5D8C-CA7D-4A96-80B1-6C06FC512572}" presName="linNode" presStyleCnt="0"/>
      <dgm:spPr/>
      <dgm:t>
        <a:bodyPr/>
        <a:lstStyle/>
        <a:p>
          <a:endParaRPr lang="en-US"/>
        </a:p>
      </dgm:t>
    </dgm:pt>
    <dgm:pt modelId="{2F171544-CC7C-4424-B40B-5A6F8396D497}" type="pres">
      <dgm:prSet presAssocID="{BACA5D8C-CA7D-4A96-80B1-6C06FC51257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72AA0-657D-4651-A6A3-D5D1427F4ABF}" type="pres">
      <dgm:prSet presAssocID="{BACA5D8C-CA7D-4A96-80B1-6C06FC51257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6ACAB-53AA-43C5-95C4-A5B1E3A73C45}" type="pres">
      <dgm:prSet presAssocID="{A0C5F4F6-ACBC-4F1D-8B8D-20ECA560048D}" presName="sp" presStyleCnt="0"/>
      <dgm:spPr/>
      <dgm:t>
        <a:bodyPr/>
        <a:lstStyle/>
        <a:p>
          <a:endParaRPr lang="en-US"/>
        </a:p>
      </dgm:t>
    </dgm:pt>
    <dgm:pt modelId="{6008A361-470F-4A27-8CB2-898ACAF2979F}" type="pres">
      <dgm:prSet presAssocID="{3829591A-8C9A-42BC-804A-FE437899B66F}" presName="linNode" presStyleCnt="0"/>
      <dgm:spPr/>
      <dgm:t>
        <a:bodyPr/>
        <a:lstStyle/>
        <a:p>
          <a:endParaRPr lang="en-US"/>
        </a:p>
      </dgm:t>
    </dgm:pt>
    <dgm:pt modelId="{35AFB31E-A638-4840-B7DF-FE94014BA3D3}" type="pres">
      <dgm:prSet presAssocID="{3829591A-8C9A-42BC-804A-FE437899B66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C6D41-1ECD-42E8-818A-27CAE8E8F200}" type="pres">
      <dgm:prSet presAssocID="{3829591A-8C9A-42BC-804A-FE437899B66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760F38-2E64-4B26-8EAA-5D062E60A1E2}" srcId="{3829591A-8C9A-42BC-804A-FE437899B66F}" destId="{E48B4998-C813-4AE0-B094-6B13A4159429}" srcOrd="1" destOrd="0" parTransId="{17203456-7C2B-41C7-9465-3E9D3FEF4BFA}" sibTransId="{22E36381-378E-42DA-823A-75C6C2469705}"/>
    <dgm:cxn modelId="{B28C9760-B90E-46BE-8642-EF16F843A04C}" type="presOf" srcId="{BD577E45-29A7-4ACF-983B-422B9C440AC4}" destId="{208B5B39-B2C4-4D40-BF74-2BD7C69B9DE5}" srcOrd="0" destOrd="0" presId="urn:microsoft.com/office/officeart/2005/8/layout/vList5"/>
    <dgm:cxn modelId="{9010484D-0DAE-4F3E-BCBD-7A75D23C021E}" type="presOf" srcId="{3829591A-8C9A-42BC-804A-FE437899B66F}" destId="{35AFB31E-A638-4840-B7DF-FE94014BA3D3}" srcOrd="0" destOrd="0" presId="urn:microsoft.com/office/officeart/2005/8/layout/vList5"/>
    <dgm:cxn modelId="{A5C7304A-BA0A-41A5-8E68-866C47B87651}" srcId="{BACA5D8C-CA7D-4A96-80B1-6C06FC512572}" destId="{9247D2B9-CB40-47F6-8487-55CA451D3715}" srcOrd="1" destOrd="0" parTransId="{085C1811-379F-4550-AB32-6169E1262C98}" sibTransId="{10B8C2C2-1C53-4957-9B62-3F1493495DCC}"/>
    <dgm:cxn modelId="{1786FA7B-1C57-4F77-A1FA-F891200EC7C8}" type="presOf" srcId="{9247D2B9-CB40-47F6-8487-55CA451D3715}" destId="{EB172AA0-657D-4651-A6A3-D5D1427F4ABF}" srcOrd="0" destOrd="1" presId="urn:microsoft.com/office/officeart/2005/8/layout/vList5"/>
    <dgm:cxn modelId="{73A5E203-86FE-4BA5-8465-DE532121816C}" srcId="{BACA5D8C-CA7D-4A96-80B1-6C06FC512572}" destId="{10CCA717-05A1-45C8-B4C1-3142999A3735}" srcOrd="0" destOrd="0" parTransId="{9F04782E-99D4-4D6E-B6FE-FE72B419A4E3}" sibTransId="{FD215F96-BFED-407C-90C0-CD091E3525FA}"/>
    <dgm:cxn modelId="{A2FA5843-EF7C-46A0-8D7D-1B75D975753C}" srcId="{4DF9E5ED-3572-4C7C-871B-BD2978ACC1BA}" destId="{3829591A-8C9A-42BC-804A-FE437899B66F}" srcOrd="2" destOrd="0" parTransId="{19A9992D-7E32-47AE-A9AA-3C15EFC9C7C8}" sibTransId="{F82D8C30-FA32-400C-9180-F10F3AF02DBD}"/>
    <dgm:cxn modelId="{D1D71D24-A255-4CB3-B333-F875BCC6CFF1}" type="presOf" srcId="{4DF9E5ED-3572-4C7C-871B-BD2978ACC1BA}" destId="{D3F063A1-9350-47FE-9787-10F680B04EC1}" srcOrd="0" destOrd="0" presId="urn:microsoft.com/office/officeart/2005/8/layout/vList5"/>
    <dgm:cxn modelId="{6A729A7D-60B6-429C-8486-FB31C33348BE}" srcId="{4DF9E5ED-3572-4C7C-871B-BD2978ACC1BA}" destId="{BACA5D8C-CA7D-4A96-80B1-6C06FC512572}" srcOrd="1" destOrd="0" parTransId="{C9D47DCD-14F0-46ED-B501-EE7C1FAC89B1}" sibTransId="{A0C5F4F6-ACBC-4F1D-8B8D-20ECA560048D}"/>
    <dgm:cxn modelId="{281D5712-24BF-4BAB-8D36-5DE4043D2C44}" type="presOf" srcId="{865330B1-7E73-4958-9D7B-21080CB3C7BA}" destId="{D54E1B8E-0EFA-4025-9D5E-F2092652D512}" srcOrd="0" destOrd="0" presId="urn:microsoft.com/office/officeart/2005/8/layout/vList5"/>
    <dgm:cxn modelId="{D2ED53C3-EE20-4E4F-A981-E0E76DA63E6C}" srcId="{3829591A-8C9A-42BC-804A-FE437899B66F}" destId="{3A591624-6914-4698-B0B1-14391C752834}" srcOrd="0" destOrd="0" parTransId="{25446F5A-070D-4EF9-8B09-FE9BE0AE9415}" sibTransId="{9B97A4A6-F633-434F-BBBE-38D2BF7D31D1}"/>
    <dgm:cxn modelId="{524CADFD-54AF-4F22-8AB3-6CD674B13BF4}" srcId="{BD577E45-29A7-4ACF-983B-422B9C440AC4}" destId="{865330B1-7E73-4958-9D7B-21080CB3C7BA}" srcOrd="0" destOrd="0" parTransId="{4994B03E-D261-41A6-BC87-509BE9F0A640}" sibTransId="{89C1918A-4591-4523-9FCB-2488CCACD36A}"/>
    <dgm:cxn modelId="{809147E8-32A9-405B-A8B3-F9A404CCF91D}" type="presOf" srcId="{10CCA717-05A1-45C8-B4C1-3142999A3735}" destId="{EB172AA0-657D-4651-A6A3-D5D1427F4ABF}" srcOrd="0" destOrd="0" presId="urn:microsoft.com/office/officeart/2005/8/layout/vList5"/>
    <dgm:cxn modelId="{0FF76DF5-AE17-4821-A946-4D6CB6FA5A0F}" srcId="{4DF9E5ED-3572-4C7C-871B-BD2978ACC1BA}" destId="{BD577E45-29A7-4ACF-983B-422B9C440AC4}" srcOrd="0" destOrd="0" parTransId="{F3DEB12A-2904-4334-BA80-8A53FBA1A93D}" sibTransId="{FDB8C586-53C3-4910-A541-42E1597B9F94}"/>
    <dgm:cxn modelId="{0BF2757C-7CDC-49CE-A121-5A1CB19AA261}" type="presOf" srcId="{BACA5D8C-CA7D-4A96-80B1-6C06FC512572}" destId="{2F171544-CC7C-4424-B40B-5A6F8396D497}" srcOrd="0" destOrd="0" presId="urn:microsoft.com/office/officeart/2005/8/layout/vList5"/>
    <dgm:cxn modelId="{14257FDD-CBEF-422D-B281-0B1BCB645F4B}" type="presOf" srcId="{E48B4998-C813-4AE0-B094-6B13A4159429}" destId="{FD5C6D41-1ECD-42E8-818A-27CAE8E8F200}" srcOrd="0" destOrd="1" presId="urn:microsoft.com/office/officeart/2005/8/layout/vList5"/>
    <dgm:cxn modelId="{F5211946-BA0D-41FE-BC3C-80BAA07923FB}" type="presOf" srcId="{3A591624-6914-4698-B0B1-14391C752834}" destId="{FD5C6D41-1ECD-42E8-818A-27CAE8E8F200}" srcOrd="0" destOrd="0" presId="urn:microsoft.com/office/officeart/2005/8/layout/vList5"/>
    <dgm:cxn modelId="{CF0CE8B0-B42C-4AC4-AA4B-05C8E6A698A3}" type="presParOf" srcId="{D3F063A1-9350-47FE-9787-10F680B04EC1}" destId="{467C10D0-D940-49E8-A5F5-BEA2F8A8A73E}" srcOrd="0" destOrd="0" presId="urn:microsoft.com/office/officeart/2005/8/layout/vList5"/>
    <dgm:cxn modelId="{D45B51F6-685F-47EE-ADAE-97892D6AF33A}" type="presParOf" srcId="{467C10D0-D940-49E8-A5F5-BEA2F8A8A73E}" destId="{208B5B39-B2C4-4D40-BF74-2BD7C69B9DE5}" srcOrd="0" destOrd="0" presId="urn:microsoft.com/office/officeart/2005/8/layout/vList5"/>
    <dgm:cxn modelId="{C74CE0C4-EBE9-4CEC-9B43-6ED06A5A7152}" type="presParOf" srcId="{467C10D0-D940-49E8-A5F5-BEA2F8A8A73E}" destId="{D54E1B8E-0EFA-4025-9D5E-F2092652D512}" srcOrd="1" destOrd="0" presId="urn:microsoft.com/office/officeart/2005/8/layout/vList5"/>
    <dgm:cxn modelId="{86BE7C1F-E1D3-4BDE-9872-71F4BD8C7223}" type="presParOf" srcId="{D3F063A1-9350-47FE-9787-10F680B04EC1}" destId="{5DE0AA06-063F-4EAC-B73A-F650A7C3BF69}" srcOrd="1" destOrd="0" presId="urn:microsoft.com/office/officeart/2005/8/layout/vList5"/>
    <dgm:cxn modelId="{ACFABFA6-5971-45DA-B24B-E17217B06E0E}" type="presParOf" srcId="{D3F063A1-9350-47FE-9787-10F680B04EC1}" destId="{7571656A-F08B-426A-ADF4-842351DFD80D}" srcOrd="2" destOrd="0" presId="urn:microsoft.com/office/officeart/2005/8/layout/vList5"/>
    <dgm:cxn modelId="{42EF60A0-D739-4C04-8E58-9185BDF6271D}" type="presParOf" srcId="{7571656A-F08B-426A-ADF4-842351DFD80D}" destId="{2F171544-CC7C-4424-B40B-5A6F8396D497}" srcOrd="0" destOrd="0" presId="urn:microsoft.com/office/officeart/2005/8/layout/vList5"/>
    <dgm:cxn modelId="{78FC3F0C-FE6D-4FD9-9F5F-446F4AF3F487}" type="presParOf" srcId="{7571656A-F08B-426A-ADF4-842351DFD80D}" destId="{EB172AA0-657D-4651-A6A3-D5D1427F4ABF}" srcOrd="1" destOrd="0" presId="urn:microsoft.com/office/officeart/2005/8/layout/vList5"/>
    <dgm:cxn modelId="{AE7CBE3F-6CB7-4673-B755-236CD672C03C}" type="presParOf" srcId="{D3F063A1-9350-47FE-9787-10F680B04EC1}" destId="{6A56ACAB-53AA-43C5-95C4-A5B1E3A73C45}" srcOrd="3" destOrd="0" presId="urn:microsoft.com/office/officeart/2005/8/layout/vList5"/>
    <dgm:cxn modelId="{8572FE1D-E633-4CB9-994B-D00FE1666A4E}" type="presParOf" srcId="{D3F063A1-9350-47FE-9787-10F680B04EC1}" destId="{6008A361-470F-4A27-8CB2-898ACAF2979F}" srcOrd="4" destOrd="0" presId="urn:microsoft.com/office/officeart/2005/8/layout/vList5"/>
    <dgm:cxn modelId="{3D30A9DB-271B-428A-AA63-E3A8051C2E7C}" type="presParOf" srcId="{6008A361-470F-4A27-8CB2-898ACAF2979F}" destId="{35AFB31E-A638-4840-B7DF-FE94014BA3D3}" srcOrd="0" destOrd="0" presId="urn:microsoft.com/office/officeart/2005/8/layout/vList5"/>
    <dgm:cxn modelId="{085F0B35-53ED-4399-BBA2-D844B1E656C0}" type="presParOf" srcId="{6008A361-470F-4A27-8CB2-898ACAF2979F}" destId="{FD5C6D41-1ECD-42E8-818A-27CAE8E8F2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F9E5ED-3572-4C7C-871B-BD2978ACC1B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577E45-29A7-4ACF-983B-422B9C440AC4}">
      <dgm:prSet phldrT="[Text]" custT="1"/>
      <dgm:spPr/>
      <dgm:t>
        <a:bodyPr/>
        <a:lstStyle/>
        <a:p>
          <a:r>
            <a:rPr lang="en-US" sz="2000" dirty="0" smtClean="0"/>
            <a:t>Number</a:t>
          </a:r>
          <a:endParaRPr lang="en-US" sz="2000" dirty="0"/>
        </a:p>
      </dgm:t>
    </dgm:pt>
    <dgm:pt modelId="{F3DEB12A-2904-4334-BA80-8A53FBA1A93D}" type="parTrans" cxnId="{0FF76DF5-AE17-4821-A946-4D6CB6FA5A0F}">
      <dgm:prSet/>
      <dgm:spPr/>
      <dgm:t>
        <a:bodyPr/>
        <a:lstStyle/>
        <a:p>
          <a:endParaRPr lang="en-US"/>
        </a:p>
      </dgm:t>
    </dgm:pt>
    <dgm:pt modelId="{FDB8C586-53C3-4910-A541-42E1597B9F94}" type="sibTrans" cxnId="{0FF76DF5-AE17-4821-A946-4D6CB6FA5A0F}">
      <dgm:prSet/>
      <dgm:spPr/>
      <dgm:t>
        <a:bodyPr/>
        <a:lstStyle/>
        <a:p>
          <a:endParaRPr lang="en-US"/>
        </a:p>
      </dgm:t>
    </dgm:pt>
    <dgm:pt modelId="{865330B1-7E73-4958-9D7B-21080CB3C7BA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92 trips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994B03E-D261-41A6-BC87-509BE9F0A640}" type="parTrans" cxnId="{524CADFD-54AF-4F22-8AB3-6CD674B13BF4}">
      <dgm:prSet/>
      <dgm:spPr/>
      <dgm:t>
        <a:bodyPr/>
        <a:lstStyle/>
        <a:p>
          <a:endParaRPr lang="en-US"/>
        </a:p>
      </dgm:t>
    </dgm:pt>
    <dgm:pt modelId="{89C1918A-4591-4523-9FCB-2488CCACD36A}" type="sibTrans" cxnId="{524CADFD-54AF-4F22-8AB3-6CD674B13BF4}">
      <dgm:prSet/>
      <dgm:spPr/>
      <dgm:t>
        <a:bodyPr/>
        <a:lstStyle/>
        <a:p>
          <a:endParaRPr lang="en-US"/>
        </a:p>
      </dgm:t>
    </dgm:pt>
    <dgm:pt modelId="{BACA5D8C-CA7D-4A96-80B1-6C06FC512572}">
      <dgm:prSet phldrT="[Text]" custT="1"/>
      <dgm:spPr/>
      <dgm:t>
        <a:bodyPr/>
        <a:lstStyle/>
        <a:p>
          <a:r>
            <a:rPr lang="en-US" sz="2000" dirty="0" smtClean="0"/>
            <a:t>Duration</a:t>
          </a:r>
          <a:endParaRPr lang="en-US" sz="2000" dirty="0"/>
        </a:p>
      </dgm:t>
    </dgm:pt>
    <dgm:pt modelId="{C9D47DCD-14F0-46ED-B501-EE7C1FAC89B1}" type="parTrans" cxnId="{6A729A7D-60B6-429C-8486-FB31C33348BE}">
      <dgm:prSet/>
      <dgm:spPr/>
      <dgm:t>
        <a:bodyPr/>
        <a:lstStyle/>
        <a:p>
          <a:endParaRPr lang="en-US"/>
        </a:p>
      </dgm:t>
    </dgm:pt>
    <dgm:pt modelId="{A0C5F4F6-ACBC-4F1D-8B8D-20ECA560048D}" type="sibTrans" cxnId="{6A729A7D-60B6-429C-8486-FB31C33348BE}">
      <dgm:prSet/>
      <dgm:spPr/>
      <dgm:t>
        <a:bodyPr/>
        <a:lstStyle/>
        <a:p>
          <a:endParaRPr lang="en-US"/>
        </a:p>
      </dgm:t>
    </dgm:pt>
    <dgm:pt modelId="{10CCA717-05A1-45C8-B4C1-3142999A3735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65 sec – 58 min</a:t>
          </a:r>
          <a:endParaRPr lang="en-US" sz="2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F04782E-99D4-4D6E-B6FE-FE72B419A4E3}" type="parTrans" cxnId="{73A5E203-86FE-4BA5-8465-DE532121816C}">
      <dgm:prSet/>
      <dgm:spPr/>
      <dgm:t>
        <a:bodyPr/>
        <a:lstStyle/>
        <a:p>
          <a:endParaRPr lang="en-US"/>
        </a:p>
      </dgm:t>
    </dgm:pt>
    <dgm:pt modelId="{FD215F96-BFED-407C-90C0-CD091E3525FA}" type="sibTrans" cxnId="{73A5E203-86FE-4BA5-8465-DE532121816C}">
      <dgm:prSet/>
      <dgm:spPr/>
      <dgm:t>
        <a:bodyPr/>
        <a:lstStyle/>
        <a:p>
          <a:endParaRPr lang="en-US"/>
        </a:p>
      </dgm:t>
    </dgm:pt>
    <dgm:pt modelId="{3829591A-8C9A-42BC-804A-FE437899B66F}">
      <dgm:prSet phldrT="[Text]" custT="1"/>
      <dgm:spPr/>
      <dgm:t>
        <a:bodyPr/>
        <a:lstStyle/>
        <a:p>
          <a:r>
            <a:rPr lang="en-US" sz="2000" dirty="0" smtClean="0"/>
            <a:t>Length</a:t>
          </a:r>
          <a:endParaRPr lang="en-US" sz="2000" dirty="0"/>
        </a:p>
      </dgm:t>
    </dgm:pt>
    <dgm:pt modelId="{19A9992D-7E32-47AE-A9AA-3C15EFC9C7C8}" type="parTrans" cxnId="{A2FA5843-EF7C-46A0-8D7D-1B75D975753C}">
      <dgm:prSet/>
      <dgm:spPr/>
      <dgm:t>
        <a:bodyPr/>
        <a:lstStyle/>
        <a:p>
          <a:endParaRPr lang="en-US"/>
        </a:p>
      </dgm:t>
    </dgm:pt>
    <dgm:pt modelId="{F82D8C30-FA32-400C-9180-F10F3AF02DBD}" type="sibTrans" cxnId="{A2FA5843-EF7C-46A0-8D7D-1B75D975753C}">
      <dgm:prSet/>
      <dgm:spPr/>
      <dgm:t>
        <a:bodyPr/>
        <a:lstStyle/>
        <a:p>
          <a:endParaRPr lang="en-US"/>
        </a:p>
      </dgm:t>
    </dgm:pt>
    <dgm:pt modelId="{3A591624-6914-4698-B0B1-14391C752834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0.1—12 miles</a:t>
          </a:r>
          <a:endParaRPr lang="en-US" sz="2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5446F5A-070D-4EF9-8B09-FE9BE0AE9415}" type="parTrans" cxnId="{D2ED53C3-EE20-4E4F-A981-E0E76DA63E6C}">
      <dgm:prSet/>
      <dgm:spPr/>
      <dgm:t>
        <a:bodyPr/>
        <a:lstStyle/>
        <a:p>
          <a:endParaRPr lang="en-US"/>
        </a:p>
      </dgm:t>
    </dgm:pt>
    <dgm:pt modelId="{9B97A4A6-F633-434F-BBBE-38D2BF7D31D1}" type="sibTrans" cxnId="{D2ED53C3-EE20-4E4F-A981-E0E76DA63E6C}">
      <dgm:prSet/>
      <dgm:spPr/>
      <dgm:t>
        <a:bodyPr/>
        <a:lstStyle/>
        <a:p>
          <a:endParaRPr lang="en-US"/>
        </a:p>
      </dgm:t>
    </dgm:pt>
    <dgm:pt modelId="{DD97236A-CA6C-4AFC-8EEB-29A16D55F72E}">
      <dgm:prSet phldrT="[Text]"/>
      <dgm:spPr/>
      <dgm:t>
        <a:bodyPr/>
        <a:lstStyle/>
        <a:p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15.3/participant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42A56F6-74D0-4648-86E8-BC90AEB144D8}" type="parTrans" cxnId="{9EC13A36-761B-4DFD-9161-08B4779E058E}">
      <dgm:prSet/>
      <dgm:spPr/>
      <dgm:t>
        <a:bodyPr/>
        <a:lstStyle/>
        <a:p>
          <a:endParaRPr lang="en-US"/>
        </a:p>
      </dgm:t>
    </dgm:pt>
    <dgm:pt modelId="{3B09F990-02B1-41BB-9809-21839EEDA7A9}" type="sibTrans" cxnId="{9EC13A36-761B-4DFD-9161-08B4779E058E}">
      <dgm:prSet/>
      <dgm:spPr/>
      <dgm:t>
        <a:bodyPr/>
        <a:lstStyle/>
        <a:p>
          <a:endParaRPr lang="en-US"/>
        </a:p>
      </dgm:t>
    </dgm:pt>
    <dgm:pt modelId="{05FEFF33-AA35-4538-BFC9-40530F8B06FF}">
      <dgm:prSet custT="1"/>
      <dgm:spPr/>
      <dgm:t>
        <a:bodyPr/>
        <a:lstStyle/>
        <a:p>
          <a:r>
            <a:rPr lang="en-US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Mean: 13 min</a:t>
          </a:r>
          <a:endParaRPr lang="en-US" sz="2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135693-9EEE-4370-9B62-9B2A497CE976}" type="parTrans" cxnId="{38F4B3B8-4617-41A8-98A6-E0ECA7AC09D5}">
      <dgm:prSet/>
      <dgm:spPr/>
      <dgm:t>
        <a:bodyPr/>
        <a:lstStyle/>
        <a:p>
          <a:endParaRPr lang="en-US"/>
        </a:p>
      </dgm:t>
    </dgm:pt>
    <dgm:pt modelId="{4D9C185E-8B3A-4220-B12B-293783727C2B}" type="sibTrans" cxnId="{38F4B3B8-4617-41A8-98A6-E0ECA7AC09D5}">
      <dgm:prSet/>
      <dgm:spPr/>
      <dgm:t>
        <a:bodyPr/>
        <a:lstStyle/>
        <a:p>
          <a:endParaRPr lang="en-US"/>
        </a:p>
      </dgm:t>
    </dgm:pt>
    <dgm:pt modelId="{2A4CF560-4D04-4E95-9A5B-548FB562B9DF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tx1">
                  <a:lumMod val="75000"/>
                  <a:lumOff val="25000"/>
                </a:schemeClr>
              </a:solidFill>
            </a:rPr>
            <a:t>Mean: 2.6 miles</a:t>
          </a:r>
          <a:endParaRPr lang="en-US" sz="24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35BD9D8-2F31-462D-9977-47ACE9CE86CC}" type="parTrans" cxnId="{0AF63A00-006C-46D6-9A90-52946D459570}">
      <dgm:prSet/>
      <dgm:spPr/>
      <dgm:t>
        <a:bodyPr/>
        <a:lstStyle/>
        <a:p>
          <a:endParaRPr lang="en-US"/>
        </a:p>
      </dgm:t>
    </dgm:pt>
    <dgm:pt modelId="{438CA49F-03BD-4DC7-8D7F-FD39E8D3ED9A}" type="sibTrans" cxnId="{0AF63A00-006C-46D6-9A90-52946D459570}">
      <dgm:prSet/>
      <dgm:spPr/>
      <dgm:t>
        <a:bodyPr/>
        <a:lstStyle/>
        <a:p>
          <a:endParaRPr lang="en-US"/>
        </a:p>
      </dgm:t>
    </dgm:pt>
    <dgm:pt modelId="{D3F063A1-9350-47FE-9787-10F680B04EC1}" type="pres">
      <dgm:prSet presAssocID="{4DF9E5ED-3572-4C7C-871B-BD2978ACC1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7C10D0-D940-49E8-A5F5-BEA2F8A8A73E}" type="pres">
      <dgm:prSet presAssocID="{BD577E45-29A7-4ACF-983B-422B9C440AC4}" presName="linNode" presStyleCnt="0"/>
      <dgm:spPr/>
      <dgm:t>
        <a:bodyPr/>
        <a:lstStyle/>
        <a:p>
          <a:endParaRPr lang="en-US"/>
        </a:p>
      </dgm:t>
    </dgm:pt>
    <dgm:pt modelId="{208B5B39-B2C4-4D40-BF74-2BD7C69B9DE5}" type="pres">
      <dgm:prSet presAssocID="{BD577E45-29A7-4ACF-983B-422B9C440AC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4E1B8E-0EFA-4025-9D5E-F2092652D512}" type="pres">
      <dgm:prSet presAssocID="{BD577E45-29A7-4ACF-983B-422B9C440AC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0AA06-063F-4EAC-B73A-F650A7C3BF69}" type="pres">
      <dgm:prSet presAssocID="{FDB8C586-53C3-4910-A541-42E1597B9F94}" presName="sp" presStyleCnt="0"/>
      <dgm:spPr/>
      <dgm:t>
        <a:bodyPr/>
        <a:lstStyle/>
        <a:p>
          <a:endParaRPr lang="en-US"/>
        </a:p>
      </dgm:t>
    </dgm:pt>
    <dgm:pt modelId="{7571656A-F08B-426A-ADF4-842351DFD80D}" type="pres">
      <dgm:prSet presAssocID="{BACA5D8C-CA7D-4A96-80B1-6C06FC512572}" presName="linNode" presStyleCnt="0"/>
      <dgm:spPr/>
      <dgm:t>
        <a:bodyPr/>
        <a:lstStyle/>
        <a:p>
          <a:endParaRPr lang="en-US"/>
        </a:p>
      </dgm:t>
    </dgm:pt>
    <dgm:pt modelId="{2F171544-CC7C-4424-B40B-5A6F8396D497}" type="pres">
      <dgm:prSet presAssocID="{BACA5D8C-CA7D-4A96-80B1-6C06FC51257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72AA0-657D-4651-A6A3-D5D1427F4ABF}" type="pres">
      <dgm:prSet presAssocID="{BACA5D8C-CA7D-4A96-80B1-6C06FC51257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6ACAB-53AA-43C5-95C4-A5B1E3A73C45}" type="pres">
      <dgm:prSet presAssocID="{A0C5F4F6-ACBC-4F1D-8B8D-20ECA560048D}" presName="sp" presStyleCnt="0"/>
      <dgm:spPr/>
      <dgm:t>
        <a:bodyPr/>
        <a:lstStyle/>
        <a:p>
          <a:endParaRPr lang="en-US"/>
        </a:p>
      </dgm:t>
    </dgm:pt>
    <dgm:pt modelId="{6008A361-470F-4A27-8CB2-898ACAF2979F}" type="pres">
      <dgm:prSet presAssocID="{3829591A-8C9A-42BC-804A-FE437899B66F}" presName="linNode" presStyleCnt="0"/>
      <dgm:spPr/>
      <dgm:t>
        <a:bodyPr/>
        <a:lstStyle/>
        <a:p>
          <a:endParaRPr lang="en-US"/>
        </a:p>
      </dgm:t>
    </dgm:pt>
    <dgm:pt modelId="{35AFB31E-A638-4840-B7DF-FE94014BA3D3}" type="pres">
      <dgm:prSet presAssocID="{3829591A-8C9A-42BC-804A-FE437899B66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C6D41-1ECD-42E8-818A-27CAE8E8F200}" type="pres">
      <dgm:prSet presAssocID="{3829591A-8C9A-42BC-804A-FE437899B66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0A1AA3-0A53-47C2-B305-556AC5A87EDF}" type="presOf" srcId="{05FEFF33-AA35-4538-BFC9-40530F8B06FF}" destId="{EB172AA0-657D-4651-A6A3-D5D1427F4ABF}" srcOrd="0" destOrd="1" presId="urn:microsoft.com/office/officeart/2005/8/layout/vList5"/>
    <dgm:cxn modelId="{9EC13A36-761B-4DFD-9161-08B4779E058E}" srcId="{BD577E45-29A7-4ACF-983B-422B9C440AC4}" destId="{DD97236A-CA6C-4AFC-8EEB-29A16D55F72E}" srcOrd="1" destOrd="0" parTransId="{442A56F6-74D0-4648-86E8-BC90AEB144D8}" sibTransId="{3B09F990-02B1-41BB-9809-21839EEDA7A9}"/>
    <dgm:cxn modelId="{4691BA65-8E23-466F-BAEF-A1F726FBDC9C}" type="presOf" srcId="{4DF9E5ED-3572-4C7C-871B-BD2978ACC1BA}" destId="{D3F063A1-9350-47FE-9787-10F680B04EC1}" srcOrd="0" destOrd="0" presId="urn:microsoft.com/office/officeart/2005/8/layout/vList5"/>
    <dgm:cxn modelId="{EF7F715A-6C8D-4392-A6C7-664988E65B8A}" type="presOf" srcId="{3A591624-6914-4698-B0B1-14391C752834}" destId="{FD5C6D41-1ECD-42E8-818A-27CAE8E8F200}" srcOrd="0" destOrd="0" presId="urn:microsoft.com/office/officeart/2005/8/layout/vList5"/>
    <dgm:cxn modelId="{38F4B3B8-4617-41A8-98A6-E0ECA7AC09D5}" srcId="{BACA5D8C-CA7D-4A96-80B1-6C06FC512572}" destId="{05FEFF33-AA35-4538-BFC9-40530F8B06FF}" srcOrd="1" destOrd="0" parTransId="{72135693-9EEE-4370-9B62-9B2A497CE976}" sibTransId="{4D9C185E-8B3A-4220-B12B-293783727C2B}"/>
    <dgm:cxn modelId="{0AF63A00-006C-46D6-9A90-52946D459570}" srcId="{3829591A-8C9A-42BC-804A-FE437899B66F}" destId="{2A4CF560-4D04-4E95-9A5B-548FB562B9DF}" srcOrd="1" destOrd="0" parTransId="{535BD9D8-2F31-462D-9977-47ACE9CE86CC}" sibTransId="{438CA49F-03BD-4DC7-8D7F-FD39E8D3ED9A}"/>
    <dgm:cxn modelId="{001C3662-EFE8-40EE-8A9E-0649122FA664}" type="presOf" srcId="{865330B1-7E73-4958-9D7B-21080CB3C7BA}" destId="{D54E1B8E-0EFA-4025-9D5E-F2092652D512}" srcOrd="0" destOrd="0" presId="urn:microsoft.com/office/officeart/2005/8/layout/vList5"/>
    <dgm:cxn modelId="{73A5E203-86FE-4BA5-8465-DE532121816C}" srcId="{BACA5D8C-CA7D-4A96-80B1-6C06FC512572}" destId="{10CCA717-05A1-45C8-B4C1-3142999A3735}" srcOrd="0" destOrd="0" parTransId="{9F04782E-99D4-4D6E-B6FE-FE72B419A4E3}" sibTransId="{FD215F96-BFED-407C-90C0-CD091E3525FA}"/>
    <dgm:cxn modelId="{A2FA5843-EF7C-46A0-8D7D-1B75D975753C}" srcId="{4DF9E5ED-3572-4C7C-871B-BD2978ACC1BA}" destId="{3829591A-8C9A-42BC-804A-FE437899B66F}" srcOrd="2" destOrd="0" parTransId="{19A9992D-7E32-47AE-A9AA-3C15EFC9C7C8}" sibTransId="{F82D8C30-FA32-400C-9180-F10F3AF02DBD}"/>
    <dgm:cxn modelId="{6A729A7D-60B6-429C-8486-FB31C33348BE}" srcId="{4DF9E5ED-3572-4C7C-871B-BD2978ACC1BA}" destId="{BACA5D8C-CA7D-4A96-80B1-6C06FC512572}" srcOrd="1" destOrd="0" parTransId="{C9D47DCD-14F0-46ED-B501-EE7C1FAC89B1}" sibTransId="{A0C5F4F6-ACBC-4F1D-8B8D-20ECA560048D}"/>
    <dgm:cxn modelId="{D2ED53C3-EE20-4E4F-A981-E0E76DA63E6C}" srcId="{3829591A-8C9A-42BC-804A-FE437899B66F}" destId="{3A591624-6914-4698-B0B1-14391C752834}" srcOrd="0" destOrd="0" parTransId="{25446F5A-070D-4EF9-8B09-FE9BE0AE9415}" sibTransId="{9B97A4A6-F633-434F-BBBE-38D2BF7D31D1}"/>
    <dgm:cxn modelId="{524CADFD-54AF-4F22-8AB3-6CD674B13BF4}" srcId="{BD577E45-29A7-4ACF-983B-422B9C440AC4}" destId="{865330B1-7E73-4958-9D7B-21080CB3C7BA}" srcOrd="0" destOrd="0" parTransId="{4994B03E-D261-41A6-BC87-509BE9F0A640}" sibTransId="{89C1918A-4591-4523-9FCB-2488CCACD36A}"/>
    <dgm:cxn modelId="{692DA274-53C3-4466-AA98-9D13D2000E81}" type="presOf" srcId="{DD97236A-CA6C-4AFC-8EEB-29A16D55F72E}" destId="{D54E1B8E-0EFA-4025-9D5E-F2092652D512}" srcOrd="0" destOrd="1" presId="urn:microsoft.com/office/officeart/2005/8/layout/vList5"/>
    <dgm:cxn modelId="{0FF76DF5-AE17-4821-A946-4D6CB6FA5A0F}" srcId="{4DF9E5ED-3572-4C7C-871B-BD2978ACC1BA}" destId="{BD577E45-29A7-4ACF-983B-422B9C440AC4}" srcOrd="0" destOrd="0" parTransId="{F3DEB12A-2904-4334-BA80-8A53FBA1A93D}" sibTransId="{FDB8C586-53C3-4910-A541-42E1597B9F94}"/>
    <dgm:cxn modelId="{876EDE2D-DDA6-4057-8164-49CB008D1979}" type="presOf" srcId="{BACA5D8C-CA7D-4A96-80B1-6C06FC512572}" destId="{2F171544-CC7C-4424-B40B-5A6F8396D497}" srcOrd="0" destOrd="0" presId="urn:microsoft.com/office/officeart/2005/8/layout/vList5"/>
    <dgm:cxn modelId="{144B29C2-83C8-4E0A-A3CD-FF7A91568F1A}" type="presOf" srcId="{10CCA717-05A1-45C8-B4C1-3142999A3735}" destId="{EB172AA0-657D-4651-A6A3-D5D1427F4ABF}" srcOrd="0" destOrd="0" presId="urn:microsoft.com/office/officeart/2005/8/layout/vList5"/>
    <dgm:cxn modelId="{35245188-7D18-4594-8AA5-E8C7F479B838}" type="presOf" srcId="{2A4CF560-4D04-4E95-9A5B-548FB562B9DF}" destId="{FD5C6D41-1ECD-42E8-818A-27CAE8E8F200}" srcOrd="0" destOrd="1" presId="urn:microsoft.com/office/officeart/2005/8/layout/vList5"/>
    <dgm:cxn modelId="{D7AF36DD-5AD6-4FC4-83ED-134D2AC18196}" type="presOf" srcId="{BD577E45-29A7-4ACF-983B-422B9C440AC4}" destId="{208B5B39-B2C4-4D40-BF74-2BD7C69B9DE5}" srcOrd="0" destOrd="0" presId="urn:microsoft.com/office/officeart/2005/8/layout/vList5"/>
    <dgm:cxn modelId="{2511C513-BCF6-4B29-A986-137FADD74EDC}" type="presOf" srcId="{3829591A-8C9A-42BC-804A-FE437899B66F}" destId="{35AFB31E-A638-4840-B7DF-FE94014BA3D3}" srcOrd="0" destOrd="0" presId="urn:microsoft.com/office/officeart/2005/8/layout/vList5"/>
    <dgm:cxn modelId="{44014757-17B1-4EBD-A4D3-B8FB53102269}" type="presParOf" srcId="{D3F063A1-9350-47FE-9787-10F680B04EC1}" destId="{467C10D0-D940-49E8-A5F5-BEA2F8A8A73E}" srcOrd="0" destOrd="0" presId="urn:microsoft.com/office/officeart/2005/8/layout/vList5"/>
    <dgm:cxn modelId="{F077BF1D-7A5A-4FBD-A8ED-60E5D6366805}" type="presParOf" srcId="{467C10D0-D940-49E8-A5F5-BEA2F8A8A73E}" destId="{208B5B39-B2C4-4D40-BF74-2BD7C69B9DE5}" srcOrd="0" destOrd="0" presId="urn:microsoft.com/office/officeart/2005/8/layout/vList5"/>
    <dgm:cxn modelId="{B8E42ACE-6268-4ED7-AAC6-FCC8A3C0139A}" type="presParOf" srcId="{467C10D0-D940-49E8-A5F5-BEA2F8A8A73E}" destId="{D54E1B8E-0EFA-4025-9D5E-F2092652D512}" srcOrd="1" destOrd="0" presId="urn:microsoft.com/office/officeart/2005/8/layout/vList5"/>
    <dgm:cxn modelId="{541EBD77-5446-4C2D-9855-A37129CE2F1A}" type="presParOf" srcId="{D3F063A1-9350-47FE-9787-10F680B04EC1}" destId="{5DE0AA06-063F-4EAC-B73A-F650A7C3BF69}" srcOrd="1" destOrd="0" presId="urn:microsoft.com/office/officeart/2005/8/layout/vList5"/>
    <dgm:cxn modelId="{F2E0F7AF-0D8F-45D2-89B6-7EF4EA763C10}" type="presParOf" srcId="{D3F063A1-9350-47FE-9787-10F680B04EC1}" destId="{7571656A-F08B-426A-ADF4-842351DFD80D}" srcOrd="2" destOrd="0" presId="urn:microsoft.com/office/officeart/2005/8/layout/vList5"/>
    <dgm:cxn modelId="{FA080FAD-F17E-4B04-9202-5FDD574750BF}" type="presParOf" srcId="{7571656A-F08B-426A-ADF4-842351DFD80D}" destId="{2F171544-CC7C-4424-B40B-5A6F8396D497}" srcOrd="0" destOrd="0" presId="urn:microsoft.com/office/officeart/2005/8/layout/vList5"/>
    <dgm:cxn modelId="{8FE4663C-0BC9-4AD7-A4AF-0566187CDB1E}" type="presParOf" srcId="{7571656A-F08B-426A-ADF4-842351DFD80D}" destId="{EB172AA0-657D-4651-A6A3-D5D1427F4ABF}" srcOrd="1" destOrd="0" presId="urn:microsoft.com/office/officeart/2005/8/layout/vList5"/>
    <dgm:cxn modelId="{E594FFD0-9EAF-4D4B-B3D7-F233538DA4EB}" type="presParOf" srcId="{D3F063A1-9350-47FE-9787-10F680B04EC1}" destId="{6A56ACAB-53AA-43C5-95C4-A5B1E3A73C45}" srcOrd="3" destOrd="0" presId="urn:microsoft.com/office/officeart/2005/8/layout/vList5"/>
    <dgm:cxn modelId="{15AB195D-57E7-4F81-8681-03CC083E13B1}" type="presParOf" srcId="{D3F063A1-9350-47FE-9787-10F680B04EC1}" destId="{6008A361-470F-4A27-8CB2-898ACAF2979F}" srcOrd="4" destOrd="0" presId="urn:microsoft.com/office/officeart/2005/8/layout/vList5"/>
    <dgm:cxn modelId="{7ABF6E50-B5DF-46DE-BC6F-3A6157084108}" type="presParOf" srcId="{6008A361-470F-4A27-8CB2-898ACAF2979F}" destId="{35AFB31E-A638-4840-B7DF-FE94014BA3D3}" srcOrd="0" destOrd="0" presId="urn:microsoft.com/office/officeart/2005/8/layout/vList5"/>
    <dgm:cxn modelId="{B1DCA84E-9094-46E7-9E62-893A7207BA86}" type="presParOf" srcId="{6008A361-470F-4A27-8CB2-898ACAF2979F}" destId="{FD5C6D41-1ECD-42E8-818A-27CAE8E8F20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B19136-41E9-470D-8F72-41442D8CD6C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83E6BA-4EDA-4B66-AEDC-2EBD395F55CE}">
      <dgm:prSet phldrT="[Text]"/>
      <dgm:spPr/>
      <dgm:t>
        <a:bodyPr/>
        <a:lstStyle/>
        <a:p>
          <a:r>
            <a:rPr lang="en-US" b="1" dirty="0" smtClean="0"/>
            <a:t>Maximum Speed</a:t>
          </a:r>
          <a:endParaRPr lang="en-US" b="1" dirty="0"/>
        </a:p>
      </dgm:t>
    </dgm:pt>
    <dgm:pt modelId="{7B266E30-CCEB-4939-AE0D-B856A73BA4D5}" type="parTrans" cxnId="{0656F63F-08F1-4DDD-881B-FB3C022EFE97}">
      <dgm:prSet/>
      <dgm:spPr/>
      <dgm:t>
        <a:bodyPr/>
        <a:lstStyle/>
        <a:p>
          <a:endParaRPr lang="en-US"/>
        </a:p>
      </dgm:t>
    </dgm:pt>
    <dgm:pt modelId="{3F9F0FF2-5BB7-4C47-BD83-12B6740D7A45}" type="sibTrans" cxnId="{0656F63F-08F1-4DDD-881B-FB3C022EFE97}">
      <dgm:prSet/>
      <dgm:spPr/>
      <dgm:t>
        <a:bodyPr/>
        <a:lstStyle/>
        <a:p>
          <a:endParaRPr lang="en-US"/>
        </a:p>
      </dgm:t>
    </dgm:pt>
    <dgm:pt modelId="{A53CF601-3E0B-456C-9C87-53A7742CC3B7}">
      <dgm:prSet phldrT="[Text]"/>
      <dgm:spPr/>
      <dgm:t>
        <a:bodyPr/>
        <a:lstStyle/>
        <a:p>
          <a:r>
            <a:rPr lang="en-US" b="1" dirty="0" smtClean="0"/>
            <a:t>Mean Speed</a:t>
          </a:r>
          <a:endParaRPr lang="en-US" b="1" dirty="0"/>
        </a:p>
      </dgm:t>
    </dgm:pt>
    <dgm:pt modelId="{F469E819-E8A6-4A26-B98F-7B3C51FA7CB3}" type="parTrans" cxnId="{E6E789FC-706F-4374-B8BE-0E52ECB3A409}">
      <dgm:prSet/>
      <dgm:spPr/>
      <dgm:t>
        <a:bodyPr/>
        <a:lstStyle/>
        <a:p>
          <a:endParaRPr lang="en-US"/>
        </a:p>
      </dgm:t>
    </dgm:pt>
    <dgm:pt modelId="{1D3E869F-6171-4BC5-BF2E-D27FE7C77696}" type="sibTrans" cxnId="{E6E789FC-706F-4374-B8BE-0E52ECB3A409}">
      <dgm:prSet/>
      <dgm:spPr/>
      <dgm:t>
        <a:bodyPr/>
        <a:lstStyle/>
        <a:p>
          <a:endParaRPr lang="en-US"/>
        </a:p>
      </dgm:t>
    </dgm:pt>
    <dgm:pt modelId="{E89BCD7A-9B96-4307-A95F-9B26EACF2565}">
      <dgm:prSet phldrT="[Text]"/>
      <dgm:spPr/>
      <dgm:t>
        <a:bodyPr/>
        <a:lstStyle/>
        <a:p>
          <a:r>
            <a:rPr lang="en-US" b="0" dirty="0" smtClean="0"/>
            <a:t>Mean Heading Change</a:t>
          </a:r>
          <a:endParaRPr lang="en-US" b="0" dirty="0"/>
        </a:p>
      </dgm:t>
    </dgm:pt>
    <dgm:pt modelId="{E7578516-0F1B-40F9-A58B-62ED9E703C7F}" type="parTrans" cxnId="{DD3ECB59-2480-4BA0-9DD8-A933A587763C}">
      <dgm:prSet/>
      <dgm:spPr/>
      <dgm:t>
        <a:bodyPr/>
        <a:lstStyle/>
        <a:p>
          <a:endParaRPr lang="en-US"/>
        </a:p>
      </dgm:t>
    </dgm:pt>
    <dgm:pt modelId="{D01652AB-2E1E-4C2B-9D53-1272DB233C96}" type="sibTrans" cxnId="{DD3ECB59-2480-4BA0-9DD8-A933A587763C}">
      <dgm:prSet/>
      <dgm:spPr/>
      <dgm:t>
        <a:bodyPr/>
        <a:lstStyle/>
        <a:p>
          <a:endParaRPr lang="en-US"/>
        </a:p>
      </dgm:t>
    </dgm:pt>
    <dgm:pt modelId="{DCA9A386-69B7-43B5-9226-6EC5493050D7}">
      <dgm:prSet phldrT="[Text]"/>
      <dgm:spPr>
        <a:solidFill>
          <a:srgbClr val="E7C94B"/>
        </a:solidFill>
      </dgm:spPr>
      <dgm:t>
        <a:bodyPr/>
        <a:lstStyle/>
        <a:p>
          <a:r>
            <a:rPr lang="en-US" dirty="0" smtClean="0"/>
            <a:t>0-Speed Frequency</a:t>
          </a:r>
          <a:endParaRPr lang="en-US" dirty="0"/>
        </a:p>
      </dgm:t>
    </dgm:pt>
    <dgm:pt modelId="{61F63BF1-7704-4D12-B751-57DC5804F4C7}" type="parTrans" cxnId="{9452939E-78E7-4B5E-9CDE-2B8D310A4F12}">
      <dgm:prSet/>
      <dgm:spPr/>
      <dgm:t>
        <a:bodyPr/>
        <a:lstStyle/>
        <a:p>
          <a:endParaRPr lang="en-US"/>
        </a:p>
      </dgm:t>
    </dgm:pt>
    <dgm:pt modelId="{7F8AF67B-E9C2-491C-9969-B3AD56D15AD2}" type="sibTrans" cxnId="{9452939E-78E7-4B5E-9CDE-2B8D310A4F12}">
      <dgm:prSet/>
      <dgm:spPr/>
      <dgm:t>
        <a:bodyPr/>
        <a:lstStyle/>
        <a:p>
          <a:endParaRPr lang="en-US"/>
        </a:p>
      </dgm:t>
    </dgm:pt>
    <dgm:pt modelId="{CE5FBC82-EC4A-4ABA-9AEB-F41405CBC143}">
      <dgm:prSet/>
      <dgm:spPr/>
      <dgm:t>
        <a:bodyPr/>
        <a:lstStyle/>
        <a:p>
          <a:r>
            <a:rPr lang="en-US" dirty="0" smtClean="0"/>
            <a:t>Seconds of Rest at Bus Stop</a:t>
          </a:r>
          <a:endParaRPr lang="en-US" dirty="0"/>
        </a:p>
      </dgm:t>
    </dgm:pt>
    <dgm:pt modelId="{A5050DE5-F4D2-4562-B7B7-528F0AC7C373}" type="parTrans" cxnId="{D5F99DDE-7DA3-4DF7-8CCB-9A886BA68950}">
      <dgm:prSet/>
      <dgm:spPr/>
      <dgm:t>
        <a:bodyPr/>
        <a:lstStyle/>
        <a:p>
          <a:endParaRPr lang="en-US"/>
        </a:p>
      </dgm:t>
    </dgm:pt>
    <dgm:pt modelId="{391ED9A5-75AA-4701-9B4A-329017E887E9}" type="sibTrans" cxnId="{D5F99DDE-7DA3-4DF7-8CCB-9A886BA68950}">
      <dgm:prSet/>
      <dgm:spPr/>
      <dgm:t>
        <a:bodyPr/>
        <a:lstStyle/>
        <a:p>
          <a:endParaRPr lang="en-US"/>
        </a:p>
      </dgm:t>
    </dgm:pt>
    <dgm:pt modelId="{F13CEB10-6847-4B41-8885-BD9CED739219}" type="pres">
      <dgm:prSet presAssocID="{92B19136-41E9-470D-8F72-41442D8CD6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D5958B-6A92-49AA-A65B-3CDB5CDEB5B4}" type="pres">
      <dgm:prSet presAssocID="{A883E6BA-4EDA-4B66-AEDC-2EBD395F55C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ADA0D-8E52-4B1F-A477-162F57E21DDF}" type="pres">
      <dgm:prSet presAssocID="{3F9F0FF2-5BB7-4C47-BD83-12B6740D7A45}" presName="sibTrans" presStyleCnt="0"/>
      <dgm:spPr/>
    </dgm:pt>
    <dgm:pt modelId="{A649C537-4A8C-4807-8904-B9812BE03AAF}" type="pres">
      <dgm:prSet presAssocID="{A53CF601-3E0B-456C-9C87-53A7742CC3B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10FE5-0A9A-4046-B36E-1BAD5EADD1FC}" type="pres">
      <dgm:prSet presAssocID="{1D3E869F-6171-4BC5-BF2E-D27FE7C77696}" presName="sibTrans" presStyleCnt="0"/>
      <dgm:spPr/>
    </dgm:pt>
    <dgm:pt modelId="{1A73F4CB-BB0E-4AF0-8641-020CC9CA21E3}" type="pres">
      <dgm:prSet presAssocID="{E89BCD7A-9B96-4307-A95F-9B26EACF25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E32B5-961B-4550-943F-75BE98C87C64}" type="pres">
      <dgm:prSet presAssocID="{D01652AB-2E1E-4C2B-9D53-1272DB233C96}" presName="sibTrans" presStyleCnt="0"/>
      <dgm:spPr/>
    </dgm:pt>
    <dgm:pt modelId="{3D53E408-F6F8-454D-A11F-0080DC3466C0}" type="pres">
      <dgm:prSet presAssocID="{DCA9A386-69B7-43B5-9226-6EC5493050D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F378E-52DC-4D03-A5DF-563864A59775}" type="pres">
      <dgm:prSet presAssocID="{7F8AF67B-E9C2-491C-9969-B3AD56D15AD2}" presName="sibTrans" presStyleCnt="0"/>
      <dgm:spPr/>
    </dgm:pt>
    <dgm:pt modelId="{5076E93E-2E2A-4180-858B-9B8ADCD5A149}" type="pres">
      <dgm:prSet presAssocID="{CE5FBC82-EC4A-4ABA-9AEB-F41405CBC1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56F63F-08F1-4DDD-881B-FB3C022EFE97}" srcId="{92B19136-41E9-470D-8F72-41442D8CD6C4}" destId="{A883E6BA-4EDA-4B66-AEDC-2EBD395F55CE}" srcOrd="0" destOrd="0" parTransId="{7B266E30-CCEB-4939-AE0D-B856A73BA4D5}" sibTransId="{3F9F0FF2-5BB7-4C47-BD83-12B6740D7A45}"/>
    <dgm:cxn modelId="{26311769-2AD4-4576-906F-4920FC89C446}" type="presOf" srcId="{A883E6BA-4EDA-4B66-AEDC-2EBD395F55CE}" destId="{65D5958B-6A92-49AA-A65B-3CDB5CDEB5B4}" srcOrd="0" destOrd="0" presId="urn:microsoft.com/office/officeart/2005/8/layout/default"/>
    <dgm:cxn modelId="{D5F99DDE-7DA3-4DF7-8CCB-9A886BA68950}" srcId="{92B19136-41E9-470D-8F72-41442D8CD6C4}" destId="{CE5FBC82-EC4A-4ABA-9AEB-F41405CBC143}" srcOrd="4" destOrd="0" parTransId="{A5050DE5-F4D2-4562-B7B7-528F0AC7C373}" sibTransId="{391ED9A5-75AA-4701-9B4A-329017E887E9}"/>
    <dgm:cxn modelId="{7679DFF1-13F1-4352-9263-CF5F060B2FDD}" type="presOf" srcId="{E89BCD7A-9B96-4307-A95F-9B26EACF2565}" destId="{1A73F4CB-BB0E-4AF0-8641-020CC9CA21E3}" srcOrd="0" destOrd="0" presId="urn:microsoft.com/office/officeart/2005/8/layout/default"/>
    <dgm:cxn modelId="{95203548-8203-4B39-B45B-1618D3068F93}" type="presOf" srcId="{92B19136-41E9-470D-8F72-41442D8CD6C4}" destId="{F13CEB10-6847-4B41-8885-BD9CED739219}" srcOrd="0" destOrd="0" presId="urn:microsoft.com/office/officeart/2005/8/layout/default"/>
    <dgm:cxn modelId="{39FD75F7-4DCF-4687-B46D-1AA39847F511}" type="presOf" srcId="{CE5FBC82-EC4A-4ABA-9AEB-F41405CBC143}" destId="{5076E93E-2E2A-4180-858B-9B8ADCD5A149}" srcOrd="0" destOrd="0" presId="urn:microsoft.com/office/officeart/2005/8/layout/default"/>
    <dgm:cxn modelId="{CEB6935C-08A5-4C34-BCEE-B0FED98C4D58}" type="presOf" srcId="{DCA9A386-69B7-43B5-9226-6EC5493050D7}" destId="{3D53E408-F6F8-454D-A11F-0080DC3466C0}" srcOrd="0" destOrd="0" presId="urn:microsoft.com/office/officeart/2005/8/layout/default"/>
    <dgm:cxn modelId="{E6E789FC-706F-4374-B8BE-0E52ECB3A409}" srcId="{92B19136-41E9-470D-8F72-41442D8CD6C4}" destId="{A53CF601-3E0B-456C-9C87-53A7742CC3B7}" srcOrd="1" destOrd="0" parTransId="{F469E819-E8A6-4A26-B98F-7B3C51FA7CB3}" sibTransId="{1D3E869F-6171-4BC5-BF2E-D27FE7C77696}"/>
    <dgm:cxn modelId="{9452939E-78E7-4B5E-9CDE-2B8D310A4F12}" srcId="{92B19136-41E9-470D-8F72-41442D8CD6C4}" destId="{DCA9A386-69B7-43B5-9226-6EC5493050D7}" srcOrd="3" destOrd="0" parTransId="{61F63BF1-7704-4D12-B751-57DC5804F4C7}" sibTransId="{7F8AF67B-E9C2-491C-9969-B3AD56D15AD2}"/>
    <dgm:cxn modelId="{61E5E023-7956-41A1-854E-29E00930E71F}" type="presOf" srcId="{A53CF601-3E0B-456C-9C87-53A7742CC3B7}" destId="{A649C537-4A8C-4807-8904-B9812BE03AAF}" srcOrd="0" destOrd="0" presId="urn:microsoft.com/office/officeart/2005/8/layout/default"/>
    <dgm:cxn modelId="{DD3ECB59-2480-4BA0-9DD8-A933A587763C}" srcId="{92B19136-41E9-470D-8F72-41442D8CD6C4}" destId="{E89BCD7A-9B96-4307-A95F-9B26EACF2565}" srcOrd="2" destOrd="0" parTransId="{E7578516-0F1B-40F9-A58B-62ED9E703C7F}" sibTransId="{D01652AB-2E1E-4C2B-9D53-1272DB233C96}"/>
    <dgm:cxn modelId="{61704B09-C5C2-4A7F-B8E2-35901AF2ECDD}" type="presParOf" srcId="{F13CEB10-6847-4B41-8885-BD9CED739219}" destId="{65D5958B-6A92-49AA-A65B-3CDB5CDEB5B4}" srcOrd="0" destOrd="0" presId="urn:microsoft.com/office/officeart/2005/8/layout/default"/>
    <dgm:cxn modelId="{87760CDC-9A69-4561-89C4-0A84B01A4C89}" type="presParOf" srcId="{F13CEB10-6847-4B41-8885-BD9CED739219}" destId="{916ADA0D-8E52-4B1F-A477-162F57E21DDF}" srcOrd="1" destOrd="0" presId="urn:microsoft.com/office/officeart/2005/8/layout/default"/>
    <dgm:cxn modelId="{81A026C1-F22E-4D76-8F5C-6E09F3E3220E}" type="presParOf" srcId="{F13CEB10-6847-4B41-8885-BD9CED739219}" destId="{A649C537-4A8C-4807-8904-B9812BE03AAF}" srcOrd="2" destOrd="0" presId="urn:microsoft.com/office/officeart/2005/8/layout/default"/>
    <dgm:cxn modelId="{F2C4603F-631C-4EE4-A514-58D21E2C5E13}" type="presParOf" srcId="{F13CEB10-6847-4B41-8885-BD9CED739219}" destId="{09C10FE5-0A9A-4046-B36E-1BAD5EADD1FC}" srcOrd="3" destOrd="0" presId="urn:microsoft.com/office/officeart/2005/8/layout/default"/>
    <dgm:cxn modelId="{E7BA695C-A097-481D-921C-067A6A6CA57A}" type="presParOf" srcId="{F13CEB10-6847-4B41-8885-BD9CED739219}" destId="{1A73F4CB-BB0E-4AF0-8641-020CC9CA21E3}" srcOrd="4" destOrd="0" presId="urn:microsoft.com/office/officeart/2005/8/layout/default"/>
    <dgm:cxn modelId="{8A580418-AAF4-43AC-813A-EC0993182510}" type="presParOf" srcId="{F13CEB10-6847-4B41-8885-BD9CED739219}" destId="{8A0E32B5-961B-4550-943F-75BE98C87C64}" srcOrd="5" destOrd="0" presId="urn:microsoft.com/office/officeart/2005/8/layout/default"/>
    <dgm:cxn modelId="{1F84977A-26CC-4A97-A46E-3BFC76B00867}" type="presParOf" srcId="{F13CEB10-6847-4B41-8885-BD9CED739219}" destId="{3D53E408-F6F8-454D-A11F-0080DC3466C0}" srcOrd="6" destOrd="0" presId="urn:microsoft.com/office/officeart/2005/8/layout/default"/>
    <dgm:cxn modelId="{A60C0254-BDF4-426D-A8DD-97F82D15DBE1}" type="presParOf" srcId="{F13CEB10-6847-4B41-8885-BD9CED739219}" destId="{FE4F378E-52DC-4D03-A5DF-563864A59775}" srcOrd="7" destOrd="0" presId="urn:microsoft.com/office/officeart/2005/8/layout/default"/>
    <dgm:cxn modelId="{FC5EAC44-E20D-4C97-B5F8-F61BB8C381D2}" type="presParOf" srcId="{F13CEB10-6847-4B41-8885-BD9CED739219}" destId="{5076E93E-2E2A-4180-858B-9B8ADCD5A14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19136-41E9-470D-8F72-41442D8CD6C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83E6BA-4EDA-4B66-AEDC-2EBD395F55CE}">
      <dgm:prSet phldrT="[Text]"/>
      <dgm:spPr/>
      <dgm:t>
        <a:bodyPr/>
        <a:lstStyle/>
        <a:p>
          <a:r>
            <a:rPr lang="en-US" b="1" dirty="0" smtClean="0"/>
            <a:t>Maximum Speed</a:t>
          </a:r>
          <a:endParaRPr lang="en-US" b="1" dirty="0"/>
        </a:p>
      </dgm:t>
    </dgm:pt>
    <dgm:pt modelId="{7B266E30-CCEB-4939-AE0D-B856A73BA4D5}" type="parTrans" cxnId="{0656F63F-08F1-4DDD-881B-FB3C022EFE97}">
      <dgm:prSet/>
      <dgm:spPr/>
      <dgm:t>
        <a:bodyPr/>
        <a:lstStyle/>
        <a:p>
          <a:endParaRPr lang="en-US"/>
        </a:p>
      </dgm:t>
    </dgm:pt>
    <dgm:pt modelId="{3F9F0FF2-5BB7-4C47-BD83-12B6740D7A45}" type="sibTrans" cxnId="{0656F63F-08F1-4DDD-881B-FB3C022EFE97}">
      <dgm:prSet/>
      <dgm:spPr/>
      <dgm:t>
        <a:bodyPr/>
        <a:lstStyle/>
        <a:p>
          <a:endParaRPr lang="en-US"/>
        </a:p>
      </dgm:t>
    </dgm:pt>
    <dgm:pt modelId="{A53CF601-3E0B-456C-9C87-53A7742CC3B7}">
      <dgm:prSet phldrT="[Text]"/>
      <dgm:spPr/>
      <dgm:t>
        <a:bodyPr/>
        <a:lstStyle/>
        <a:p>
          <a:r>
            <a:rPr lang="en-US" b="1" dirty="0" smtClean="0"/>
            <a:t>Mean Speed</a:t>
          </a:r>
          <a:endParaRPr lang="en-US" b="1" dirty="0"/>
        </a:p>
      </dgm:t>
    </dgm:pt>
    <dgm:pt modelId="{F469E819-E8A6-4A26-B98F-7B3C51FA7CB3}" type="parTrans" cxnId="{E6E789FC-706F-4374-B8BE-0E52ECB3A409}">
      <dgm:prSet/>
      <dgm:spPr/>
      <dgm:t>
        <a:bodyPr/>
        <a:lstStyle/>
        <a:p>
          <a:endParaRPr lang="en-US"/>
        </a:p>
      </dgm:t>
    </dgm:pt>
    <dgm:pt modelId="{1D3E869F-6171-4BC5-BF2E-D27FE7C77696}" type="sibTrans" cxnId="{E6E789FC-706F-4374-B8BE-0E52ECB3A409}">
      <dgm:prSet/>
      <dgm:spPr/>
      <dgm:t>
        <a:bodyPr/>
        <a:lstStyle/>
        <a:p>
          <a:endParaRPr lang="en-US"/>
        </a:p>
      </dgm:t>
    </dgm:pt>
    <dgm:pt modelId="{E89BCD7A-9B96-4307-A95F-9B26EACF2565}">
      <dgm:prSet phldrT="[Text]"/>
      <dgm:spPr/>
      <dgm:t>
        <a:bodyPr/>
        <a:lstStyle/>
        <a:p>
          <a:r>
            <a:rPr lang="en-US" b="1" dirty="0" smtClean="0"/>
            <a:t>Mean Heading Change</a:t>
          </a:r>
          <a:endParaRPr lang="en-US" b="1" dirty="0"/>
        </a:p>
      </dgm:t>
    </dgm:pt>
    <dgm:pt modelId="{E7578516-0F1B-40F9-A58B-62ED9E703C7F}" type="parTrans" cxnId="{DD3ECB59-2480-4BA0-9DD8-A933A587763C}">
      <dgm:prSet/>
      <dgm:spPr/>
      <dgm:t>
        <a:bodyPr/>
        <a:lstStyle/>
        <a:p>
          <a:endParaRPr lang="en-US"/>
        </a:p>
      </dgm:t>
    </dgm:pt>
    <dgm:pt modelId="{D01652AB-2E1E-4C2B-9D53-1272DB233C96}" type="sibTrans" cxnId="{DD3ECB59-2480-4BA0-9DD8-A933A587763C}">
      <dgm:prSet/>
      <dgm:spPr/>
      <dgm:t>
        <a:bodyPr/>
        <a:lstStyle/>
        <a:p>
          <a:endParaRPr lang="en-US"/>
        </a:p>
      </dgm:t>
    </dgm:pt>
    <dgm:pt modelId="{DCA9A386-69B7-43B5-9226-6EC5493050D7}">
      <dgm:prSet phldrT="[Text]"/>
      <dgm:spPr>
        <a:solidFill>
          <a:srgbClr val="E7C94B"/>
        </a:solidFill>
      </dgm:spPr>
      <dgm:t>
        <a:bodyPr/>
        <a:lstStyle/>
        <a:p>
          <a:r>
            <a:rPr lang="en-US" dirty="0" smtClean="0"/>
            <a:t>0-Speed Frequency</a:t>
          </a:r>
          <a:endParaRPr lang="en-US" dirty="0"/>
        </a:p>
      </dgm:t>
    </dgm:pt>
    <dgm:pt modelId="{61F63BF1-7704-4D12-B751-57DC5804F4C7}" type="parTrans" cxnId="{9452939E-78E7-4B5E-9CDE-2B8D310A4F12}">
      <dgm:prSet/>
      <dgm:spPr/>
      <dgm:t>
        <a:bodyPr/>
        <a:lstStyle/>
        <a:p>
          <a:endParaRPr lang="en-US"/>
        </a:p>
      </dgm:t>
    </dgm:pt>
    <dgm:pt modelId="{7F8AF67B-E9C2-491C-9969-B3AD56D15AD2}" type="sibTrans" cxnId="{9452939E-78E7-4B5E-9CDE-2B8D310A4F12}">
      <dgm:prSet/>
      <dgm:spPr/>
      <dgm:t>
        <a:bodyPr/>
        <a:lstStyle/>
        <a:p>
          <a:endParaRPr lang="en-US"/>
        </a:p>
      </dgm:t>
    </dgm:pt>
    <dgm:pt modelId="{CE5FBC82-EC4A-4ABA-9AEB-F41405CBC143}">
      <dgm:prSet/>
      <dgm:spPr/>
      <dgm:t>
        <a:bodyPr/>
        <a:lstStyle/>
        <a:p>
          <a:r>
            <a:rPr lang="en-US" dirty="0" smtClean="0"/>
            <a:t>Seconds of Rest at Bus Stop</a:t>
          </a:r>
          <a:endParaRPr lang="en-US" dirty="0"/>
        </a:p>
      </dgm:t>
    </dgm:pt>
    <dgm:pt modelId="{A5050DE5-F4D2-4562-B7B7-528F0AC7C373}" type="parTrans" cxnId="{D5F99DDE-7DA3-4DF7-8CCB-9A886BA68950}">
      <dgm:prSet/>
      <dgm:spPr/>
      <dgm:t>
        <a:bodyPr/>
        <a:lstStyle/>
        <a:p>
          <a:endParaRPr lang="en-US"/>
        </a:p>
      </dgm:t>
    </dgm:pt>
    <dgm:pt modelId="{391ED9A5-75AA-4701-9B4A-329017E887E9}" type="sibTrans" cxnId="{D5F99DDE-7DA3-4DF7-8CCB-9A886BA68950}">
      <dgm:prSet/>
      <dgm:spPr/>
      <dgm:t>
        <a:bodyPr/>
        <a:lstStyle/>
        <a:p>
          <a:endParaRPr lang="en-US"/>
        </a:p>
      </dgm:t>
    </dgm:pt>
    <dgm:pt modelId="{F13CEB10-6847-4B41-8885-BD9CED739219}" type="pres">
      <dgm:prSet presAssocID="{92B19136-41E9-470D-8F72-41442D8CD6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D5958B-6A92-49AA-A65B-3CDB5CDEB5B4}" type="pres">
      <dgm:prSet presAssocID="{A883E6BA-4EDA-4B66-AEDC-2EBD395F55C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ADA0D-8E52-4B1F-A477-162F57E21DDF}" type="pres">
      <dgm:prSet presAssocID="{3F9F0FF2-5BB7-4C47-BD83-12B6740D7A45}" presName="sibTrans" presStyleCnt="0"/>
      <dgm:spPr/>
    </dgm:pt>
    <dgm:pt modelId="{A649C537-4A8C-4807-8904-B9812BE03AAF}" type="pres">
      <dgm:prSet presAssocID="{A53CF601-3E0B-456C-9C87-53A7742CC3B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10FE5-0A9A-4046-B36E-1BAD5EADD1FC}" type="pres">
      <dgm:prSet presAssocID="{1D3E869F-6171-4BC5-BF2E-D27FE7C77696}" presName="sibTrans" presStyleCnt="0"/>
      <dgm:spPr/>
    </dgm:pt>
    <dgm:pt modelId="{1A73F4CB-BB0E-4AF0-8641-020CC9CA21E3}" type="pres">
      <dgm:prSet presAssocID="{E89BCD7A-9B96-4307-A95F-9B26EACF25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E32B5-961B-4550-943F-75BE98C87C64}" type="pres">
      <dgm:prSet presAssocID="{D01652AB-2E1E-4C2B-9D53-1272DB233C96}" presName="sibTrans" presStyleCnt="0"/>
      <dgm:spPr/>
    </dgm:pt>
    <dgm:pt modelId="{3D53E408-F6F8-454D-A11F-0080DC3466C0}" type="pres">
      <dgm:prSet presAssocID="{DCA9A386-69B7-43B5-9226-6EC5493050D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F378E-52DC-4D03-A5DF-563864A59775}" type="pres">
      <dgm:prSet presAssocID="{7F8AF67B-E9C2-491C-9969-B3AD56D15AD2}" presName="sibTrans" presStyleCnt="0"/>
      <dgm:spPr/>
    </dgm:pt>
    <dgm:pt modelId="{5076E93E-2E2A-4180-858B-9B8ADCD5A149}" type="pres">
      <dgm:prSet presAssocID="{CE5FBC82-EC4A-4ABA-9AEB-F41405CBC1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56F63F-08F1-4DDD-881B-FB3C022EFE97}" srcId="{92B19136-41E9-470D-8F72-41442D8CD6C4}" destId="{A883E6BA-4EDA-4B66-AEDC-2EBD395F55CE}" srcOrd="0" destOrd="0" parTransId="{7B266E30-CCEB-4939-AE0D-B856A73BA4D5}" sibTransId="{3F9F0FF2-5BB7-4C47-BD83-12B6740D7A45}"/>
    <dgm:cxn modelId="{25B076D0-7049-4F54-BBF9-8ACE0C0741CD}" type="presOf" srcId="{A883E6BA-4EDA-4B66-AEDC-2EBD395F55CE}" destId="{65D5958B-6A92-49AA-A65B-3CDB5CDEB5B4}" srcOrd="0" destOrd="0" presId="urn:microsoft.com/office/officeart/2005/8/layout/default"/>
    <dgm:cxn modelId="{9C30ED91-8973-4679-87F9-98033F112A9E}" type="presOf" srcId="{92B19136-41E9-470D-8F72-41442D8CD6C4}" destId="{F13CEB10-6847-4B41-8885-BD9CED739219}" srcOrd="0" destOrd="0" presId="urn:microsoft.com/office/officeart/2005/8/layout/default"/>
    <dgm:cxn modelId="{D5F99DDE-7DA3-4DF7-8CCB-9A886BA68950}" srcId="{92B19136-41E9-470D-8F72-41442D8CD6C4}" destId="{CE5FBC82-EC4A-4ABA-9AEB-F41405CBC143}" srcOrd="4" destOrd="0" parTransId="{A5050DE5-F4D2-4562-B7B7-528F0AC7C373}" sibTransId="{391ED9A5-75AA-4701-9B4A-329017E887E9}"/>
    <dgm:cxn modelId="{B9BF923E-40A1-417E-A602-10046F834E43}" type="presOf" srcId="{A53CF601-3E0B-456C-9C87-53A7742CC3B7}" destId="{A649C537-4A8C-4807-8904-B9812BE03AAF}" srcOrd="0" destOrd="0" presId="urn:microsoft.com/office/officeart/2005/8/layout/default"/>
    <dgm:cxn modelId="{0066265C-4453-4836-82C3-9968300BF389}" type="presOf" srcId="{DCA9A386-69B7-43B5-9226-6EC5493050D7}" destId="{3D53E408-F6F8-454D-A11F-0080DC3466C0}" srcOrd="0" destOrd="0" presId="urn:microsoft.com/office/officeart/2005/8/layout/default"/>
    <dgm:cxn modelId="{863BD96B-2F75-4DD4-8754-03AF912B728F}" type="presOf" srcId="{CE5FBC82-EC4A-4ABA-9AEB-F41405CBC143}" destId="{5076E93E-2E2A-4180-858B-9B8ADCD5A149}" srcOrd="0" destOrd="0" presId="urn:microsoft.com/office/officeart/2005/8/layout/default"/>
    <dgm:cxn modelId="{E6E789FC-706F-4374-B8BE-0E52ECB3A409}" srcId="{92B19136-41E9-470D-8F72-41442D8CD6C4}" destId="{A53CF601-3E0B-456C-9C87-53A7742CC3B7}" srcOrd="1" destOrd="0" parTransId="{F469E819-E8A6-4A26-B98F-7B3C51FA7CB3}" sibTransId="{1D3E869F-6171-4BC5-BF2E-D27FE7C77696}"/>
    <dgm:cxn modelId="{9452939E-78E7-4B5E-9CDE-2B8D310A4F12}" srcId="{92B19136-41E9-470D-8F72-41442D8CD6C4}" destId="{DCA9A386-69B7-43B5-9226-6EC5493050D7}" srcOrd="3" destOrd="0" parTransId="{61F63BF1-7704-4D12-B751-57DC5804F4C7}" sibTransId="{7F8AF67B-E9C2-491C-9969-B3AD56D15AD2}"/>
    <dgm:cxn modelId="{8EAC76CB-8769-42F2-B934-9D32D6DA4D5F}" type="presOf" srcId="{E89BCD7A-9B96-4307-A95F-9B26EACF2565}" destId="{1A73F4CB-BB0E-4AF0-8641-020CC9CA21E3}" srcOrd="0" destOrd="0" presId="urn:microsoft.com/office/officeart/2005/8/layout/default"/>
    <dgm:cxn modelId="{DD3ECB59-2480-4BA0-9DD8-A933A587763C}" srcId="{92B19136-41E9-470D-8F72-41442D8CD6C4}" destId="{E89BCD7A-9B96-4307-A95F-9B26EACF2565}" srcOrd="2" destOrd="0" parTransId="{E7578516-0F1B-40F9-A58B-62ED9E703C7F}" sibTransId="{D01652AB-2E1E-4C2B-9D53-1272DB233C96}"/>
    <dgm:cxn modelId="{77AA3A51-EBC0-4805-AAB4-E1E3411A1F35}" type="presParOf" srcId="{F13CEB10-6847-4B41-8885-BD9CED739219}" destId="{65D5958B-6A92-49AA-A65B-3CDB5CDEB5B4}" srcOrd="0" destOrd="0" presId="urn:microsoft.com/office/officeart/2005/8/layout/default"/>
    <dgm:cxn modelId="{3A958C3C-B5DA-4D01-9D3F-6D3BB7F74285}" type="presParOf" srcId="{F13CEB10-6847-4B41-8885-BD9CED739219}" destId="{916ADA0D-8E52-4B1F-A477-162F57E21DDF}" srcOrd="1" destOrd="0" presId="urn:microsoft.com/office/officeart/2005/8/layout/default"/>
    <dgm:cxn modelId="{91CD58A3-2280-4D6D-93FA-61823639516B}" type="presParOf" srcId="{F13CEB10-6847-4B41-8885-BD9CED739219}" destId="{A649C537-4A8C-4807-8904-B9812BE03AAF}" srcOrd="2" destOrd="0" presId="urn:microsoft.com/office/officeart/2005/8/layout/default"/>
    <dgm:cxn modelId="{25A92E8A-59DA-4BFF-8484-B342CEBDD409}" type="presParOf" srcId="{F13CEB10-6847-4B41-8885-BD9CED739219}" destId="{09C10FE5-0A9A-4046-B36E-1BAD5EADD1FC}" srcOrd="3" destOrd="0" presId="urn:microsoft.com/office/officeart/2005/8/layout/default"/>
    <dgm:cxn modelId="{848520E0-067D-4853-9849-D36D2B2CBB7B}" type="presParOf" srcId="{F13CEB10-6847-4B41-8885-BD9CED739219}" destId="{1A73F4CB-BB0E-4AF0-8641-020CC9CA21E3}" srcOrd="4" destOrd="0" presId="urn:microsoft.com/office/officeart/2005/8/layout/default"/>
    <dgm:cxn modelId="{5F0EF109-214B-45A9-9B0C-8DB28DB69B91}" type="presParOf" srcId="{F13CEB10-6847-4B41-8885-BD9CED739219}" destId="{8A0E32B5-961B-4550-943F-75BE98C87C64}" srcOrd="5" destOrd="0" presId="urn:microsoft.com/office/officeart/2005/8/layout/default"/>
    <dgm:cxn modelId="{3F7EFEA0-1D29-4D72-B36A-B2631D9905E4}" type="presParOf" srcId="{F13CEB10-6847-4B41-8885-BD9CED739219}" destId="{3D53E408-F6F8-454D-A11F-0080DC3466C0}" srcOrd="6" destOrd="0" presId="urn:microsoft.com/office/officeart/2005/8/layout/default"/>
    <dgm:cxn modelId="{895E7EE6-1FFC-43D6-9FF6-236D2301DFD4}" type="presParOf" srcId="{F13CEB10-6847-4B41-8885-BD9CED739219}" destId="{FE4F378E-52DC-4D03-A5DF-563864A59775}" srcOrd="7" destOrd="0" presId="urn:microsoft.com/office/officeart/2005/8/layout/default"/>
    <dgm:cxn modelId="{98FA7D18-ABB1-4C16-8D11-8C112F0031C0}" type="presParOf" srcId="{F13CEB10-6847-4B41-8885-BD9CED739219}" destId="{5076E93E-2E2A-4180-858B-9B8ADCD5A14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B19136-41E9-470D-8F72-41442D8CD6C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883E6BA-4EDA-4B66-AEDC-2EBD395F55CE}">
      <dgm:prSet phldrT="[Text]"/>
      <dgm:spPr/>
      <dgm:t>
        <a:bodyPr/>
        <a:lstStyle/>
        <a:p>
          <a:r>
            <a:rPr lang="en-US" b="0" dirty="0" smtClean="0"/>
            <a:t>Maximum Speed</a:t>
          </a:r>
          <a:endParaRPr lang="en-US" b="0" dirty="0"/>
        </a:p>
      </dgm:t>
    </dgm:pt>
    <dgm:pt modelId="{7B266E30-CCEB-4939-AE0D-B856A73BA4D5}" type="parTrans" cxnId="{0656F63F-08F1-4DDD-881B-FB3C022EFE97}">
      <dgm:prSet/>
      <dgm:spPr/>
      <dgm:t>
        <a:bodyPr/>
        <a:lstStyle/>
        <a:p>
          <a:endParaRPr lang="en-US"/>
        </a:p>
      </dgm:t>
    </dgm:pt>
    <dgm:pt modelId="{3F9F0FF2-5BB7-4C47-BD83-12B6740D7A45}" type="sibTrans" cxnId="{0656F63F-08F1-4DDD-881B-FB3C022EFE97}">
      <dgm:prSet/>
      <dgm:spPr/>
      <dgm:t>
        <a:bodyPr/>
        <a:lstStyle/>
        <a:p>
          <a:endParaRPr lang="en-US"/>
        </a:p>
      </dgm:t>
    </dgm:pt>
    <dgm:pt modelId="{A53CF601-3E0B-456C-9C87-53A7742CC3B7}">
      <dgm:prSet phldrT="[Text]"/>
      <dgm:spPr/>
      <dgm:t>
        <a:bodyPr/>
        <a:lstStyle/>
        <a:p>
          <a:r>
            <a:rPr lang="en-US" b="1" dirty="0" smtClean="0"/>
            <a:t>Mean Speed</a:t>
          </a:r>
          <a:endParaRPr lang="en-US" b="1" dirty="0"/>
        </a:p>
      </dgm:t>
    </dgm:pt>
    <dgm:pt modelId="{F469E819-E8A6-4A26-B98F-7B3C51FA7CB3}" type="parTrans" cxnId="{E6E789FC-706F-4374-B8BE-0E52ECB3A409}">
      <dgm:prSet/>
      <dgm:spPr/>
      <dgm:t>
        <a:bodyPr/>
        <a:lstStyle/>
        <a:p>
          <a:endParaRPr lang="en-US"/>
        </a:p>
      </dgm:t>
    </dgm:pt>
    <dgm:pt modelId="{1D3E869F-6171-4BC5-BF2E-D27FE7C77696}" type="sibTrans" cxnId="{E6E789FC-706F-4374-B8BE-0E52ECB3A409}">
      <dgm:prSet/>
      <dgm:spPr/>
      <dgm:t>
        <a:bodyPr/>
        <a:lstStyle/>
        <a:p>
          <a:endParaRPr lang="en-US"/>
        </a:p>
      </dgm:t>
    </dgm:pt>
    <dgm:pt modelId="{E89BCD7A-9B96-4307-A95F-9B26EACF2565}">
      <dgm:prSet phldrT="[Text]"/>
      <dgm:spPr/>
      <dgm:t>
        <a:bodyPr/>
        <a:lstStyle/>
        <a:p>
          <a:r>
            <a:rPr lang="en-US" b="0" dirty="0" smtClean="0"/>
            <a:t>Mean Heading Change</a:t>
          </a:r>
          <a:endParaRPr lang="en-US" b="0" dirty="0"/>
        </a:p>
      </dgm:t>
    </dgm:pt>
    <dgm:pt modelId="{E7578516-0F1B-40F9-A58B-62ED9E703C7F}" type="parTrans" cxnId="{DD3ECB59-2480-4BA0-9DD8-A933A587763C}">
      <dgm:prSet/>
      <dgm:spPr/>
      <dgm:t>
        <a:bodyPr/>
        <a:lstStyle/>
        <a:p>
          <a:endParaRPr lang="en-US"/>
        </a:p>
      </dgm:t>
    </dgm:pt>
    <dgm:pt modelId="{D01652AB-2E1E-4C2B-9D53-1272DB233C96}" type="sibTrans" cxnId="{DD3ECB59-2480-4BA0-9DD8-A933A587763C}">
      <dgm:prSet/>
      <dgm:spPr/>
      <dgm:t>
        <a:bodyPr/>
        <a:lstStyle/>
        <a:p>
          <a:endParaRPr lang="en-US"/>
        </a:p>
      </dgm:t>
    </dgm:pt>
    <dgm:pt modelId="{DCA9A386-69B7-43B5-9226-6EC5493050D7}">
      <dgm:prSet phldrT="[Text]"/>
      <dgm:spPr>
        <a:solidFill>
          <a:srgbClr val="E7C94B"/>
        </a:solidFill>
      </dgm:spPr>
      <dgm:t>
        <a:bodyPr/>
        <a:lstStyle/>
        <a:p>
          <a:r>
            <a:rPr lang="en-US" b="1" dirty="0" smtClean="0"/>
            <a:t>0-Speed Frequency</a:t>
          </a:r>
          <a:endParaRPr lang="en-US" b="1" dirty="0"/>
        </a:p>
      </dgm:t>
    </dgm:pt>
    <dgm:pt modelId="{61F63BF1-7704-4D12-B751-57DC5804F4C7}" type="parTrans" cxnId="{9452939E-78E7-4B5E-9CDE-2B8D310A4F12}">
      <dgm:prSet/>
      <dgm:spPr/>
      <dgm:t>
        <a:bodyPr/>
        <a:lstStyle/>
        <a:p>
          <a:endParaRPr lang="en-US"/>
        </a:p>
      </dgm:t>
    </dgm:pt>
    <dgm:pt modelId="{7F8AF67B-E9C2-491C-9969-B3AD56D15AD2}" type="sibTrans" cxnId="{9452939E-78E7-4B5E-9CDE-2B8D310A4F12}">
      <dgm:prSet/>
      <dgm:spPr/>
      <dgm:t>
        <a:bodyPr/>
        <a:lstStyle/>
        <a:p>
          <a:endParaRPr lang="en-US"/>
        </a:p>
      </dgm:t>
    </dgm:pt>
    <dgm:pt modelId="{CE5FBC82-EC4A-4ABA-9AEB-F41405CBC143}">
      <dgm:prSet/>
      <dgm:spPr/>
      <dgm:t>
        <a:bodyPr/>
        <a:lstStyle/>
        <a:p>
          <a:r>
            <a:rPr lang="en-US" dirty="0" smtClean="0"/>
            <a:t>Seconds of Rest at Bus Stop</a:t>
          </a:r>
          <a:endParaRPr lang="en-US" dirty="0"/>
        </a:p>
      </dgm:t>
    </dgm:pt>
    <dgm:pt modelId="{A5050DE5-F4D2-4562-B7B7-528F0AC7C373}" type="parTrans" cxnId="{D5F99DDE-7DA3-4DF7-8CCB-9A886BA68950}">
      <dgm:prSet/>
      <dgm:spPr/>
      <dgm:t>
        <a:bodyPr/>
        <a:lstStyle/>
        <a:p>
          <a:endParaRPr lang="en-US"/>
        </a:p>
      </dgm:t>
    </dgm:pt>
    <dgm:pt modelId="{391ED9A5-75AA-4701-9B4A-329017E887E9}" type="sibTrans" cxnId="{D5F99DDE-7DA3-4DF7-8CCB-9A886BA68950}">
      <dgm:prSet/>
      <dgm:spPr/>
      <dgm:t>
        <a:bodyPr/>
        <a:lstStyle/>
        <a:p>
          <a:endParaRPr lang="en-US"/>
        </a:p>
      </dgm:t>
    </dgm:pt>
    <dgm:pt modelId="{F13CEB10-6847-4B41-8885-BD9CED739219}" type="pres">
      <dgm:prSet presAssocID="{92B19136-41E9-470D-8F72-41442D8CD6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D5958B-6A92-49AA-A65B-3CDB5CDEB5B4}" type="pres">
      <dgm:prSet presAssocID="{A883E6BA-4EDA-4B66-AEDC-2EBD395F55C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ADA0D-8E52-4B1F-A477-162F57E21DDF}" type="pres">
      <dgm:prSet presAssocID="{3F9F0FF2-5BB7-4C47-BD83-12B6740D7A45}" presName="sibTrans" presStyleCnt="0"/>
      <dgm:spPr/>
    </dgm:pt>
    <dgm:pt modelId="{A649C537-4A8C-4807-8904-B9812BE03AAF}" type="pres">
      <dgm:prSet presAssocID="{A53CF601-3E0B-456C-9C87-53A7742CC3B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10FE5-0A9A-4046-B36E-1BAD5EADD1FC}" type="pres">
      <dgm:prSet presAssocID="{1D3E869F-6171-4BC5-BF2E-D27FE7C77696}" presName="sibTrans" presStyleCnt="0"/>
      <dgm:spPr/>
    </dgm:pt>
    <dgm:pt modelId="{1A73F4CB-BB0E-4AF0-8641-020CC9CA21E3}" type="pres">
      <dgm:prSet presAssocID="{E89BCD7A-9B96-4307-A95F-9B26EACF256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E32B5-961B-4550-943F-75BE98C87C64}" type="pres">
      <dgm:prSet presAssocID="{D01652AB-2E1E-4C2B-9D53-1272DB233C96}" presName="sibTrans" presStyleCnt="0"/>
      <dgm:spPr/>
    </dgm:pt>
    <dgm:pt modelId="{3D53E408-F6F8-454D-A11F-0080DC3466C0}" type="pres">
      <dgm:prSet presAssocID="{DCA9A386-69B7-43B5-9226-6EC5493050D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F378E-52DC-4D03-A5DF-563864A59775}" type="pres">
      <dgm:prSet presAssocID="{7F8AF67B-E9C2-491C-9969-B3AD56D15AD2}" presName="sibTrans" presStyleCnt="0"/>
      <dgm:spPr/>
    </dgm:pt>
    <dgm:pt modelId="{5076E93E-2E2A-4180-858B-9B8ADCD5A149}" type="pres">
      <dgm:prSet presAssocID="{CE5FBC82-EC4A-4ABA-9AEB-F41405CBC14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E30264-068C-40DA-945B-AB0BA1DC1DB3}" type="presOf" srcId="{DCA9A386-69B7-43B5-9226-6EC5493050D7}" destId="{3D53E408-F6F8-454D-A11F-0080DC3466C0}" srcOrd="0" destOrd="0" presId="urn:microsoft.com/office/officeart/2005/8/layout/default"/>
    <dgm:cxn modelId="{E6E789FC-706F-4374-B8BE-0E52ECB3A409}" srcId="{92B19136-41E9-470D-8F72-41442D8CD6C4}" destId="{A53CF601-3E0B-456C-9C87-53A7742CC3B7}" srcOrd="1" destOrd="0" parTransId="{F469E819-E8A6-4A26-B98F-7B3C51FA7CB3}" sibTransId="{1D3E869F-6171-4BC5-BF2E-D27FE7C77696}"/>
    <dgm:cxn modelId="{DD3ECB59-2480-4BA0-9DD8-A933A587763C}" srcId="{92B19136-41E9-470D-8F72-41442D8CD6C4}" destId="{E89BCD7A-9B96-4307-A95F-9B26EACF2565}" srcOrd="2" destOrd="0" parTransId="{E7578516-0F1B-40F9-A58B-62ED9E703C7F}" sibTransId="{D01652AB-2E1E-4C2B-9D53-1272DB233C96}"/>
    <dgm:cxn modelId="{D5F99DDE-7DA3-4DF7-8CCB-9A886BA68950}" srcId="{92B19136-41E9-470D-8F72-41442D8CD6C4}" destId="{CE5FBC82-EC4A-4ABA-9AEB-F41405CBC143}" srcOrd="4" destOrd="0" parTransId="{A5050DE5-F4D2-4562-B7B7-528F0AC7C373}" sibTransId="{391ED9A5-75AA-4701-9B4A-329017E887E9}"/>
    <dgm:cxn modelId="{E3B02B3F-DADE-4AAB-BD40-74C385E2CE6B}" type="presOf" srcId="{A53CF601-3E0B-456C-9C87-53A7742CC3B7}" destId="{A649C537-4A8C-4807-8904-B9812BE03AAF}" srcOrd="0" destOrd="0" presId="urn:microsoft.com/office/officeart/2005/8/layout/default"/>
    <dgm:cxn modelId="{DCD89898-D422-4B55-9945-8CA9E23DB6CB}" type="presOf" srcId="{CE5FBC82-EC4A-4ABA-9AEB-F41405CBC143}" destId="{5076E93E-2E2A-4180-858B-9B8ADCD5A149}" srcOrd="0" destOrd="0" presId="urn:microsoft.com/office/officeart/2005/8/layout/default"/>
    <dgm:cxn modelId="{0656F63F-08F1-4DDD-881B-FB3C022EFE97}" srcId="{92B19136-41E9-470D-8F72-41442D8CD6C4}" destId="{A883E6BA-4EDA-4B66-AEDC-2EBD395F55CE}" srcOrd="0" destOrd="0" parTransId="{7B266E30-CCEB-4939-AE0D-B856A73BA4D5}" sibTransId="{3F9F0FF2-5BB7-4C47-BD83-12B6740D7A45}"/>
    <dgm:cxn modelId="{CC433E16-244E-453C-BF83-483D8F695775}" type="presOf" srcId="{A883E6BA-4EDA-4B66-AEDC-2EBD395F55CE}" destId="{65D5958B-6A92-49AA-A65B-3CDB5CDEB5B4}" srcOrd="0" destOrd="0" presId="urn:microsoft.com/office/officeart/2005/8/layout/default"/>
    <dgm:cxn modelId="{9452939E-78E7-4B5E-9CDE-2B8D310A4F12}" srcId="{92B19136-41E9-470D-8F72-41442D8CD6C4}" destId="{DCA9A386-69B7-43B5-9226-6EC5493050D7}" srcOrd="3" destOrd="0" parTransId="{61F63BF1-7704-4D12-B751-57DC5804F4C7}" sibTransId="{7F8AF67B-E9C2-491C-9969-B3AD56D15AD2}"/>
    <dgm:cxn modelId="{A1FF16B5-0570-4B84-B320-283D5075638E}" type="presOf" srcId="{92B19136-41E9-470D-8F72-41442D8CD6C4}" destId="{F13CEB10-6847-4B41-8885-BD9CED739219}" srcOrd="0" destOrd="0" presId="urn:microsoft.com/office/officeart/2005/8/layout/default"/>
    <dgm:cxn modelId="{14E2E1B1-1257-4A0E-BE8C-3AAFEC3249BE}" type="presOf" srcId="{E89BCD7A-9B96-4307-A95F-9B26EACF2565}" destId="{1A73F4CB-BB0E-4AF0-8641-020CC9CA21E3}" srcOrd="0" destOrd="0" presId="urn:microsoft.com/office/officeart/2005/8/layout/default"/>
    <dgm:cxn modelId="{C7F89835-500F-4D1F-90A2-6B805A829FD9}" type="presParOf" srcId="{F13CEB10-6847-4B41-8885-BD9CED739219}" destId="{65D5958B-6A92-49AA-A65B-3CDB5CDEB5B4}" srcOrd="0" destOrd="0" presId="urn:microsoft.com/office/officeart/2005/8/layout/default"/>
    <dgm:cxn modelId="{ED849EB0-5801-441E-A48E-F4C9114AD616}" type="presParOf" srcId="{F13CEB10-6847-4B41-8885-BD9CED739219}" destId="{916ADA0D-8E52-4B1F-A477-162F57E21DDF}" srcOrd="1" destOrd="0" presId="urn:microsoft.com/office/officeart/2005/8/layout/default"/>
    <dgm:cxn modelId="{F6AB27D4-8050-430A-961E-0243CF31826B}" type="presParOf" srcId="{F13CEB10-6847-4B41-8885-BD9CED739219}" destId="{A649C537-4A8C-4807-8904-B9812BE03AAF}" srcOrd="2" destOrd="0" presId="urn:microsoft.com/office/officeart/2005/8/layout/default"/>
    <dgm:cxn modelId="{2FAAB055-4BB8-4FDE-B419-0F2193548EB2}" type="presParOf" srcId="{F13CEB10-6847-4B41-8885-BD9CED739219}" destId="{09C10FE5-0A9A-4046-B36E-1BAD5EADD1FC}" srcOrd="3" destOrd="0" presId="urn:microsoft.com/office/officeart/2005/8/layout/default"/>
    <dgm:cxn modelId="{89B6869E-79FC-423A-98C2-786B0C7BF495}" type="presParOf" srcId="{F13CEB10-6847-4B41-8885-BD9CED739219}" destId="{1A73F4CB-BB0E-4AF0-8641-020CC9CA21E3}" srcOrd="4" destOrd="0" presId="urn:microsoft.com/office/officeart/2005/8/layout/default"/>
    <dgm:cxn modelId="{D61FABF6-7669-4DE3-BD24-8B9F7201B3B2}" type="presParOf" srcId="{F13CEB10-6847-4B41-8885-BD9CED739219}" destId="{8A0E32B5-961B-4550-943F-75BE98C87C64}" srcOrd="5" destOrd="0" presId="urn:microsoft.com/office/officeart/2005/8/layout/default"/>
    <dgm:cxn modelId="{6946698D-E4BE-431C-AF23-CDD800DD9B75}" type="presParOf" srcId="{F13CEB10-6847-4B41-8885-BD9CED739219}" destId="{3D53E408-F6F8-454D-A11F-0080DC3466C0}" srcOrd="6" destOrd="0" presId="urn:microsoft.com/office/officeart/2005/8/layout/default"/>
    <dgm:cxn modelId="{75945703-43C7-4E1D-9A2E-6A91A1717AF5}" type="presParOf" srcId="{F13CEB10-6847-4B41-8885-BD9CED739219}" destId="{FE4F378E-52DC-4D03-A5DF-563864A59775}" srcOrd="7" destOrd="0" presId="urn:microsoft.com/office/officeart/2005/8/layout/default"/>
    <dgm:cxn modelId="{CF1972A8-FBFC-4F0D-B137-BDCC9D4038E7}" type="presParOf" srcId="{F13CEB10-6847-4B41-8885-BD9CED739219}" destId="{5076E93E-2E2A-4180-858B-9B8ADCD5A14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D0508-472E-4297-B72E-54466DF10A7B}">
      <dsp:nvSpPr>
        <dsp:cNvPr id="0" name=""/>
        <dsp:cNvSpPr/>
      </dsp:nvSpPr>
      <dsp:spPr>
        <a:xfrm>
          <a:off x="2313215" y="1144775"/>
          <a:ext cx="5004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442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50161" y="1187840"/>
        <a:ext cx="26552" cy="5310"/>
      </dsp:txXfrm>
    </dsp:sp>
    <dsp:sp modelId="{74EC7CD9-E260-4528-84ED-0E3492486CCF}">
      <dsp:nvSpPr>
        <dsp:cNvPr id="0" name=""/>
        <dsp:cNvSpPr/>
      </dsp:nvSpPr>
      <dsp:spPr>
        <a:xfrm>
          <a:off x="6133" y="497830"/>
          <a:ext cx="2308882" cy="13853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Collect GPS and Diary Travel Data</a:t>
          </a:r>
          <a:endParaRPr lang="en-US" sz="2400" b="0" kern="1200" dirty="0"/>
        </a:p>
      </dsp:txBody>
      <dsp:txXfrm>
        <a:off x="6133" y="497830"/>
        <a:ext cx="2308882" cy="1385329"/>
      </dsp:txXfrm>
    </dsp:sp>
    <dsp:sp modelId="{B76BE5A5-5AB5-47B0-9480-6EA6ADDBB1CD}">
      <dsp:nvSpPr>
        <dsp:cNvPr id="0" name=""/>
        <dsp:cNvSpPr/>
      </dsp:nvSpPr>
      <dsp:spPr>
        <a:xfrm>
          <a:off x="5153141" y="1144775"/>
          <a:ext cx="5004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442" y="45720"/>
              </a:lnTo>
            </a:path>
          </a:pathLst>
        </a:custGeom>
        <a:noFill/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90086" y="1187840"/>
        <a:ext cx="26552" cy="5310"/>
      </dsp:txXfrm>
    </dsp:sp>
    <dsp:sp modelId="{0059C604-A8DC-4CB0-925B-650E99487A21}">
      <dsp:nvSpPr>
        <dsp:cNvPr id="0" name=""/>
        <dsp:cNvSpPr/>
      </dsp:nvSpPr>
      <dsp:spPr>
        <a:xfrm>
          <a:off x="2846058" y="497830"/>
          <a:ext cx="2308882" cy="1385329"/>
        </a:xfrm>
        <a:prstGeom prst="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Process Into Trips</a:t>
          </a:r>
          <a:endParaRPr lang="en-US" sz="2400" kern="1200" dirty="0"/>
        </a:p>
      </dsp:txBody>
      <dsp:txXfrm>
        <a:off x="2846058" y="497830"/>
        <a:ext cx="2308882" cy="1385329"/>
      </dsp:txXfrm>
    </dsp:sp>
    <dsp:sp modelId="{E818B76D-37CD-42EB-8EBA-05435CE89A34}">
      <dsp:nvSpPr>
        <dsp:cNvPr id="0" name=""/>
        <dsp:cNvSpPr/>
      </dsp:nvSpPr>
      <dsp:spPr>
        <a:xfrm>
          <a:off x="1160574" y="1881360"/>
          <a:ext cx="5679850" cy="500442"/>
        </a:xfrm>
        <a:custGeom>
          <a:avLst/>
          <a:gdLst/>
          <a:ahLst/>
          <a:cxnLst/>
          <a:rect l="0" t="0" r="0" b="0"/>
          <a:pathLst>
            <a:path>
              <a:moveTo>
                <a:pt x="5679850" y="0"/>
              </a:moveTo>
              <a:lnTo>
                <a:pt x="5679850" y="267321"/>
              </a:lnTo>
              <a:lnTo>
                <a:pt x="0" y="267321"/>
              </a:lnTo>
              <a:lnTo>
                <a:pt x="0" y="500442"/>
              </a:lnTo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57884" y="2128926"/>
        <a:ext cx="285231" cy="5310"/>
      </dsp:txXfrm>
    </dsp:sp>
    <dsp:sp modelId="{2F0F9691-A281-4CA7-ADEF-383CC54BEECE}">
      <dsp:nvSpPr>
        <dsp:cNvPr id="0" name=""/>
        <dsp:cNvSpPr/>
      </dsp:nvSpPr>
      <dsp:spPr>
        <a:xfrm>
          <a:off x="5685984" y="497830"/>
          <a:ext cx="2308882" cy="1385329"/>
        </a:xfrm>
        <a:prstGeom prst="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Divide to 120-Second Segments</a:t>
          </a:r>
          <a:endParaRPr lang="en-US" sz="2400" b="0" kern="1200" dirty="0"/>
        </a:p>
      </dsp:txBody>
      <dsp:txXfrm>
        <a:off x="5685984" y="497830"/>
        <a:ext cx="2308882" cy="1385329"/>
      </dsp:txXfrm>
    </dsp:sp>
    <dsp:sp modelId="{EDA03072-6897-4D34-B4D1-FCCE5AA1E2FA}">
      <dsp:nvSpPr>
        <dsp:cNvPr id="0" name=""/>
        <dsp:cNvSpPr/>
      </dsp:nvSpPr>
      <dsp:spPr>
        <a:xfrm>
          <a:off x="2313215" y="3061147"/>
          <a:ext cx="5004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442" y="45720"/>
              </a:lnTo>
            </a:path>
          </a:pathLst>
        </a:custGeom>
        <a:noFill/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50161" y="3104212"/>
        <a:ext cx="26552" cy="5310"/>
      </dsp:txXfrm>
    </dsp:sp>
    <dsp:sp modelId="{B0DCE70B-B6D3-4C7A-9E3D-3A573759C64A}">
      <dsp:nvSpPr>
        <dsp:cNvPr id="0" name=""/>
        <dsp:cNvSpPr/>
      </dsp:nvSpPr>
      <dsp:spPr>
        <a:xfrm>
          <a:off x="6133" y="2414202"/>
          <a:ext cx="2308882" cy="1385329"/>
        </a:xfrm>
        <a:prstGeom prst="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Identify Mode for Reference Segments</a:t>
          </a:r>
          <a:endParaRPr lang="en-US" sz="2400" kern="1200" dirty="0"/>
        </a:p>
      </dsp:txBody>
      <dsp:txXfrm>
        <a:off x="6133" y="2414202"/>
        <a:ext cx="2308882" cy="1385329"/>
      </dsp:txXfrm>
    </dsp:sp>
    <dsp:sp modelId="{D8855BA1-7261-42F9-BE8E-DB49CD4F6886}">
      <dsp:nvSpPr>
        <dsp:cNvPr id="0" name=""/>
        <dsp:cNvSpPr/>
      </dsp:nvSpPr>
      <dsp:spPr>
        <a:xfrm>
          <a:off x="5153141" y="3061147"/>
          <a:ext cx="5004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0442" y="45720"/>
              </a:lnTo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90086" y="3104212"/>
        <a:ext cx="26552" cy="5310"/>
      </dsp:txXfrm>
    </dsp:sp>
    <dsp:sp modelId="{B876DD11-C168-453D-B55E-536CE1E0BBE0}">
      <dsp:nvSpPr>
        <dsp:cNvPr id="0" name=""/>
        <dsp:cNvSpPr/>
      </dsp:nvSpPr>
      <dsp:spPr>
        <a:xfrm>
          <a:off x="2846058" y="2414202"/>
          <a:ext cx="2308882" cy="138532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 smtClean="0"/>
            <a:t>Random Forest Classification</a:t>
          </a:r>
          <a:endParaRPr lang="en-US" sz="2400" b="0" kern="1200" dirty="0"/>
        </a:p>
      </dsp:txBody>
      <dsp:txXfrm>
        <a:off x="2846058" y="2414202"/>
        <a:ext cx="2308882" cy="1385329"/>
      </dsp:txXfrm>
    </dsp:sp>
    <dsp:sp modelId="{F01BE43B-BC7F-45BE-8578-F206CF49A6FA}">
      <dsp:nvSpPr>
        <dsp:cNvPr id="0" name=""/>
        <dsp:cNvSpPr/>
      </dsp:nvSpPr>
      <dsp:spPr>
        <a:xfrm>
          <a:off x="5685984" y="2414202"/>
          <a:ext cx="2308882" cy="138532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Evaluate Mode Classification</a:t>
          </a:r>
          <a:endParaRPr lang="en-US" sz="2400" kern="1200" dirty="0"/>
        </a:p>
      </dsp:txBody>
      <dsp:txXfrm>
        <a:off x="5685984" y="2414202"/>
        <a:ext cx="2308882" cy="1385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E1B8E-0EFA-4025-9D5E-F2092652D512}">
      <dsp:nvSpPr>
        <dsp:cNvPr id="0" name=""/>
        <dsp:cNvSpPr/>
      </dsp:nvSpPr>
      <dsp:spPr>
        <a:xfrm rot="5400000">
          <a:off x="2237982" y="-654248"/>
          <a:ext cx="1018691" cy="258572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6 Total</a:t>
          </a:r>
          <a:endParaRPr lang="en-US" sz="27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-5400000">
        <a:off x="1454468" y="178994"/>
        <a:ext cx="2535992" cy="919235"/>
      </dsp:txXfrm>
    </dsp:sp>
    <dsp:sp modelId="{208B5B39-B2C4-4D40-BF74-2BD7C69B9DE5}">
      <dsp:nvSpPr>
        <dsp:cNvPr id="0" name=""/>
        <dsp:cNvSpPr/>
      </dsp:nvSpPr>
      <dsp:spPr>
        <a:xfrm>
          <a:off x="0" y="1929"/>
          <a:ext cx="1454467" cy="1273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Number</a:t>
          </a:r>
          <a:endParaRPr lang="en-US" sz="2000" kern="1200" dirty="0"/>
        </a:p>
      </dsp:txBody>
      <dsp:txXfrm>
        <a:off x="62161" y="64090"/>
        <a:ext cx="1330145" cy="1149042"/>
      </dsp:txXfrm>
    </dsp:sp>
    <dsp:sp modelId="{EB172AA0-657D-4651-A6A3-D5D1427F4ABF}">
      <dsp:nvSpPr>
        <dsp:cNvPr id="0" name=""/>
        <dsp:cNvSpPr/>
      </dsp:nvSpPr>
      <dsp:spPr>
        <a:xfrm rot="5400000">
          <a:off x="2237982" y="682783"/>
          <a:ext cx="1018691" cy="2585720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5 San Diego</a:t>
          </a:r>
          <a:endParaRPr lang="en-US" sz="27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 Chicago</a:t>
          </a:r>
          <a:endParaRPr lang="en-US" sz="27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-5400000">
        <a:off x="1454468" y="1516025"/>
        <a:ext cx="2535992" cy="919235"/>
      </dsp:txXfrm>
    </dsp:sp>
    <dsp:sp modelId="{2F171544-CC7C-4424-B40B-5A6F8396D497}">
      <dsp:nvSpPr>
        <dsp:cNvPr id="0" name=""/>
        <dsp:cNvSpPr/>
      </dsp:nvSpPr>
      <dsp:spPr>
        <a:xfrm>
          <a:off x="0" y="1338961"/>
          <a:ext cx="1454467" cy="127336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Geography</a:t>
          </a:r>
          <a:endParaRPr lang="en-US" sz="2000" kern="1200" dirty="0"/>
        </a:p>
      </dsp:txBody>
      <dsp:txXfrm>
        <a:off x="62161" y="1401122"/>
        <a:ext cx="1330145" cy="1149042"/>
      </dsp:txXfrm>
    </dsp:sp>
    <dsp:sp modelId="{FD5C6D41-1ECD-42E8-818A-27CAE8E8F200}">
      <dsp:nvSpPr>
        <dsp:cNvPr id="0" name=""/>
        <dsp:cNvSpPr/>
      </dsp:nvSpPr>
      <dsp:spPr>
        <a:xfrm rot="5400000">
          <a:off x="2237982" y="2019816"/>
          <a:ext cx="1018691" cy="2585720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Range: 24-30</a:t>
          </a:r>
          <a:endParaRPr lang="en-US" sz="27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Mean: 26</a:t>
          </a:r>
          <a:endParaRPr lang="en-US" sz="27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-5400000">
        <a:off x="1454468" y="2853058"/>
        <a:ext cx="2535992" cy="919235"/>
      </dsp:txXfrm>
    </dsp:sp>
    <dsp:sp modelId="{35AFB31E-A638-4840-B7DF-FE94014BA3D3}">
      <dsp:nvSpPr>
        <dsp:cNvPr id="0" name=""/>
        <dsp:cNvSpPr/>
      </dsp:nvSpPr>
      <dsp:spPr>
        <a:xfrm>
          <a:off x="0" y="2675994"/>
          <a:ext cx="1454467" cy="127336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Age</a:t>
          </a:r>
          <a:endParaRPr lang="en-US" sz="2000" kern="1200" dirty="0"/>
        </a:p>
      </dsp:txBody>
      <dsp:txXfrm>
        <a:off x="62161" y="2738155"/>
        <a:ext cx="1330145" cy="1149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E1B8E-0EFA-4025-9D5E-F2092652D512}">
      <dsp:nvSpPr>
        <dsp:cNvPr id="0" name=""/>
        <dsp:cNvSpPr/>
      </dsp:nvSpPr>
      <dsp:spPr>
        <a:xfrm rot="5400000">
          <a:off x="2237982" y="-654248"/>
          <a:ext cx="1018691" cy="258572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92 trips</a:t>
          </a:r>
          <a:endParaRPr lang="en-US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15.3/participant</a:t>
          </a:r>
          <a:endParaRPr lang="en-US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-5400000">
        <a:off x="1454468" y="178994"/>
        <a:ext cx="2535992" cy="919235"/>
      </dsp:txXfrm>
    </dsp:sp>
    <dsp:sp modelId="{208B5B39-B2C4-4D40-BF74-2BD7C69B9DE5}">
      <dsp:nvSpPr>
        <dsp:cNvPr id="0" name=""/>
        <dsp:cNvSpPr/>
      </dsp:nvSpPr>
      <dsp:spPr>
        <a:xfrm>
          <a:off x="0" y="1929"/>
          <a:ext cx="1454467" cy="12733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Number</a:t>
          </a:r>
          <a:endParaRPr lang="en-US" sz="2000" kern="1200" dirty="0"/>
        </a:p>
      </dsp:txBody>
      <dsp:txXfrm>
        <a:off x="62161" y="64090"/>
        <a:ext cx="1330145" cy="1149042"/>
      </dsp:txXfrm>
    </dsp:sp>
    <dsp:sp modelId="{EB172AA0-657D-4651-A6A3-D5D1427F4ABF}">
      <dsp:nvSpPr>
        <dsp:cNvPr id="0" name=""/>
        <dsp:cNvSpPr/>
      </dsp:nvSpPr>
      <dsp:spPr>
        <a:xfrm rot="5400000">
          <a:off x="2237982" y="682783"/>
          <a:ext cx="1018691" cy="2585720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65 sec – 58 min</a:t>
          </a:r>
          <a:endParaRPr lang="en-US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Mean: 13 min</a:t>
          </a:r>
          <a:endParaRPr lang="en-US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-5400000">
        <a:off x="1454468" y="1516025"/>
        <a:ext cx="2535992" cy="919235"/>
      </dsp:txXfrm>
    </dsp:sp>
    <dsp:sp modelId="{2F171544-CC7C-4424-B40B-5A6F8396D497}">
      <dsp:nvSpPr>
        <dsp:cNvPr id="0" name=""/>
        <dsp:cNvSpPr/>
      </dsp:nvSpPr>
      <dsp:spPr>
        <a:xfrm>
          <a:off x="0" y="1338961"/>
          <a:ext cx="1454467" cy="127336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Duration</a:t>
          </a:r>
          <a:endParaRPr lang="en-US" sz="2000" kern="1200" dirty="0"/>
        </a:p>
      </dsp:txBody>
      <dsp:txXfrm>
        <a:off x="62161" y="1401122"/>
        <a:ext cx="1330145" cy="1149042"/>
      </dsp:txXfrm>
    </dsp:sp>
    <dsp:sp modelId="{FD5C6D41-1ECD-42E8-818A-27CAE8E8F200}">
      <dsp:nvSpPr>
        <dsp:cNvPr id="0" name=""/>
        <dsp:cNvSpPr/>
      </dsp:nvSpPr>
      <dsp:spPr>
        <a:xfrm rot="5400000">
          <a:off x="2237982" y="2019816"/>
          <a:ext cx="1018691" cy="2585720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0.1—12 miles</a:t>
          </a:r>
          <a:endParaRPr lang="en-US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Mean: 2.6 miles</a:t>
          </a:r>
          <a:endParaRPr lang="en-US" sz="24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-5400000">
        <a:off x="1454468" y="2853058"/>
        <a:ext cx="2535992" cy="919235"/>
      </dsp:txXfrm>
    </dsp:sp>
    <dsp:sp modelId="{35AFB31E-A638-4840-B7DF-FE94014BA3D3}">
      <dsp:nvSpPr>
        <dsp:cNvPr id="0" name=""/>
        <dsp:cNvSpPr/>
      </dsp:nvSpPr>
      <dsp:spPr>
        <a:xfrm>
          <a:off x="0" y="2675994"/>
          <a:ext cx="1454467" cy="127336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Length</a:t>
          </a:r>
          <a:endParaRPr lang="en-US" sz="2000" kern="1200" dirty="0"/>
        </a:p>
      </dsp:txBody>
      <dsp:txXfrm>
        <a:off x="62161" y="2738155"/>
        <a:ext cx="1330145" cy="11490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5958B-6A92-49AA-A65B-3CDB5CDEB5B4}">
      <dsp:nvSpPr>
        <dsp:cNvPr id="0" name=""/>
        <dsp:cNvSpPr/>
      </dsp:nvSpPr>
      <dsp:spPr>
        <a:xfrm>
          <a:off x="2856" y="469346"/>
          <a:ext cx="1546465" cy="9278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Maximum Speed</a:t>
          </a:r>
          <a:endParaRPr lang="en-US" sz="1800" b="1" kern="1200" dirty="0"/>
        </a:p>
      </dsp:txBody>
      <dsp:txXfrm>
        <a:off x="2856" y="469346"/>
        <a:ext cx="1546465" cy="927879"/>
      </dsp:txXfrm>
    </dsp:sp>
    <dsp:sp modelId="{A649C537-4A8C-4807-8904-B9812BE03AAF}">
      <dsp:nvSpPr>
        <dsp:cNvPr id="0" name=""/>
        <dsp:cNvSpPr/>
      </dsp:nvSpPr>
      <dsp:spPr>
        <a:xfrm>
          <a:off x="1703968" y="469346"/>
          <a:ext cx="1546465" cy="927879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Mean Speed</a:t>
          </a:r>
          <a:endParaRPr lang="en-US" sz="1800" b="1" kern="1200" dirty="0"/>
        </a:p>
      </dsp:txBody>
      <dsp:txXfrm>
        <a:off x="1703968" y="469346"/>
        <a:ext cx="1546465" cy="927879"/>
      </dsp:txXfrm>
    </dsp:sp>
    <dsp:sp modelId="{1A73F4CB-BB0E-4AF0-8641-020CC9CA21E3}">
      <dsp:nvSpPr>
        <dsp:cNvPr id="0" name=""/>
        <dsp:cNvSpPr/>
      </dsp:nvSpPr>
      <dsp:spPr>
        <a:xfrm>
          <a:off x="3405081" y="469346"/>
          <a:ext cx="1546465" cy="92787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Mean Heading Change</a:t>
          </a:r>
          <a:endParaRPr lang="en-US" sz="1800" b="0" kern="1200" dirty="0"/>
        </a:p>
      </dsp:txBody>
      <dsp:txXfrm>
        <a:off x="3405081" y="469346"/>
        <a:ext cx="1546465" cy="927879"/>
      </dsp:txXfrm>
    </dsp:sp>
    <dsp:sp modelId="{3D53E408-F6F8-454D-A11F-0080DC3466C0}">
      <dsp:nvSpPr>
        <dsp:cNvPr id="0" name=""/>
        <dsp:cNvSpPr/>
      </dsp:nvSpPr>
      <dsp:spPr>
        <a:xfrm>
          <a:off x="5106193" y="469346"/>
          <a:ext cx="1546465" cy="927879"/>
        </a:xfrm>
        <a:prstGeom prst="rect">
          <a:avLst/>
        </a:prstGeom>
        <a:solidFill>
          <a:srgbClr val="E7C9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0-Speed Frequency</a:t>
          </a:r>
          <a:endParaRPr lang="en-US" sz="1800" kern="1200" dirty="0"/>
        </a:p>
      </dsp:txBody>
      <dsp:txXfrm>
        <a:off x="5106193" y="469346"/>
        <a:ext cx="1546465" cy="927879"/>
      </dsp:txXfrm>
    </dsp:sp>
    <dsp:sp modelId="{5076E93E-2E2A-4180-858B-9B8ADCD5A149}">
      <dsp:nvSpPr>
        <dsp:cNvPr id="0" name=""/>
        <dsp:cNvSpPr/>
      </dsp:nvSpPr>
      <dsp:spPr>
        <a:xfrm>
          <a:off x="6807305" y="469346"/>
          <a:ext cx="1546465" cy="92787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Seconds of Rest at Bus Stop</a:t>
          </a:r>
          <a:endParaRPr lang="en-US" sz="1800" kern="1200" dirty="0"/>
        </a:p>
      </dsp:txBody>
      <dsp:txXfrm>
        <a:off x="6807305" y="469346"/>
        <a:ext cx="1546465" cy="9278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5958B-6A92-49AA-A65B-3CDB5CDEB5B4}">
      <dsp:nvSpPr>
        <dsp:cNvPr id="0" name=""/>
        <dsp:cNvSpPr/>
      </dsp:nvSpPr>
      <dsp:spPr>
        <a:xfrm>
          <a:off x="2856" y="469346"/>
          <a:ext cx="1546465" cy="9278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Maximum Speed</a:t>
          </a:r>
          <a:endParaRPr lang="en-US" sz="1800" b="1" kern="1200" dirty="0"/>
        </a:p>
      </dsp:txBody>
      <dsp:txXfrm>
        <a:off x="2856" y="469346"/>
        <a:ext cx="1546465" cy="927879"/>
      </dsp:txXfrm>
    </dsp:sp>
    <dsp:sp modelId="{A649C537-4A8C-4807-8904-B9812BE03AAF}">
      <dsp:nvSpPr>
        <dsp:cNvPr id="0" name=""/>
        <dsp:cNvSpPr/>
      </dsp:nvSpPr>
      <dsp:spPr>
        <a:xfrm>
          <a:off x="1703968" y="469346"/>
          <a:ext cx="1546465" cy="927879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Mean Speed</a:t>
          </a:r>
          <a:endParaRPr lang="en-US" sz="1800" b="1" kern="1200" dirty="0"/>
        </a:p>
      </dsp:txBody>
      <dsp:txXfrm>
        <a:off x="1703968" y="469346"/>
        <a:ext cx="1546465" cy="927879"/>
      </dsp:txXfrm>
    </dsp:sp>
    <dsp:sp modelId="{1A73F4CB-BB0E-4AF0-8641-020CC9CA21E3}">
      <dsp:nvSpPr>
        <dsp:cNvPr id="0" name=""/>
        <dsp:cNvSpPr/>
      </dsp:nvSpPr>
      <dsp:spPr>
        <a:xfrm>
          <a:off x="3405081" y="469346"/>
          <a:ext cx="1546465" cy="92787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Mean Heading Change</a:t>
          </a:r>
          <a:endParaRPr lang="en-US" sz="1800" b="1" kern="1200" dirty="0"/>
        </a:p>
      </dsp:txBody>
      <dsp:txXfrm>
        <a:off x="3405081" y="469346"/>
        <a:ext cx="1546465" cy="927879"/>
      </dsp:txXfrm>
    </dsp:sp>
    <dsp:sp modelId="{3D53E408-F6F8-454D-A11F-0080DC3466C0}">
      <dsp:nvSpPr>
        <dsp:cNvPr id="0" name=""/>
        <dsp:cNvSpPr/>
      </dsp:nvSpPr>
      <dsp:spPr>
        <a:xfrm>
          <a:off x="5106193" y="469346"/>
          <a:ext cx="1546465" cy="927879"/>
        </a:xfrm>
        <a:prstGeom prst="rect">
          <a:avLst/>
        </a:prstGeom>
        <a:solidFill>
          <a:srgbClr val="E7C9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0-Speed Frequency</a:t>
          </a:r>
          <a:endParaRPr lang="en-US" sz="1800" kern="1200" dirty="0"/>
        </a:p>
      </dsp:txBody>
      <dsp:txXfrm>
        <a:off x="5106193" y="469346"/>
        <a:ext cx="1546465" cy="927879"/>
      </dsp:txXfrm>
    </dsp:sp>
    <dsp:sp modelId="{5076E93E-2E2A-4180-858B-9B8ADCD5A149}">
      <dsp:nvSpPr>
        <dsp:cNvPr id="0" name=""/>
        <dsp:cNvSpPr/>
      </dsp:nvSpPr>
      <dsp:spPr>
        <a:xfrm>
          <a:off x="6807305" y="469346"/>
          <a:ext cx="1546465" cy="92787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Seconds of Rest at Bus Stop</a:t>
          </a:r>
          <a:endParaRPr lang="en-US" sz="1800" kern="1200" dirty="0"/>
        </a:p>
      </dsp:txBody>
      <dsp:txXfrm>
        <a:off x="6807305" y="469346"/>
        <a:ext cx="1546465" cy="9278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5958B-6A92-49AA-A65B-3CDB5CDEB5B4}">
      <dsp:nvSpPr>
        <dsp:cNvPr id="0" name=""/>
        <dsp:cNvSpPr/>
      </dsp:nvSpPr>
      <dsp:spPr>
        <a:xfrm>
          <a:off x="2856" y="469346"/>
          <a:ext cx="1546465" cy="9278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Maximum Speed</a:t>
          </a:r>
          <a:endParaRPr lang="en-US" sz="1800" b="0" kern="1200" dirty="0"/>
        </a:p>
      </dsp:txBody>
      <dsp:txXfrm>
        <a:off x="2856" y="469346"/>
        <a:ext cx="1546465" cy="927879"/>
      </dsp:txXfrm>
    </dsp:sp>
    <dsp:sp modelId="{A649C537-4A8C-4807-8904-B9812BE03AAF}">
      <dsp:nvSpPr>
        <dsp:cNvPr id="0" name=""/>
        <dsp:cNvSpPr/>
      </dsp:nvSpPr>
      <dsp:spPr>
        <a:xfrm>
          <a:off x="1703968" y="469346"/>
          <a:ext cx="1546465" cy="927879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Mean Speed</a:t>
          </a:r>
          <a:endParaRPr lang="en-US" sz="1800" b="1" kern="1200" dirty="0"/>
        </a:p>
      </dsp:txBody>
      <dsp:txXfrm>
        <a:off x="1703968" y="469346"/>
        <a:ext cx="1546465" cy="927879"/>
      </dsp:txXfrm>
    </dsp:sp>
    <dsp:sp modelId="{1A73F4CB-BB0E-4AF0-8641-020CC9CA21E3}">
      <dsp:nvSpPr>
        <dsp:cNvPr id="0" name=""/>
        <dsp:cNvSpPr/>
      </dsp:nvSpPr>
      <dsp:spPr>
        <a:xfrm>
          <a:off x="3405081" y="469346"/>
          <a:ext cx="1546465" cy="92787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Mean Heading Change</a:t>
          </a:r>
          <a:endParaRPr lang="en-US" sz="1800" b="0" kern="1200" dirty="0"/>
        </a:p>
      </dsp:txBody>
      <dsp:txXfrm>
        <a:off x="3405081" y="469346"/>
        <a:ext cx="1546465" cy="927879"/>
      </dsp:txXfrm>
    </dsp:sp>
    <dsp:sp modelId="{3D53E408-F6F8-454D-A11F-0080DC3466C0}">
      <dsp:nvSpPr>
        <dsp:cNvPr id="0" name=""/>
        <dsp:cNvSpPr/>
      </dsp:nvSpPr>
      <dsp:spPr>
        <a:xfrm>
          <a:off x="5106193" y="469346"/>
          <a:ext cx="1546465" cy="927879"/>
        </a:xfrm>
        <a:prstGeom prst="rect">
          <a:avLst/>
        </a:prstGeom>
        <a:solidFill>
          <a:srgbClr val="E7C9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0-Speed Frequency</a:t>
          </a:r>
          <a:endParaRPr lang="en-US" sz="1800" b="1" kern="1200" dirty="0"/>
        </a:p>
      </dsp:txBody>
      <dsp:txXfrm>
        <a:off x="5106193" y="469346"/>
        <a:ext cx="1546465" cy="927879"/>
      </dsp:txXfrm>
    </dsp:sp>
    <dsp:sp modelId="{5076E93E-2E2A-4180-858B-9B8ADCD5A149}">
      <dsp:nvSpPr>
        <dsp:cNvPr id="0" name=""/>
        <dsp:cNvSpPr/>
      </dsp:nvSpPr>
      <dsp:spPr>
        <a:xfrm>
          <a:off x="6807305" y="469346"/>
          <a:ext cx="1546465" cy="92787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Seconds of Rest at Bus Stop</a:t>
          </a:r>
          <a:endParaRPr lang="en-US" sz="1800" kern="1200" dirty="0"/>
        </a:p>
      </dsp:txBody>
      <dsp:txXfrm>
        <a:off x="6807305" y="469346"/>
        <a:ext cx="1546465" cy="927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3F29CC5-00F7-42D8-B124-DBB9CF6078E9}" type="datetimeFigureOut">
              <a:rPr lang="en-US" smtClean="0"/>
              <a:t>5/17/2015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E49B88-C793-41F8-9EA0-1766465DA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0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6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93" y="469900"/>
            <a:ext cx="6897950" cy="9223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560" y="469900"/>
            <a:ext cx="6924582" cy="9223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spcBef>
                <a:spcPts val="600"/>
              </a:spcBef>
              <a:spcAft>
                <a:spcPts val="0"/>
              </a:spcAft>
              <a:defRPr sz="1600"/>
            </a:lvl2pPr>
            <a:lvl3pPr>
              <a:spcBef>
                <a:spcPts val="60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26" y="469900"/>
            <a:ext cx="6960093" cy="9223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0D3D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 descr="abtSRBI_ico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8332" y="-1"/>
            <a:ext cx="5656167" cy="685799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41338" y="958419"/>
            <a:ext cx="4030663" cy="175736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 smtClean="0"/>
              <a:t>Insert Divider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3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554725" y="6291232"/>
            <a:ext cx="1920239" cy="241300"/>
          </a:xfrm>
          <a:prstGeom prst="roundRect">
            <a:avLst>
              <a:gd name="adj" fmla="val 0"/>
            </a:avLst>
          </a:prstGeom>
          <a:solidFill>
            <a:srgbClr val="E877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ounded Rectangle 10"/>
          <p:cNvSpPr/>
          <p:nvPr/>
        </p:nvSpPr>
        <p:spPr>
          <a:xfrm>
            <a:off x="692151" y="469900"/>
            <a:ext cx="6775147" cy="914400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683" y="469900"/>
            <a:ext cx="6911161" cy="922338"/>
          </a:xfrm>
          <a:prstGeom prst="rect">
            <a:avLst/>
          </a:prstGeom>
          <a:solidFill>
            <a:srgbClr val="E87722"/>
          </a:solidFill>
          <a:ln>
            <a:solidFill>
              <a:srgbClr val="E8772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1" y="1536700"/>
            <a:ext cx="7721600" cy="460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3000" lvl="2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en-US" dirty="0" smtClean="0"/>
              <a:t>Third level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6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6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058753" y="62340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Abt SRBI 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| pg </a:t>
            </a:r>
            <a:fld id="{B24152A7-EAFD-4862-85A2-527423E9945A}" type="slidenum">
              <a:rPr lang="en-US" sz="800" smtClean="0">
                <a:solidFill>
                  <a:srgbClr val="FFFFFF"/>
                </a:solidFill>
                <a:latin typeface="Arial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3" y="6291232"/>
            <a:ext cx="2880360" cy="241300"/>
          </a:xfrm>
          <a:prstGeom prst="roundRect">
            <a:avLst>
              <a:gd name="adj" fmla="val 0"/>
            </a:avLst>
          </a:prstGeom>
          <a:solidFill>
            <a:srgbClr val="DA291C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ounded Rectangle 20"/>
          <p:cNvSpPr/>
          <p:nvPr/>
        </p:nvSpPr>
        <p:spPr>
          <a:xfrm>
            <a:off x="3619500" y="6291232"/>
            <a:ext cx="932688" cy="241300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ounded Rectangle 21"/>
          <p:cNvSpPr/>
          <p:nvPr/>
        </p:nvSpPr>
        <p:spPr>
          <a:xfrm>
            <a:off x="4589019" y="6291232"/>
            <a:ext cx="1920239" cy="241300"/>
          </a:xfrm>
          <a:prstGeom prst="roundRect">
            <a:avLst>
              <a:gd name="adj" fmla="val 0"/>
            </a:avLst>
          </a:prstGeom>
          <a:solidFill>
            <a:srgbClr val="D0D3D4"/>
          </a:solidFill>
          <a:ln>
            <a:solidFill>
              <a:srgbClr val="D0D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abtSRBI_icon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789869" y="469901"/>
            <a:ext cx="783481" cy="949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708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/>
        </p:nvSpPr>
        <p:spPr>
          <a:xfrm>
            <a:off x="7471616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5" descr="abtSRBI_icon.png"/>
          <p:cNvPicPr>
            <a:picLocks noChangeAspect="1"/>
          </p:cNvPicPr>
          <p:nvPr userDrawn="1"/>
        </p:nvPicPr>
        <p:blipFill rotWithShape="1">
          <a:blip r:embed="rId3"/>
          <a:srcRect l="9430"/>
          <a:stretch/>
        </p:blipFill>
        <p:spPr>
          <a:xfrm>
            <a:off x="1" y="3"/>
            <a:ext cx="5122767" cy="6857999"/>
          </a:xfrm>
          <a:prstGeom prst="rect">
            <a:avLst/>
          </a:prstGeom>
        </p:spPr>
      </p:pic>
      <p:pic>
        <p:nvPicPr>
          <p:cNvPr id="8" name="Picture 7" descr="abtSRBI_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57800" y="538838"/>
            <a:ext cx="3366250" cy="9156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F000A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A"/>
        </a:buClr>
        <a:buFont typeface="Wingdings" charset="2"/>
        <a:buChar char="§"/>
        <a:defRPr sz="3200" kern="1200" baseline="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554725" y="6291232"/>
            <a:ext cx="1920239" cy="241300"/>
          </a:xfrm>
          <a:prstGeom prst="roundRect">
            <a:avLst>
              <a:gd name="adj" fmla="val 0"/>
            </a:avLst>
          </a:prstGeom>
          <a:solidFill>
            <a:srgbClr val="E87722"/>
          </a:solidFill>
          <a:ln>
            <a:solidFill>
              <a:srgbClr val="E8772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6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6" y="274638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3" y="6291232"/>
            <a:ext cx="2880360" cy="241300"/>
          </a:xfrm>
          <a:prstGeom prst="roundRect">
            <a:avLst>
              <a:gd name="adj" fmla="val 0"/>
            </a:avLst>
          </a:prstGeom>
          <a:solidFill>
            <a:srgbClr val="DA291C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ounded Rectangle 20"/>
          <p:cNvSpPr/>
          <p:nvPr/>
        </p:nvSpPr>
        <p:spPr>
          <a:xfrm>
            <a:off x="3619500" y="6291232"/>
            <a:ext cx="932688" cy="241300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ounded Rectangle 21"/>
          <p:cNvSpPr/>
          <p:nvPr/>
        </p:nvSpPr>
        <p:spPr>
          <a:xfrm>
            <a:off x="4589019" y="6291232"/>
            <a:ext cx="1920239" cy="241300"/>
          </a:xfrm>
          <a:prstGeom prst="roundRect">
            <a:avLst>
              <a:gd name="adj" fmla="val 0"/>
            </a:avLst>
          </a:prstGeom>
          <a:solidFill>
            <a:srgbClr val="D0D3D4"/>
          </a:solidFill>
          <a:ln>
            <a:solidFill>
              <a:srgbClr val="C3C6A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btSRBI_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657" y="5093083"/>
            <a:ext cx="3366250" cy="9156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hart" Target="../charts/char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.seidl@srbi.com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hyperlink" Target="mailto:t.michalowski@srbi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0978" y="2590799"/>
            <a:ext cx="4316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87722"/>
                </a:solidFill>
                <a:latin typeface="Arial" pitchFamily="34" charset="0"/>
                <a:cs typeface="Arial" pitchFamily="34" charset="0"/>
              </a:rPr>
              <a:t>Identifying Bicycle Trips in Routine Travel GPS Data: </a:t>
            </a:r>
          </a:p>
          <a:p>
            <a:pPr algn="ctr"/>
            <a:r>
              <a:rPr lang="en-US" sz="2400" i="1" dirty="0">
                <a:solidFill>
                  <a:srgbClr val="E87722"/>
                </a:solidFill>
                <a:latin typeface="Arial" pitchFamily="34" charset="0"/>
                <a:cs typeface="Arial" pitchFamily="34" charset="0"/>
              </a:rPr>
              <a:t>Are Accelerometers Necessary?</a:t>
            </a:r>
          </a:p>
          <a:p>
            <a:endParaRPr lang="en-US" sz="2800" dirty="0">
              <a:solidFill>
                <a:srgbClr val="E8772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4353" y="5782235"/>
            <a:ext cx="3523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May 18,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4352" y="6182345"/>
            <a:ext cx="3523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TRB Applications Conference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0976" y="4716763"/>
            <a:ext cx="431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87722"/>
                </a:solidFill>
                <a:latin typeface="Arial" pitchFamily="34" charset="0"/>
                <a:cs typeface="Arial" pitchFamily="34" charset="0"/>
              </a:rPr>
              <a:t>Dara Seidl</a:t>
            </a:r>
          </a:p>
          <a:p>
            <a:pPr algn="ctr"/>
            <a:r>
              <a:rPr lang="en-US" sz="2000" i="1" dirty="0">
                <a:solidFill>
                  <a:srgbClr val="E87722"/>
                </a:solidFill>
                <a:latin typeface="Arial" pitchFamily="34" charset="0"/>
                <a:cs typeface="Arial" pitchFamily="34" charset="0"/>
              </a:rPr>
              <a:t>Statistical GIS Analyst</a:t>
            </a:r>
            <a:endParaRPr lang="en-US" i="1" dirty="0">
              <a:solidFill>
                <a:srgbClr val="E87722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rgbClr val="E8772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83" y="4276856"/>
            <a:ext cx="1757319" cy="2343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Variables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059961018"/>
              </p:ext>
            </p:extLst>
          </p:nvPr>
        </p:nvGraphicFramePr>
        <p:xfrm>
          <a:off x="276384" y="1392238"/>
          <a:ext cx="8356628" cy="186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955641"/>
              </p:ext>
            </p:extLst>
          </p:nvPr>
        </p:nvGraphicFramePr>
        <p:xfrm>
          <a:off x="1257300" y="2997200"/>
          <a:ext cx="6426200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Oval 3"/>
          <p:cNvSpPr/>
          <p:nvPr/>
        </p:nvSpPr>
        <p:spPr>
          <a:xfrm>
            <a:off x="276383" y="1694329"/>
            <a:ext cx="1538969" cy="13028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67752" y="1670423"/>
            <a:ext cx="1538969" cy="13028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Variables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213232"/>
              </p:ext>
            </p:extLst>
          </p:nvPr>
        </p:nvGraphicFramePr>
        <p:xfrm>
          <a:off x="1320800" y="2997200"/>
          <a:ext cx="6426200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9587882"/>
              </p:ext>
            </p:extLst>
          </p:nvPr>
        </p:nvGraphicFramePr>
        <p:xfrm>
          <a:off x="276384" y="1392238"/>
          <a:ext cx="8356628" cy="186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1997606" y="1694329"/>
            <a:ext cx="1538969" cy="13028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65042" y="1694328"/>
            <a:ext cx="1538969" cy="13028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Variables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076817"/>
              </p:ext>
            </p:extLst>
          </p:nvPr>
        </p:nvGraphicFramePr>
        <p:xfrm>
          <a:off x="1720542" y="2997200"/>
          <a:ext cx="5816600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41580981"/>
              </p:ext>
            </p:extLst>
          </p:nvPr>
        </p:nvGraphicFramePr>
        <p:xfrm>
          <a:off x="276384" y="1392238"/>
          <a:ext cx="8356628" cy="186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/>
          <p:cNvSpPr/>
          <p:nvPr/>
        </p:nvSpPr>
        <p:spPr>
          <a:xfrm>
            <a:off x="1997606" y="1694329"/>
            <a:ext cx="1538969" cy="13028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90747" y="1694329"/>
            <a:ext cx="1538969" cy="130287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Forest Classification</a:t>
            </a:r>
            <a:endParaRPr lang="en-US" dirty="0"/>
          </a:p>
        </p:txBody>
      </p:sp>
      <p:sp>
        <p:nvSpPr>
          <p:cNvPr id="306186" name="Rectangle 10"/>
          <p:cNvSpPr>
            <a:spLocks noGrp="1" noChangeArrowheads="1"/>
          </p:cNvSpPr>
          <p:nvPr>
            <p:ph idx="1"/>
          </p:nvPr>
        </p:nvSpPr>
        <p:spPr>
          <a:xfrm>
            <a:off x="639193" y="1536700"/>
            <a:ext cx="5125570" cy="4601909"/>
          </a:xfrm>
        </p:spPr>
        <p:txBody>
          <a:bodyPr>
            <a:noAutofit/>
          </a:bodyPr>
          <a:lstStyle/>
          <a:p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Machine learning algorithm</a:t>
            </a:r>
          </a:p>
          <a:p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Grows many decision trees</a:t>
            </a:r>
          </a:p>
          <a:p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Uses bagging to prevent 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overfitting</a:t>
            </a:r>
            <a:endParaRPr lang="en-US" sz="25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Reports most useful predictors</a:t>
            </a:r>
          </a:p>
          <a:p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Success in travel mode classification (</a:t>
            </a:r>
            <a:r>
              <a:rPr lang="en-US" sz="2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Stenneth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2011; Ellis et al. 2014)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0394"/>
          <a:stretch/>
        </p:blipFill>
        <p:spPr>
          <a:xfrm>
            <a:off x="3751284" y="1797434"/>
            <a:ext cx="4959579" cy="3282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8" r="72275" b="13325"/>
          <a:stretch/>
        </p:blipFill>
        <p:spPr>
          <a:xfrm>
            <a:off x="5626210" y="3438631"/>
            <a:ext cx="2246551" cy="28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9646" y="1239773"/>
            <a:ext cx="5402262" cy="17573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Classification Results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0" y="2118454"/>
            <a:ext cx="3045924" cy="228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23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Prediction Success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75297"/>
              </p:ext>
            </p:extLst>
          </p:nvPr>
        </p:nvGraphicFramePr>
        <p:xfrm>
          <a:off x="612560" y="1776047"/>
          <a:ext cx="7455882" cy="3903784"/>
        </p:xfrm>
        <a:graphic>
          <a:graphicData uri="http://schemas.openxmlformats.org/drawingml/2006/table">
            <a:tbl>
              <a:tblPr firstRow="1" lastRow="1">
                <a:tableStyleId>{FABFCF23-3B69-468F-B69F-88F6DE6A72F2}</a:tableStyleId>
              </a:tblPr>
              <a:tblGrid>
                <a:gridCol w="1065126"/>
                <a:gridCol w="1065126"/>
                <a:gridCol w="1065126"/>
                <a:gridCol w="1065126"/>
                <a:gridCol w="1065126"/>
                <a:gridCol w="1065126"/>
                <a:gridCol w="1065126"/>
              </a:tblGrid>
              <a:tr h="8462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Actual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>Class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Total 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 Class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Percent 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 Correct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Auto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 N = 113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Bicycle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 N = 189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Bus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 N = 98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Walk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 N = 140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436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Auto</a:t>
                      </a:r>
                      <a:endParaRPr lang="en-US" sz="1800" b="1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148.00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58.11%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86.00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7.00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52.00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3.00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</a:tr>
              <a:tr h="436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Bicycle</a:t>
                      </a:r>
                      <a:endParaRPr lang="en-US" sz="1800" b="1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219.00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80.82%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14.00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177.00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23.00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5.00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</a:tr>
              <a:tr h="436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>
                          <a:effectLst/>
                        </a:rPr>
                        <a:t>Bus</a:t>
                      </a:r>
                      <a:endParaRPr lang="en-US" sz="1800" b="1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38.00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55.26%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12.00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4.00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21.00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</a:tr>
              <a:tr h="43678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</a:rPr>
                        <a:t>Walk</a:t>
                      </a:r>
                      <a:endParaRPr lang="en-US" sz="1800" b="1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135.00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97.04%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1.00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1.00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2.00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131.00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</a:tr>
              <a:tr h="43678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Total: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540.00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436787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Average: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72.81%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  <a:tr h="436787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effectLst/>
                        </a:rPr>
                        <a:t>Overall % Correct: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76.85%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2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Importance</a:t>
            </a:r>
            <a:endParaRPr lang="en-US" dirty="0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901590"/>
              </p:ext>
            </p:extLst>
          </p:nvPr>
        </p:nvGraphicFramePr>
        <p:xfrm>
          <a:off x="439615" y="1740877"/>
          <a:ext cx="8247185" cy="4202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791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Variables by Travel Mode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27456"/>
              </p:ext>
            </p:extLst>
          </p:nvPr>
        </p:nvGraphicFramePr>
        <p:xfrm>
          <a:off x="612560" y="1758462"/>
          <a:ext cx="7772400" cy="4132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81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Bigger Picture</a:t>
            </a:r>
            <a:endParaRPr lang="en-US" dirty="0"/>
          </a:p>
        </p:txBody>
      </p:sp>
      <p:sp>
        <p:nvSpPr>
          <p:cNvPr id="306186" name="Rectangle 10"/>
          <p:cNvSpPr>
            <a:spLocks noGrp="1" noChangeArrowheads="1"/>
          </p:cNvSpPr>
          <p:nvPr>
            <p:ph idx="1"/>
          </p:nvPr>
        </p:nvSpPr>
        <p:spPr>
          <a:xfrm>
            <a:off x="723901" y="1536700"/>
            <a:ext cx="7488114" cy="4601909"/>
          </a:xfrm>
        </p:spPr>
        <p:txBody>
          <a:bodyPr>
            <a:normAutofit/>
          </a:bodyPr>
          <a:lstStyle/>
          <a:p>
            <a:r>
              <a:rPr lang="en-US" dirty="0" smtClean="0"/>
              <a:t>Classification considers small </a:t>
            </a:r>
            <a:r>
              <a:rPr lang="en-US" dirty="0" smtClean="0"/>
              <a:t>120s segments</a:t>
            </a:r>
            <a:r>
              <a:rPr lang="en-US" dirty="0" smtClean="0"/>
              <a:t>, rather than full trip characteristics</a:t>
            </a:r>
          </a:p>
          <a:p>
            <a:r>
              <a:rPr lang="en-US" dirty="0" smtClean="0"/>
              <a:t>Considering micro- and macro-view of trips in tandem may produce better results</a:t>
            </a:r>
          </a:p>
          <a:p>
            <a:r>
              <a:rPr lang="en-US" dirty="0" smtClean="0"/>
              <a:t>Even if segment is misclassified, multiple segments per trip can produce better estimates of overall trip modes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55276" y="4384283"/>
            <a:ext cx="1582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Bicycle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Bicycle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Bicycle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Auto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Bicycle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Bicycle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123592" y="4870938"/>
            <a:ext cx="791308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uble Brace 3"/>
          <p:cNvSpPr/>
          <p:nvPr/>
        </p:nvSpPr>
        <p:spPr>
          <a:xfrm>
            <a:off x="2397097" y="4214371"/>
            <a:ext cx="1452866" cy="1924237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uble Brace 6"/>
          <p:cNvSpPr/>
          <p:nvPr/>
        </p:nvSpPr>
        <p:spPr>
          <a:xfrm>
            <a:off x="5250734" y="4214370"/>
            <a:ext cx="1452866" cy="1924237"/>
          </a:xfrm>
          <a:prstGeom prst="brace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24363" y="4991822"/>
            <a:ext cx="158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Bicycle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3583" y="5009406"/>
            <a:ext cx="158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Trip 7</a:t>
            </a:r>
          </a:p>
        </p:txBody>
      </p:sp>
    </p:spTree>
    <p:extLst>
      <p:ext uri="{BB962C8B-B14F-4D97-AF65-F5344CB8AC3E}">
        <p14:creationId xmlns:p14="http://schemas.microsoft.com/office/powerpoint/2010/main" val="343593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06186" name="Rectangle 10"/>
          <p:cNvSpPr>
            <a:spLocks noGrp="1" noChangeArrowheads="1"/>
          </p:cNvSpPr>
          <p:nvPr>
            <p:ph idx="1"/>
          </p:nvPr>
        </p:nvSpPr>
        <p:spPr>
          <a:xfrm>
            <a:off x="344111" y="1536700"/>
            <a:ext cx="6795243" cy="4601909"/>
          </a:xfrm>
        </p:spPr>
        <p:txBody>
          <a:bodyPr>
            <a:normAutofit/>
          </a:bodyPr>
          <a:lstStyle/>
          <a:p>
            <a:r>
              <a:rPr lang="en-US" dirty="0" smtClean="0"/>
              <a:t>Mode classification </a:t>
            </a:r>
            <a:r>
              <a:rPr lang="en-US" dirty="0"/>
              <a:t>by </a:t>
            </a:r>
            <a:r>
              <a:rPr lang="en-US" dirty="0" smtClean="0"/>
              <a:t>120 s captures typically under-represented multimodal trips </a:t>
            </a:r>
            <a:r>
              <a:rPr lang="en-US" sz="1400" dirty="0" smtClean="0"/>
              <a:t>(Clifton </a:t>
            </a:r>
            <a:r>
              <a:rPr lang="en-US" sz="1400" dirty="0"/>
              <a:t>and </a:t>
            </a:r>
            <a:r>
              <a:rPr lang="en-US" sz="1400" dirty="0" err="1"/>
              <a:t>Muhs</a:t>
            </a:r>
            <a:r>
              <a:rPr lang="en-US" sz="1400" dirty="0"/>
              <a:t> 2011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Overall 77% accuracy in segment mode prediction, 81% for bicycle</a:t>
            </a:r>
          </a:p>
          <a:p>
            <a:r>
              <a:rPr lang="en-US" dirty="0" smtClean="0"/>
              <a:t> Random forest classification performs relatively better for non-motorized travel modes </a:t>
            </a:r>
          </a:p>
          <a:p>
            <a:r>
              <a:rPr lang="en-US" dirty="0" smtClean="0"/>
              <a:t>Including accelerometer data as a classifying variable is Part II of this study…coming soon</a:t>
            </a:r>
            <a:endParaRPr lang="en-US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16" y="3815926"/>
            <a:ext cx="1635320" cy="2180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16" y="1549767"/>
            <a:ext cx="1581473" cy="210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8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669765403"/>
              </p:ext>
            </p:extLst>
          </p:nvPr>
        </p:nvGraphicFramePr>
        <p:xfrm>
          <a:off x="4584579" y="1537440"/>
          <a:ext cx="4041775" cy="45882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41775"/>
              </a:tblGrid>
              <a:tr h="7890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Travel Survey Considerations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respondent burden and higher trip capture</a:t>
                      </a:r>
                      <a:endParaRPr lang="en-US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 data 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processing challenges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Imputation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mode, trip purpose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smartphone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GPS, accelerometer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80106"/>
              </p:ext>
            </p:extLst>
          </p:nvPr>
        </p:nvGraphicFramePr>
        <p:xfrm>
          <a:off x="494366" y="1574990"/>
          <a:ext cx="4041775" cy="45542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41775"/>
              </a:tblGrid>
              <a:tr h="910851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108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Experienced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urvey,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opinion, policy research firm 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Transportation, health, public policy, environment</a:t>
                      </a:r>
                      <a:endParaRPr lang="en-US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In-house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GIS department </a:t>
                      </a:r>
                      <a:endParaRPr lang="en-US" sz="2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1085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Data collection &amp; analysis in household travel research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http://www.srbi.com/CorporateSite/files/44/446b3e9e-a81a-4a98-8504-4c61fff4299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89" y="1571907"/>
            <a:ext cx="3019271" cy="8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04" y="4301926"/>
            <a:ext cx="2816352" cy="1764792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457200" y="629140"/>
            <a:ext cx="3991708" cy="8127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800"/>
              </a:spcAft>
              <a:buClr>
                <a:srgbClr val="DA291C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800"/>
              </a:spcAft>
              <a:buFont typeface="Arial"/>
              <a:buChar char="–"/>
              <a:defRPr lang="en-US" sz="20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8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Questions?</a:t>
            </a:r>
            <a:endParaRPr lang="en-US" sz="28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57199" y="1766277"/>
            <a:ext cx="4462943" cy="301673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800"/>
              </a:spcAft>
              <a:buClr>
                <a:srgbClr val="DA291C"/>
              </a:buClr>
              <a:buFont typeface="Wingdings" charset="2"/>
              <a:buChar char="§"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800"/>
              </a:spcAft>
              <a:buFont typeface="Arial"/>
              <a:buChar char="–"/>
              <a:defRPr lang="en-US" sz="20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8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2800" dirty="0" smtClean="0"/>
              <a:t>Dara Seidl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/>
              <a:t>Statistical GIS Analyst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>
                <a:hlinkClick r:id="rId3"/>
              </a:rPr>
              <a:t>d.seidl@srbi.com</a:t>
            </a:r>
            <a:endParaRPr lang="en-US" sz="28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/>
              <a:t>Timothy Michalowski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/>
              <a:t>Senior Statistical GIS Analyst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 smtClean="0">
                <a:hlinkClick r:id="rId4"/>
              </a:rPr>
              <a:t>t.michalowski@srbi.com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77" y="420944"/>
            <a:ext cx="4330579" cy="324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to Participants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600" t="20147" r="28721" b="550"/>
          <a:stretch/>
        </p:blipFill>
        <p:spPr>
          <a:xfrm>
            <a:off x="317737" y="1535113"/>
            <a:ext cx="4253470" cy="4313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0673" t="14311" r="28499" b="60532"/>
          <a:stretch/>
        </p:blipFill>
        <p:spPr>
          <a:xfrm>
            <a:off x="4645026" y="1535113"/>
            <a:ext cx="4246608" cy="1394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0702" t="11643" r="29028" b="27236"/>
          <a:stretch/>
        </p:blipFill>
        <p:spPr>
          <a:xfrm>
            <a:off x="4645192" y="2929619"/>
            <a:ext cx="4041609" cy="32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1800"/>
            <a:ext cx="7975600" cy="4424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How can GPS trip characteristics be used to classify travel mode? (Part I)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utility does accelerometer data provide in determining travel mode? (Part II)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47" y="3972235"/>
            <a:ext cx="2743199" cy="2057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2" y="3972236"/>
            <a:ext cx="2743199" cy="2057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73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 in Accelerometers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physical activity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Uses in health travel research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Combine transportation and health data collection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(NCHRP 2013)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Lower respondent burden 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 identification in non-motorized travel (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Oliviera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al. 2006)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Implementation Issues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 of additional device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Integration of data sets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using smartphone:</a:t>
            </a:r>
          </a:p>
          <a:p>
            <a:pPr lvl="1"/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 data logging</a:t>
            </a:r>
          </a:p>
          <a:p>
            <a:pPr lvl="1"/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Disruption of picking up phone</a:t>
            </a:r>
          </a:p>
          <a:p>
            <a:pPr lvl="1"/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Variations between phones and apps</a:t>
            </a:r>
          </a:p>
          <a:p>
            <a:r>
              <a:rPr 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User fatigue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Accelerometer Data by Mode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835057"/>
              </p:ext>
            </p:extLst>
          </p:nvPr>
        </p:nvGraphicFramePr>
        <p:xfrm>
          <a:off x="639193" y="1392238"/>
          <a:ext cx="3476625" cy="254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976937"/>
              </p:ext>
            </p:extLst>
          </p:nvPr>
        </p:nvGraphicFramePr>
        <p:xfrm>
          <a:off x="4558552" y="1506071"/>
          <a:ext cx="3751730" cy="2433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966571"/>
              </p:ext>
            </p:extLst>
          </p:nvPr>
        </p:nvGraphicFramePr>
        <p:xfrm>
          <a:off x="639193" y="3939989"/>
          <a:ext cx="3596631" cy="2407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ontent Placeholder 3"/>
          <p:cNvSpPr>
            <a:spLocks noGrp="1"/>
          </p:cNvSpPr>
          <p:nvPr>
            <p:ph sz="half" idx="4294967295"/>
          </p:nvPr>
        </p:nvSpPr>
        <p:spPr>
          <a:xfrm>
            <a:off x="4558552" y="3802676"/>
            <a:ext cx="4270095" cy="69924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5-second samples captured by Android smartphone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580526" y="4814047"/>
            <a:ext cx="914400" cy="0"/>
          </a:xfrm>
          <a:prstGeom prst="line">
            <a:avLst/>
          </a:prstGeom>
          <a:ln>
            <a:solidFill>
              <a:srgbClr val="DA29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half" idx="4294967295"/>
          </p:nvPr>
        </p:nvSpPr>
        <p:spPr>
          <a:xfrm>
            <a:off x="6884664" y="4639235"/>
            <a:ext cx="659134" cy="14119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  <a:p>
            <a:pPr marL="0" indent="0">
              <a:buNone/>
            </a:pP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endParaRPr lang="en-US" sz="21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580526" y="5349687"/>
            <a:ext cx="914400" cy="0"/>
          </a:xfrm>
          <a:prstGeom prst="lin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80526" y="5836624"/>
            <a:ext cx="914400" cy="0"/>
          </a:xfrm>
          <a:prstGeom prst="line">
            <a:avLst/>
          </a:prstGeom>
          <a:ln>
            <a:solidFill>
              <a:srgbClr val="62B6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Instruments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605" t="18500" r="17958" b="6997"/>
          <a:stretch/>
        </p:blipFill>
        <p:spPr>
          <a:xfrm>
            <a:off x="2492984" y="1392238"/>
            <a:ext cx="6227882" cy="452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34729" y="2111570"/>
            <a:ext cx="1880424" cy="293663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extrusionH="762000"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6081" y="3017018"/>
            <a:ext cx="1855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GPS Data Logger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6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075196"/>
              </p:ext>
            </p:extLst>
          </p:nvPr>
        </p:nvGraphicFramePr>
        <p:xfrm>
          <a:off x="457200" y="1627094"/>
          <a:ext cx="800100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46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Characteristics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3791279"/>
              </p:ext>
            </p:extLst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Trips</a:t>
            </a:r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124118"/>
              </p:ext>
            </p:extLst>
          </p:nvPr>
        </p:nvGraphicFramePr>
        <p:xfrm>
          <a:off x="4649788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3236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524" y="467788"/>
            <a:ext cx="6924582" cy="922338"/>
          </a:xfrm>
        </p:spPr>
        <p:txBody>
          <a:bodyPr/>
          <a:lstStyle/>
          <a:p>
            <a:r>
              <a:rPr lang="en-US" dirty="0" smtClean="0"/>
              <a:t>Segment Characteristics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3071" y="1719071"/>
            <a:ext cx="2764177" cy="422452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Following trip processing, </a:t>
            </a:r>
            <a:r>
              <a:rPr lang="en-US" sz="2400" dirty="0" smtClean="0"/>
              <a:t>confirmed trips </a:t>
            </a:r>
            <a:r>
              <a:rPr lang="en-US" sz="2400" dirty="0"/>
              <a:t>divided into 120-second segments</a:t>
            </a:r>
          </a:p>
          <a:p>
            <a:endParaRPr lang="en-US" sz="2400" dirty="0" smtClean="0"/>
          </a:p>
          <a:p>
            <a:r>
              <a:rPr lang="en-US" sz="2400" dirty="0" smtClean="0"/>
              <a:t>543 segments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90 segments per participant</a:t>
            </a:r>
          </a:p>
          <a:p>
            <a:pPr algn="ctr"/>
            <a:endParaRPr lang="en-US" sz="20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069727"/>
              </p:ext>
            </p:extLst>
          </p:nvPr>
        </p:nvGraphicFramePr>
        <p:xfrm>
          <a:off x="3263332" y="1777537"/>
          <a:ext cx="5688106" cy="387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2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t Powerpoint Template Geo Icon">
  <a:themeElements>
    <a:clrScheme name="Abt Brand">
      <a:dk1>
        <a:sysClr val="windowText" lastClr="000000"/>
      </a:dk1>
      <a:lt1>
        <a:sysClr val="window" lastClr="FFFFFF"/>
      </a:lt1>
      <a:dk2>
        <a:srgbClr val="996633"/>
      </a:dk2>
      <a:lt2>
        <a:srgbClr val="EEECE1"/>
      </a:lt2>
      <a:accent1>
        <a:srgbClr val="DA291C"/>
      </a:accent1>
      <a:accent2>
        <a:srgbClr val="776E6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Custom 4">
      <a:dk1>
        <a:sysClr val="windowText" lastClr="000000"/>
      </a:dk1>
      <a:lt1>
        <a:sysClr val="window" lastClr="FFFFFF"/>
      </a:lt1>
      <a:dk2>
        <a:srgbClr val="898D8D"/>
      </a:dk2>
      <a:lt2>
        <a:srgbClr val="EEECE1"/>
      </a:lt2>
      <a:accent1>
        <a:srgbClr val="DA291C"/>
      </a:accent1>
      <a:accent2>
        <a:srgbClr val="898D8D"/>
      </a:accent2>
      <a:accent3>
        <a:srgbClr val="789D4A"/>
      </a:accent3>
      <a:accent4>
        <a:srgbClr val="7566A0"/>
      </a:accent4>
      <a:accent5>
        <a:srgbClr val="48A9C5"/>
      </a:accent5>
      <a:accent6>
        <a:srgbClr val="E87722"/>
      </a:accent6>
      <a:hlink>
        <a:srgbClr val="DA291C"/>
      </a:hlink>
      <a:folHlink>
        <a:srgbClr val="898D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66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Abt Brand">
      <a:dk1>
        <a:sysClr val="windowText" lastClr="000000"/>
      </a:dk1>
      <a:lt1>
        <a:sysClr val="window" lastClr="FFFFFF"/>
      </a:lt1>
      <a:dk2>
        <a:srgbClr val="996633"/>
      </a:dk2>
      <a:lt2>
        <a:srgbClr val="EEECE1"/>
      </a:lt2>
      <a:accent1>
        <a:srgbClr val="DA291C"/>
      </a:accent1>
      <a:accent2>
        <a:srgbClr val="776E6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Abt Powerpoint Template Geo Icon</Template>
  <TotalTime>2766</TotalTime>
  <Words>595</Words>
  <Application>Microsoft Office PowerPoint</Application>
  <PresentationFormat>On-screen Show (4:3)</PresentationFormat>
  <Paragraphs>193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Adobe Heiti Std R</vt:lpstr>
      <vt:lpstr>Arial</vt:lpstr>
      <vt:lpstr>Calibri</vt:lpstr>
      <vt:lpstr>Helvetica</vt:lpstr>
      <vt:lpstr>MS Sans Serif</vt:lpstr>
      <vt:lpstr>Wingdings</vt:lpstr>
      <vt:lpstr>Abt Powerpoint Template Geo Icon</vt:lpstr>
      <vt:lpstr>3_Office Theme</vt:lpstr>
      <vt:lpstr>5_Office Theme</vt:lpstr>
      <vt:lpstr>PowerPoint Presentation</vt:lpstr>
      <vt:lpstr>Introduction</vt:lpstr>
      <vt:lpstr>Central Questions</vt:lpstr>
      <vt:lpstr>Background</vt:lpstr>
      <vt:lpstr>Accelerometer Data by Mode</vt:lpstr>
      <vt:lpstr>Survey Instruments</vt:lpstr>
      <vt:lpstr>Methods Overview</vt:lpstr>
      <vt:lpstr>Data Characteristics</vt:lpstr>
      <vt:lpstr>Segment Characteristics</vt:lpstr>
      <vt:lpstr>Segment Variables</vt:lpstr>
      <vt:lpstr>Segment Variables</vt:lpstr>
      <vt:lpstr>Segment Variables</vt:lpstr>
      <vt:lpstr>Random Forest Classification</vt:lpstr>
      <vt:lpstr>PowerPoint Presentation</vt:lpstr>
      <vt:lpstr>Segment Prediction Success</vt:lpstr>
      <vt:lpstr>Variable Importance</vt:lpstr>
      <vt:lpstr>Top Variables by Travel Mode</vt:lpstr>
      <vt:lpstr>Bigger Picture</vt:lpstr>
      <vt:lpstr>Conclusions</vt:lpstr>
      <vt:lpstr>PowerPoint Presentation</vt:lpstr>
      <vt:lpstr>Letter to Participants</vt:lpstr>
    </vt:vector>
  </TitlesOfParts>
  <Company>Abt Associates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Sabol</dc:creator>
  <cp:lastModifiedBy>Dara Seidl</cp:lastModifiedBy>
  <cp:revision>84</cp:revision>
  <cp:lastPrinted>2011-06-22T19:26:10Z</cp:lastPrinted>
  <dcterms:created xsi:type="dcterms:W3CDTF">2013-04-26T13:55:45Z</dcterms:created>
  <dcterms:modified xsi:type="dcterms:W3CDTF">2015-05-18T14:56:23Z</dcterms:modified>
</cp:coreProperties>
</file>